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BE014-65FF-4341-A8A8-A73DB23B07D5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35C18-8DBB-D14B-94E8-FC3A80358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35C18-8DBB-D14B-94E8-FC3A80358B1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4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1F269-6B20-48A3-802F-09D8D331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514DF0-26F6-4990-A1E8-31684531E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C7BA4A-649B-4D3C-BBE1-7735AEFB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04C45-D5AF-45A0-8B06-09168E09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BA148-9857-4C1A-827B-BAA17DB8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5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05B70-3634-489F-8B0A-33782FCF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7556C0-ABE8-4937-BCEB-D948938F0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0F74A-73D5-4355-AE75-1B4F4901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5BB02C-5112-4291-8166-CE9D9DB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40844D-EF4A-4E22-941C-9E5685EB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87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FD4126-F450-4AA5-96D0-952B92DC4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57AE2D-4035-42FC-99C8-0B2C32FF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5D7F6C-26E0-4945-84BF-A63F7481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BC4A92-AA35-4F00-B990-BF86F6B1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FDB47-2763-46F6-ADC3-7FA935BD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B19AB-E744-4AFF-8096-E494B826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83BF2-2968-4305-A13E-70655EFA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DE4EC-7654-4197-970A-3FBD25A8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D9129A-2D44-4CF8-AA5C-D702B014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D8958-BA03-4CC0-BF52-334FC2BE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3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C4B6F-E7BB-4A82-B5EE-0F360486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B2C9BC-B96A-4A45-9E5B-FCBDE99CA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15B32-E70A-48C4-B34E-F740BF56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A86D6-C640-4716-81BD-64C2C2A8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F62456-F5ED-4199-A983-E47E499F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F0873-B2C4-4945-BFD2-998CF892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938EE-0846-43F1-BC26-71F77F730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F45B2A-BBE1-480E-A0A1-93626841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1ABA8-235F-4298-8F94-35DD640E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7DF2C2-5224-44B6-B47C-CC154EBB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5C91B-E077-4620-8C5C-21C87D42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8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A9955-7105-4AE7-8D2F-BFB788DC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E6C83C-2396-4FCF-8F7E-9FC5755CC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F23321-80A6-4F8E-BB4C-9AF17CDF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DB071-2462-4D18-8491-21DC1EA09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5A5866-8542-4DA6-B135-B178ECB09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42253B-5EEC-47A7-BCF0-346AA26D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AE967B-FC1A-4292-A4F5-88AF466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E5A701-4EDC-4253-99A5-B5DAD39C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0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32413-989F-4B4C-830B-3841331E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B90F90-FEED-433F-AA1C-277B94EF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4C8FEB-62CB-4ED0-8EE9-D9C855A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1D9FA1-585E-42FD-BFF0-D4DB33AF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38BECC-B8A1-4D1F-A950-7ABB365A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472EF7-1D19-486A-AC7C-79C9FD88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2D942C-19E4-459D-A06F-3C3A640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9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CA628-A7FA-43C0-9205-1148119A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1A5DDF-9F47-489F-94DC-AFF49774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5D1497-D6A6-4C56-910E-AB3006916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93FF8B-0AC3-4EC6-86B7-517C1F1B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B3287F-D4CE-4E76-9584-19E5CDA5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39E959-4B4C-4422-B285-B3D9FAC7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C84DA-023A-4881-AF8A-C024483E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9B3FD5-79F2-48F1-811B-92FA079F1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B0BAD9-BAA1-45BA-ADBD-8948CF715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E12D3-C4C5-45D4-B246-4A74ADA6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68E467-B3D3-4ABF-8178-AAC8EE88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96B83-FB1F-48B6-B006-49AA9BBA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74987F-3662-4759-AC43-6EAFC876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A54BC-19F8-4300-A885-21BF2BFD5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5C8AF4-1745-45EC-B28A-1F74B6C5F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B3DA6-8039-4752-BF3E-F7EDCCF07696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F411D-D24B-4A28-A968-49869796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47E83-2010-431A-951F-654E5530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D1D9-F393-4FFE-B76F-B8CEF73FA5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2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トラック, レゴ, おもちゃ, 雪 が含まれている画像&#10;&#10;自動的に生成された説明">
            <a:extLst>
              <a:ext uri="{FF2B5EF4-FFF2-40B4-BE49-F238E27FC236}">
                <a16:creationId xmlns:a16="http://schemas.microsoft.com/office/drawing/2014/main" id="{CB756775-F7C0-2248-B698-A3BD383A7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6"/>
          <a:stretch/>
        </p:blipFill>
        <p:spPr>
          <a:xfrm>
            <a:off x="3538271" y="1115736"/>
            <a:ext cx="5152403" cy="4624295"/>
          </a:xfrm>
          <a:prstGeom prst="rect">
            <a:avLst/>
          </a:prstGeom>
        </p:spPr>
      </p:pic>
      <p:sp>
        <p:nvSpPr>
          <p:cNvPr id="29" name="Oval 8">
            <a:extLst>
              <a:ext uri="{FF2B5EF4-FFF2-40B4-BE49-F238E27FC236}">
                <a16:creationId xmlns:a16="http://schemas.microsoft.com/office/drawing/2014/main" id="{FD6631F0-91F8-4420-ACE7-EEC5232356A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841194">
            <a:off x="4676847" y="1396462"/>
            <a:ext cx="1428042" cy="87482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F6D55C12-0E28-443B-AEF0-581CC5B12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4671" y="3128705"/>
            <a:ext cx="323665" cy="14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A30299A8-223A-4DEC-94D0-1FA621E2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23" y="1288215"/>
            <a:ext cx="38779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側壁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監視部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</a:b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（超音波センサーを使用）</a:t>
            </a: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E9B5BD45-68B4-4225-95AB-1770DE2A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52" y="4253934"/>
            <a:ext cx="38779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ライン監視部</a:t>
            </a:r>
          </a:p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（カラーセンサーを使用）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01D138DE-ACC0-4E14-BD1A-3B2CE7F37C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331960">
            <a:off x="4658239" y="3572379"/>
            <a:ext cx="889223" cy="126781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Text Box 11">
            <a:extLst>
              <a:ext uri="{FF2B5EF4-FFF2-40B4-BE49-F238E27FC236}">
                <a16:creationId xmlns:a16="http://schemas.microsoft.com/office/drawing/2014/main" id="{9267AABA-4FBB-446D-B11B-C48430BE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63" y="2696741"/>
            <a:ext cx="35742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ドライブベース</a:t>
            </a:r>
          </a:p>
          <a:p>
            <a:pPr algn="ctr"/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モータを２個使用）</a:t>
            </a:r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856A4F0F-CF2B-4D0A-B3AD-531D7C14D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3721" y="4080493"/>
            <a:ext cx="590645" cy="565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278DF95F-EB7A-4ACA-8DCE-EA562504513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447244">
            <a:off x="7060033" y="3743300"/>
            <a:ext cx="1036366" cy="139862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330E1DF7-62AC-4CAE-B200-0CCF0443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810" y="2819337"/>
            <a:ext cx="38779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マーカー監視部</a:t>
            </a:r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（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カラーセンサー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を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使用）</a:t>
            </a:r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F72D2C4C-579B-4E20-BB38-B3B85844D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3665" y="3650334"/>
            <a:ext cx="1565339" cy="5380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3FF52D1C-DD0F-4C0E-8E2C-A80034064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3609" y="1454811"/>
            <a:ext cx="693828" cy="3142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D111A31-DFD8-47CC-BBE9-CE7D3BACA15F}"/>
              </a:ext>
            </a:extLst>
          </p:cNvPr>
          <p:cNvSpPr/>
          <p:nvPr/>
        </p:nvSpPr>
        <p:spPr>
          <a:xfrm>
            <a:off x="6792686" y="1454811"/>
            <a:ext cx="1227481" cy="1493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A28A740-04AA-4F5B-9F9C-640035C5477A}"/>
              </a:ext>
            </a:extLst>
          </p:cNvPr>
          <p:cNvCxnSpPr>
            <a:cxnSpLocks/>
          </p:cNvCxnSpPr>
          <p:nvPr/>
        </p:nvCxnSpPr>
        <p:spPr>
          <a:xfrm flipV="1">
            <a:off x="7992924" y="1478934"/>
            <a:ext cx="903583" cy="5555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2">
            <a:extLst>
              <a:ext uri="{FF2B5EF4-FFF2-40B4-BE49-F238E27FC236}">
                <a16:creationId xmlns:a16="http://schemas.microsoft.com/office/drawing/2014/main" id="{484D03C2-3744-4C8A-9993-BE4067820F3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416690">
            <a:off x="5459495" y="1266397"/>
            <a:ext cx="1473683" cy="4194099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EFD11E20-4EC4-4131-8F12-8F66B65AE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971" y="1063435"/>
            <a:ext cx="421145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パトロール用シート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（タッチセンサーを使用）</a:t>
            </a:r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77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39</Words>
  <Application>Microsoft Macintosh PowerPoint</Application>
  <PresentationFormat>ワイド画面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久保秋　真</dc:creator>
  <cp:lastModifiedBy>クボアキシン</cp:lastModifiedBy>
  <cp:revision>4</cp:revision>
  <dcterms:created xsi:type="dcterms:W3CDTF">2021-11-06T18:02:22Z</dcterms:created>
  <dcterms:modified xsi:type="dcterms:W3CDTF">2021-11-11T01:27:21Z</dcterms:modified>
</cp:coreProperties>
</file>