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97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75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58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85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99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07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76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40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98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43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04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ここ</a:t>
            </a:r>
            <a:r>
              <a:rPr lang="ja-JP" altLang="en-US" dirty="0" smtClean="0"/>
              <a:t>にタイトルを書く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ここに本文を書く１</a:t>
            </a:r>
            <a:endParaRPr kumimoji="1" lang="en-US" altLang="ja-JP" dirty="0" smtClean="0"/>
          </a:p>
          <a:p>
            <a:r>
              <a:rPr lang="ja-JP" altLang="en-US" dirty="0"/>
              <a:t>ここに本文を</a:t>
            </a:r>
            <a:r>
              <a:rPr lang="ja-JP" altLang="en-US" dirty="0" smtClean="0"/>
              <a:t>書く２</a:t>
            </a:r>
            <a:endParaRPr lang="en-US" altLang="ja-JP" dirty="0"/>
          </a:p>
          <a:p>
            <a:r>
              <a:rPr lang="ja-JP" altLang="en-US" dirty="0"/>
              <a:t>ここに本文を</a:t>
            </a:r>
            <a:r>
              <a:rPr lang="ja-JP" altLang="en-US" dirty="0" smtClean="0"/>
              <a:t>書く３</a:t>
            </a:r>
            <a:endParaRPr lang="en-US" altLang="ja-JP" dirty="0"/>
          </a:p>
          <a:p>
            <a:r>
              <a:rPr lang="ja-JP" altLang="en-US" dirty="0"/>
              <a:t>ここに本文を</a:t>
            </a:r>
            <a:r>
              <a:rPr lang="ja-JP" altLang="en-US" dirty="0" smtClean="0"/>
              <a:t>書く４</a:t>
            </a:r>
            <a:endParaRPr lang="en-US" altLang="ja-JP" dirty="0"/>
          </a:p>
          <a:p>
            <a:r>
              <a:rPr lang="ja-JP" altLang="en-US" dirty="0"/>
              <a:t>ここに本文を</a:t>
            </a:r>
            <a:r>
              <a:rPr lang="ja-JP" altLang="en-US" dirty="0" smtClean="0"/>
              <a:t>書く５</a:t>
            </a:r>
            <a:endParaRPr lang="en-US" altLang="ja-JP" dirty="0"/>
          </a:p>
          <a:p>
            <a:r>
              <a:rPr lang="ja-JP" altLang="en-US" dirty="0"/>
              <a:t>ここに本文を</a:t>
            </a:r>
            <a:r>
              <a:rPr lang="ja-JP" altLang="en-US" dirty="0" smtClean="0"/>
              <a:t>書く６</a:t>
            </a:r>
            <a:endParaRPr lang="en-US" altLang="ja-JP" dirty="0"/>
          </a:p>
          <a:p>
            <a:r>
              <a:rPr lang="ja-JP" altLang="en-US" dirty="0"/>
              <a:t>ここに本文を</a:t>
            </a:r>
            <a:r>
              <a:rPr lang="ja-JP" altLang="en-US" dirty="0" smtClean="0"/>
              <a:t>書く７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24128" y="1988840"/>
            <a:ext cx="2044149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ここにも書いてみる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図の中の文字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410373"/>
            <a:ext cx="898502" cy="121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6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</Words>
  <Application>Microsoft Office PowerPoint</Application>
  <PresentationFormat>画面に合わせる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ここにタイトルを書く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 Kuboaki</dc:creator>
  <cp:lastModifiedBy>Shin Kuboaki</cp:lastModifiedBy>
  <cp:revision>3</cp:revision>
  <dcterms:created xsi:type="dcterms:W3CDTF">2016-02-15T17:07:07Z</dcterms:created>
  <dcterms:modified xsi:type="dcterms:W3CDTF">2016-02-15T17:11:45Z</dcterms:modified>
</cp:coreProperties>
</file>