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9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97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75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58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856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99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07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76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40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98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43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36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3797-0EDF-4AE9-8437-82E276C91849}" type="datetimeFigureOut">
              <a:rPr kumimoji="1" lang="ja-JP" altLang="en-US" smtClean="0"/>
              <a:t>2016/2/16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AC2F7-8E99-4E95-8436-E0469060F6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0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ここ</a:t>
            </a:r>
            <a:r>
              <a:rPr lang="ja-JP" altLang="en-US" dirty="0" smtClean="0"/>
              <a:t>にタイトルを書く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ここに本文を書く１</a:t>
            </a:r>
            <a:endParaRPr kumimoji="1" lang="en-US" altLang="ja-JP" dirty="0" smtClean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書く２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書く３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書く４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書く５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書く６</a:t>
            </a:r>
            <a:endParaRPr lang="en-US" altLang="ja-JP" dirty="0"/>
          </a:p>
          <a:p>
            <a:r>
              <a:rPr lang="ja-JP" altLang="en-US" dirty="0"/>
              <a:t>ここに本文を</a:t>
            </a:r>
            <a:r>
              <a:rPr lang="ja-JP" altLang="en-US" dirty="0" smtClean="0"/>
              <a:t>書く７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24128" y="1988840"/>
            <a:ext cx="2044149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ここにも書いてみる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図の中の文字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410373"/>
            <a:ext cx="898502" cy="12129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29000"/>
            <a:ext cx="898502" cy="121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6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コレが２ページ目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箇条書を追加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24128" y="1988840"/>
            <a:ext cx="21611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シンボルの色を変更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410373"/>
            <a:ext cx="898502" cy="121298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3429000"/>
            <a:ext cx="898502" cy="1212980"/>
          </a:xfrm>
          <a:prstGeom prst="rect">
            <a:avLst/>
          </a:prstGeom>
        </p:spPr>
      </p:pic>
      <p:sp>
        <p:nvSpPr>
          <p:cNvPr id="2" name="十二角形 1"/>
          <p:cNvSpPr/>
          <p:nvPr/>
        </p:nvSpPr>
        <p:spPr>
          <a:xfrm>
            <a:off x="1691680" y="2636912"/>
            <a:ext cx="1728192" cy="1398578"/>
          </a:xfrm>
          <a:prstGeom prst="dodec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91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</Words>
  <Application>Microsoft Office PowerPoint</Application>
  <PresentationFormat>画面に合わせる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​​テーマ</vt:lpstr>
      <vt:lpstr>ここにタイトルを書く</vt:lpstr>
      <vt:lpstr>コレが２ページ目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 Kuboaki</dc:creator>
  <cp:lastModifiedBy>Shin Kuboaki</cp:lastModifiedBy>
  <cp:revision>4</cp:revision>
  <dcterms:created xsi:type="dcterms:W3CDTF">2016-02-15T17:07:07Z</dcterms:created>
  <dcterms:modified xsi:type="dcterms:W3CDTF">2016-02-16T03:35:06Z</dcterms:modified>
</cp:coreProperties>
</file>