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7" r:id="rId6"/>
    <p:sldId id="268" r:id="rId7"/>
    <p:sldId id="265" r:id="rId8"/>
    <p:sldId id="266" r:id="rId9"/>
    <p:sldId id="269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F8"/>
    <a:srgbClr val="F1F8FC"/>
    <a:srgbClr val="EFF5F9"/>
    <a:srgbClr val="EDF1F5"/>
    <a:srgbClr val="EDF0F2"/>
    <a:srgbClr val="EBECEE"/>
    <a:srgbClr val="E0E0E2"/>
    <a:srgbClr val="808081"/>
    <a:srgbClr val="E9E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2573"/>
  </p:normalViewPr>
  <p:slideViewPr>
    <p:cSldViewPr snapToGrid="0">
      <p:cViewPr>
        <p:scale>
          <a:sx n="89" d="100"/>
          <a:sy n="89" d="100"/>
        </p:scale>
        <p:origin x="1208" y="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</a:p>
        </p:txBody>
      </p:sp>
    </p:spTree>
    <p:extLst>
      <p:ext uri="{BB962C8B-B14F-4D97-AF65-F5344CB8AC3E}">
        <p14:creationId xmlns:p14="http://schemas.microsoft.com/office/powerpoint/2010/main" val="181280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</a:p>
        </p:txBody>
      </p:sp>
    </p:spTree>
    <p:extLst>
      <p:ext uri="{BB962C8B-B14F-4D97-AF65-F5344CB8AC3E}">
        <p14:creationId xmlns:p14="http://schemas.microsoft.com/office/powerpoint/2010/main" val="143052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27/03/17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176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27/03/17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08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27/03/17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471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27/03/17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962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5" y="1973065"/>
            <a:ext cx="5275385" cy="1192238"/>
          </a:xfrm>
        </p:spPr>
        <p:txBody>
          <a:bodyPr/>
          <a:lstStyle/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78966" y="3316933"/>
            <a:ext cx="4684542" cy="1420837"/>
          </a:xfrm>
        </p:spPr>
        <p:txBody>
          <a:bodyPr>
            <a:normAutofit/>
          </a:bodyPr>
          <a:lstStyle/>
          <a:p>
            <a:r>
              <a:rPr lang="es-MX" sz="3200" dirty="0" smtClean="0"/>
              <a:t> </a:t>
            </a:r>
            <a:endParaRPr lang="es-MX" sz="3200" dirty="0"/>
          </a:p>
        </p:txBody>
      </p:sp>
      <p:sp>
        <p:nvSpPr>
          <p:cNvPr id="6" name="Rectángulo 5"/>
          <p:cNvSpPr/>
          <p:nvPr/>
        </p:nvSpPr>
        <p:spPr>
          <a:xfrm>
            <a:off x="1100030" y="556054"/>
            <a:ext cx="3155711" cy="722731"/>
          </a:xfrm>
          <a:prstGeom prst="rect">
            <a:avLst/>
          </a:prstGeom>
          <a:solidFill>
            <a:srgbClr val="F5FAF8"/>
          </a:solidFill>
          <a:ln>
            <a:solidFill>
              <a:srgbClr val="F5F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963672" y="1140823"/>
            <a:ext cx="1056717" cy="243840"/>
          </a:xfrm>
          <a:prstGeom prst="rect">
            <a:avLst/>
          </a:prstGeom>
          <a:solidFill>
            <a:srgbClr val="F5FAF8"/>
          </a:solidFill>
          <a:ln>
            <a:solidFill>
              <a:srgbClr val="F5F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ectángulo 7"/>
          <p:cNvSpPr/>
          <p:nvPr/>
        </p:nvSpPr>
        <p:spPr>
          <a:xfrm>
            <a:off x="2278966" y="1156865"/>
            <a:ext cx="1056717" cy="243840"/>
          </a:xfrm>
          <a:prstGeom prst="rect">
            <a:avLst/>
          </a:prstGeom>
          <a:solidFill>
            <a:srgbClr val="F5FAF8"/>
          </a:solidFill>
          <a:ln>
            <a:solidFill>
              <a:srgbClr val="F5F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ángulo 8"/>
          <p:cNvSpPr/>
          <p:nvPr/>
        </p:nvSpPr>
        <p:spPr>
          <a:xfrm>
            <a:off x="3239888" y="1162537"/>
            <a:ext cx="1056717" cy="243840"/>
          </a:xfrm>
          <a:prstGeom prst="rect">
            <a:avLst/>
          </a:prstGeom>
          <a:solidFill>
            <a:srgbClr val="F5FAF8"/>
          </a:solidFill>
          <a:ln>
            <a:solidFill>
              <a:srgbClr val="F5F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CuadroTexto 9"/>
          <p:cNvSpPr txBox="1"/>
          <p:nvPr/>
        </p:nvSpPr>
        <p:spPr>
          <a:xfrm>
            <a:off x="1100030" y="727583"/>
            <a:ext cx="3155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Talleres 2017-2</a:t>
            </a:r>
            <a:endParaRPr lang="es-ES_tradnl" sz="3200" dirty="0">
              <a:solidFill>
                <a:schemeClr val="tx1">
                  <a:lumMod val="65000"/>
                  <a:lumOff val="3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983545" y="1918840"/>
            <a:ext cx="52753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s-E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étodos</a:t>
            </a:r>
            <a:r>
              <a:rPr lang="es-E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numéricos en Python 3</a:t>
            </a:r>
            <a:endParaRPr lang="es-ES_tradnl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8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600" dirty="0" err="1" smtClean="0"/>
              <a:t>Extraplación</a:t>
            </a:r>
            <a:r>
              <a:rPr lang="es-ES" sz="3600" dirty="0" smtClean="0"/>
              <a:t> de Richardson</a:t>
            </a:r>
            <a:endParaRPr lang="es-MX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634197"/>
            <a:ext cx="6773593" cy="4445391"/>
          </a:xfrm>
        </p:spPr>
        <p:txBody>
          <a:bodyPr/>
          <a:lstStyle/>
          <a:p>
            <a:r>
              <a:rPr lang="es-MX" sz="2800" dirty="0" smtClean="0"/>
              <a:t>M</a:t>
            </a:r>
            <a:r>
              <a:rPr lang="es-ES" sz="2800" dirty="0" err="1" smtClean="0"/>
              <a:t>étodo</a:t>
            </a:r>
            <a:r>
              <a:rPr lang="es-ES" sz="2800" dirty="0" smtClean="0"/>
              <a:t> para aproximar una derivada en un punto dado.</a:t>
            </a:r>
          </a:p>
          <a:p>
            <a:endParaRPr lang="es-ES" sz="2800" dirty="0"/>
          </a:p>
          <a:p>
            <a:r>
              <a:rPr lang="es-ES" sz="2800" dirty="0" smtClean="0"/>
              <a:t>Parte de dos aproximaciones para obtener una mas exacta.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9919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Derivada tradicional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" t="26077" r="5563" b="21121"/>
          <a:stretch/>
        </p:blipFill>
        <p:spPr>
          <a:xfrm>
            <a:off x="1632550" y="2828925"/>
            <a:ext cx="6411313" cy="2371726"/>
          </a:xfrm>
        </p:spPr>
      </p:pic>
    </p:spTree>
    <p:extLst>
      <p:ext uri="{BB962C8B-B14F-4D97-AF65-F5344CB8AC3E}">
        <p14:creationId xmlns:p14="http://schemas.microsoft.com/office/powerpoint/2010/main" val="12790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Con ayuda de la serie de Taylor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" t="22121" r="28123" b="50881"/>
          <a:stretch/>
        </p:blipFill>
        <p:spPr>
          <a:xfrm>
            <a:off x="1557337" y="2985067"/>
            <a:ext cx="6757989" cy="1644083"/>
          </a:xfrm>
        </p:spPr>
      </p:pic>
    </p:spTree>
    <p:extLst>
      <p:ext uri="{BB962C8B-B14F-4D97-AF65-F5344CB8AC3E}">
        <p14:creationId xmlns:p14="http://schemas.microsoft.com/office/powerpoint/2010/main" val="125850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9" t="31570" r="28545" b="46494"/>
          <a:stretch/>
        </p:blipFill>
        <p:spPr>
          <a:xfrm>
            <a:off x="2628900" y="1928812"/>
            <a:ext cx="4443412" cy="92868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" t="36500" r="26562" b="37250"/>
          <a:stretch/>
        </p:blipFill>
        <p:spPr>
          <a:xfrm>
            <a:off x="2628900" y="3261067"/>
            <a:ext cx="4443412" cy="111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8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3" t="36970" r="32552" b="39070"/>
          <a:stretch/>
        </p:blipFill>
        <p:spPr>
          <a:xfrm>
            <a:off x="1643063" y="2643188"/>
            <a:ext cx="6618529" cy="1571626"/>
          </a:xfrm>
        </p:spPr>
      </p:pic>
    </p:spTree>
    <p:extLst>
      <p:ext uri="{BB962C8B-B14F-4D97-AF65-F5344CB8AC3E}">
        <p14:creationId xmlns:p14="http://schemas.microsoft.com/office/powerpoint/2010/main" val="195273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Gr</a:t>
            </a:r>
            <a:r>
              <a:rPr lang="es-ES" dirty="0" err="1" smtClean="0"/>
              <a:t>áficamente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" t="37307" r="27279" b="19158"/>
          <a:stretch/>
        </p:blipFill>
        <p:spPr>
          <a:xfrm>
            <a:off x="1622790" y="2600325"/>
            <a:ext cx="6720667" cy="2643188"/>
          </a:xfrm>
        </p:spPr>
      </p:pic>
    </p:spTree>
    <p:extLst>
      <p:ext uri="{BB962C8B-B14F-4D97-AF65-F5344CB8AC3E}">
        <p14:creationId xmlns:p14="http://schemas.microsoft.com/office/powerpoint/2010/main" val="3302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Con base al uso del valor aproximado de una </a:t>
            </a:r>
            <a:r>
              <a:rPr lang="es-ES_tradnl" dirty="0" err="1" smtClean="0"/>
              <a:t>funci</a:t>
            </a:r>
            <a:r>
              <a:rPr lang="es-ES" dirty="0" err="1" smtClean="0"/>
              <a:t>ón</a:t>
            </a:r>
            <a:r>
              <a:rPr lang="es-ES_tradnl" dirty="0" smtClean="0"/>
              <a:t>.</a:t>
            </a:r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Suponiendo que se tiene una F(h), Si calculamos el valor de F para varios incrementos h no cero y se conoce el comportamiento h -&gt; 0, podemos extrapolar el valor.</a:t>
            </a:r>
          </a:p>
        </p:txBody>
      </p:sp>
    </p:spTree>
    <p:extLst>
      <p:ext uri="{BB962C8B-B14F-4D97-AF65-F5344CB8AC3E}">
        <p14:creationId xmlns:p14="http://schemas.microsoft.com/office/powerpoint/2010/main" val="112639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16384" r="39934" b="14772"/>
          <a:stretch/>
        </p:blipFill>
        <p:spPr>
          <a:xfrm>
            <a:off x="2458329" y="2044282"/>
            <a:ext cx="4099633" cy="3499270"/>
          </a:xfrm>
        </p:spPr>
      </p:pic>
    </p:spTree>
    <p:extLst>
      <p:ext uri="{BB962C8B-B14F-4D97-AF65-F5344CB8AC3E}">
        <p14:creationId xmlns:p14="http://schemas.microsoft.com/office/powerpoint/2010/main" val="1309282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C525D660-58A7-414F-95C8-77BA4D701B67}" vid="{0D231AD2-5CF8-4269-B0EF-276CF3B746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313</TotalTime>
  <Words>90</Words>
  <Application>Microsoft Macintosh PowerPoint</Application>
  <PresentationFormat>Presentación en pantalla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Bauhaus 93</vt:lpstr>
      <vt:lpstr>Calibri</vt:lpstr>
      <vt:lpstr>Calibri Light</vt:lpstr>
      <vt:lpstr>Century Gothic</vt:lpstr>
      <vt:lpstr>Arial</vt:lpstr>
      <vt:lpstr>Tema de Office</vt:lpstr>
      <vt:lpstr> </vt:lpstr>
      <vt:lpstr>Extraplación de Richardson</vt:lpstr>
      <vt:lpstr>Derivada tradicional</vt:lpstr>
      <vt:lpstr>Con ayuda de la serie de Taylor</vt:lpstr>
      <vt:lpstr>Presentación de PowerPoint</vt:lpstr>
      <vt:lpstr>Presentación de PowerPoint</vt:lpstr>
      <vt:lpstr>Gráficamente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Proteco</dc:title>
  <dc:creator>SSnake Snak</dc:creator>
  <cp:lastModifiedBy>Usuario de Microsoft Office</cp:lastModifiedBy>
  <cp:revision>27</cp:revision>
  <dcterms:created xsi:type="dcterms:W3CDTF">2016-11-11T20:42:32Z</dcterms:created>
  <dcterms:modified xsi:type="dcterms:W3CDTF">2017-03-27T19:28:16Z</dcterms:modified>
</cp:coreProperties>
</file>