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1.emf" ContentType="image/x-emf"/>
  <Override PartName="/ppt/media/image2.emf" ContentType="image/x-emf"/>
  <Override PartName="/ppt/media/image5.png" ContentType="image/png"/>
  <Override PartName="/ppt/media/image3.emf" ContentType="image/x-emf"/>
  <Override PartName="/ppt/media/image6.png" ContentType="image/png"/>
  <Override PartName="/ppt/media/image4.emf" ContentType="image/x-emf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F8D70BF-DCF9-4A26-BB7C-12E0D94EDE3E}" type="slidenum"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algn="ctr"/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32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D0761F9-D9E4-4521-95B0-7F67509F7CE6}" type="slidenum"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b="0" lang="en-US" sz="24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b="0" lang="en-US" sz="1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b="0" lang="en-US" sz="1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b="0" lang="en-US" sz="1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b="0" lang="en-US" sz="16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4EE60B8-FB77-4E87-8419-221312F03088}" type="slidenum"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Click to edit the outline text format</a:t>
            </a:r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 algn="just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Second Outline Level</a:t>
            </a:r>
            <a:endParaRPr b="0" lang="en-US" sz="28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 algn="just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Third Outline Level</a:t>
            </a:r>
            <a:endParaRPr b="0" lang="en-US" sz="24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3" marL="1728000" indent="-216000" algn="just"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Fourth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4" marL="2160000" indent="-216000" algn="just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Fifth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5" marL="2592000" indent="-216000" algn="just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Sixth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6" marL="3024000" indent="-216000" algn="just"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Seventh Outline Level</a:t>
            </a:r>
            <a:endParaRPr b="0" lang="en-US" sz="2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D0B5E67-07D3-42EE-9B21-92EC2160C169}" type="slidenum">
              <a:rPr b="0" lang="en-US" sz="1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 rot="21355200">
            <a:off x="4394880" y="3003840"/>
            <a:ext cx="1595880" cy="15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 rot="77400">
            <a:off x="2537280" y="1468080"/>
            <a:ext cx="4686840" cy="23666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 rot="20187600">
            <a:off x="3283200" y="3670200"/>
            <a:ext cx="3962880" cy="194832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127440" y="7039080"/>
            <a:ext cx="1365120" cy="303840"/>
          </a:xfrm>
          <a:prstGeom prst="rect">
            <a:avLst/>
          </a:prstGeom>
          <a:solidFill>
            <a:srgbClr val="9e2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4165200" y="7117920"/>
            <a:ext cx="1783440" cy="207720"/>
          </a:xfrm>
          <a:prstGeom prst="rect">
            <a:avLst/>
          </a:prstGeom>
          <a:solidFill>
            <a:srgbClr val="06588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3"/>
          <p:cNvSpPr txBox="1"/>
          <p:nvPr/>
        </p:nvSpPr>
        <p:spPr>
          <a:xfrm rot="21473400">
            <a:off x="83880" y="523440"/>
            <a:ext cx="9998280" cy="161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to Sans Hanunoo"/>
              </a:rPr>
              <a:t>Métodos Númericos con Python</a:t>
            </a:r>
            <a:endParaRPr b="1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 Hanunoo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27440" y="7124760"/>
            <a:ext cx="1365120" cy="218160"/>
          </a:xfrm>
          <a:prstGeom prst="rect">
            <a:avLst/>
          </a:prstGeom>
          <a:solidFill>
            <a:srgbClr val="9e2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¿QUÉ ES UN MÉTODO NÚMERICO?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27440" y="7128000"/>
            <a:ext cx="1365120" cy="303840"/>
          </a:xfrm>
          <a:prstGeom prst="rect">
            <a:avLst/>
          </a:prstGeom>
          <a:solidFill>
            <a:srgbClr val="9e2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3606840" y="7010640"/>
            <a:ext cx="2361960" cy="4064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4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Es un procedimiento mediante el cual se obtiene, casi siempre de manera aproximada, la solución de ciertos problemas realizando cálculos puramente aritméticos y lógicos (cálculo de funciones, consulta de una tabla de valores, cálculo preposicional, etc.). </a:t>
            </a:r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INTERPOLACIÓN DE LAGRANGE</a:t>
            </a:r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127440" y="7128000"/>
            <a:ext cx="1365120" cy="303840"/>
          </a:xfrm>
          <a:prstGeom prst="rect">
            <a:avLst/>
          </a:prstGeom>
          <a:solidFill>
            <a:srgbClr val="9e2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3606840" y="7010640"/>
            <a:ext cx="2361960" cy="4064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27440" y="7128000"/>
            <a:ext cx="1365120" cy="303840"/>
          </a:xfrm>
          <a:prstGeom prst="rect">
            <a:avLst/>
          </a:prstGeom>
          <a:solidFill>
            <a:srgbClr val="9e2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3606840" y="7010640"/>
            <a:ext cx="2361960" cy="4064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27440" y="7128000"/>
            <a:ext cx="1365120" cy="303840"/>
          </a:xfrm>
          <a:prstGeom prst="rect">
            <a:avLst/>
          </a:prstGeom>
          <a:solidFill>
            <a:srgbClr val="9e2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3606840" y="7010640"/>
            <a:ext cx="2361960" cy="4064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2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endParaRPr b="0" lang="en-US" sz="4000" spc="-1" strike="noStrike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27440" y="7128000"/>
            <a:ext cx="1365120" cy="303840"/>
          </a:xfrm>
          <a:prstGeom prst="rect">
            <a:avLst/>
          </a:prstGeom>
          <a:solidFill>
            <a:srgbClr val="9e246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3606840" y="7010640"/>
            <a:ext cx="2361960" cy="40644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LibreOffice/5.3.0.3$Linux_X86_64 LibreOffice_project/30m0$Build-3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2017-03-24T13:24:18Z</dcterms:created>
  <dc:creator/>
  <dc:description/>
  <dc:language>es-MX</dc:language>
  <cp:lastModifiedBy/>
  <cp:revision>1</cp:revision>
  <dc:subject/>
  <dc:title/>
</cp:coreProperties>
</file>