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F8"/>
    <a:srgbClr val="F1F8FC"/>
    <a:srgbClr val="EFF5F9"/>
    <a:srgbClr val="EDF1F5"/>
    <a:srgbClr val="EDF0F2"/>
    <a:srgbClr val="EBECEE"/>
    <a:srgbClr val="E0E0E2"/>
    <a:srgbClr val="808081"/>
    <a:srgbClr val="E9E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2562"/>
  </p:normalViewPr>
  <p:slideViewPr>
    <p:cSldViewPr snapToGrid="0">
      <p:cViewPr>
        <p:scale>
          <a:sx n="89" d="100"/>
          <a:sy n="89" d="100"/>
        </p:scale>
        <p:origin x="1304" y="-1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  <p:extLst>
      <p:ext uri="{BB962C8B-B14F-4D97-AF65-F5344CB8AC3E}">
        <p14:creationId xmlns:p14="http://schemas.microsoft.com/office/powerpoint/2010/main" val="181280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  <p:extLst>
      <p:ext uri="{BB962C8B-B14F-4D97-AF65-F5344CB8AC3E}">
        <p14:creationId xmlns:p14="http://schemas.microsoft.com/office/powerpoint/2010/main" val="14305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27/03/17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7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27/03/17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8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27/03/17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71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27/03/17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62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78966" y="3316933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 </a:t>
            </a:r>
            <a:endParaRPr lang="es-MX" sz="3200" dirty="0"/>
          </a:p>
        </p:txBody>
      </p:sp>
      <p:sp>
        <p:nvSpPr>
          <p:cNvPr id="6" name="Rectángulo 5"/>
          <p:cNvSpPr/>
          <p:nvPr/>
        </p:nvSpPr>
        <p:spPr>
          <a:xfrm>
            <a:off x="1100030" y="556054"/>
            <a:ext cx="3155711" cy="722731"/>
          </a:xfrm>
          <a:prstGeom prst="rect">
            <a:avLst/>
          </a:prstGeom>
          <a:solidFill>
            <a:srgbClr val="F5FAF8"/>
          </a:solidFill>
          <a:ln>
            <a:solidFill>
              <a:srgbClr val="F5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963672" y="1140823"/>
            <a:ext cx="1056717" cy="243840"/>
          </a:xfrm>
          <a:prstGeom prst="rect">
            <a:avLst/>
          </a:prstGeom>
          <a:solidFill>
            <a:srgbClr val="F5FAF8"/>
          </a:solidFill>
          <a:ln>
            <a:solidFill>
              <a:srgbClr val="F5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7"/>
          <p:cNvSpPr/>
          <p:nvPr/>
        </p:nvSpPr>
        <p:spPr>
          <a:xfrm>
            <a:off x="2278966" y="1156865"/>
            <a:ext cx="1056717" cy="243840"/>
          </a:xfrm>
          <a:prstGeom prst="rect">
            <a:avLst/>
          </a:prstGeom>
          <a:solidFill>
            <a:srgbClr val="F5FAF8"/>
          </a:solidFill>
          <a:ln>
            <a:solidFill>
              <a:srgbClr val="F5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3239888" y="1162537"/>
            <a:ext cx="1056717" cy="243840"/>
          </a:xfrm>
          <a:prstGeom prst="rect">
            <a:avLst/>
          </a:prstGeom>
          <a:solidFill>
            <a:srgbClr val="F5FAF8"/>
          </a:solidFill>
          <a:ln>
            <a:solidFill>
              <a:srgbClr val="F5F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/>
          <p:cNvSpPr txBox="1"/>
          <p:nvPr/>
        </p:nvSpPr>
        <p:spPr>
          <a:xfrm>
            <a:off x="1100030" y="727583"/>
            <a:ext cx="3155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Talleres 2017-2</a:t>
            </a:r>
            <a:endParaRPr lang="es-ES_tradnl" sz="32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983545" y="1918840"/>
            <a:ext cx="5275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s-E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étodos</a:t>
            </a:r>
            <a:r>
              <a:rPr lang="es-E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numéricos en Python 3</a:t>
            </a:r>
            <a:endParaRPr lang="es-ES_tradnl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 err="1" smtClean="0"/>
              <a:t>Extraplación</a:t>
            </a:r>
            <a:r>
              <a:rPr lang="es-ES" sz="3600" dirty="0" smtClean="0"/>
              <a:t> de Richardson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634197"/>
            <a:ext cx="6773593" cy="4445391"/>
          </a:xfrm>
        </p:spPr>
        <p:txBody>
          <a:bodyPr/>
          <a:lstStyle/>
          <a:p>
            <a:r>
              <a:rPr lang="es-MX" sz="2800" dirty="0" smtClean="0"/>
              <a:t>M</a:t>
            </a:r>
            <a:r>
              <a:rPr lang="es-ES" sz="2800" dirty="0" err="1" smtClean="0"/>
              <a:t>étodo</a:t>
            </a:r>
            <a:r>
              <a:rPr lang="es-ES" sz="2800" dirty="0" smtClean="0"/>
              <a:t> para aproximar una derivada en un punto dado.</a:t>
            </a:r>
          </a:p>
          <a:p>
            <a:endParaRPr lang="es-ES" sz="2800" dirty="0"/>
          </a:p>
          <a:p>
            <a:r>
              <a:rPr lang="es-ES" sz="2800" dirty="0" smtClean="0"/>
              <a:t>Parte de dos aproximaciones para obtener una mas exacta.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9919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Derivada tradicional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" t="26077" r="5563" b="21121"/>
          <a:stretch/>
        </p:blipFill>
        <p:spPr>
          <a:xfrm>
            <a:off x="1632550" y="2828925"/>
            <a:ext cx="6411313" cy="2371726"/>
          </a:xfrm>
        </p:spPr>
      </p:pic>
    </p:spTree>
    <p:extLst>
      <p:ext uri="{BB962C8B-B14F-4D97-AF65-F5344CB8AC3E}">
        <p14:creationId xmlns:p14="http://schemas.microsoft.com/office/powerpoint/2010/main" val="12790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Con ayuda de la serie de Taylor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22121" r="28123" b="50881"/>
          <a:stretch/>
        </p:blipFill>
        <p:spPr>
          <a:xfrm>
            <a:off x="1557337" y="2985067"/>
            <a:ext cx="6757989" cy="1644083"/>
          </a:xfrm>
        </p:spPr>
      </p:pic>
    </p:spTree>
    <p:extLst>
      <p:ext uri="{BB962C8B-B14F-4D97-AF65-F5344CB8AC3E}">
        <p14:creationId xmlns:p14="http://schemas.microsoft.com/office/powerpoint/2010/main" val="125850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Gr</a:t>
            </a:r>
            <a:r>
              <a:rPr lang="es-ES" dirty="0" err="1" smtClean="0"/>
              <a:t>áficamente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t="37307" r="27279" b="19158"/>
          <a:stretch/>
        </p:blipFill>
        <p:spPr>
          <a:xfrm>
            <a:off x="1622790" y="2600325"/>
            <a:ext cx="6720667" cy="2643188"/>
          </a:xfrm>
        </p:spPr>
      </p:pic>
    </p:spTree>
    <p:extLst>
      <p:ext uri="{BB962C8B-B14F-4D97-AF65-F5344CB8AC3E}">
        <p14:creationId xmlns:p14="http://schemas.microsoft.com/office/powerpoint/2010/main" val="3302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Con base al uso del valor aproximado de una </a:t>
            </a:r>
            <a:r>
              <a:rPr lang="es-ES_tradnl" dirty="0" err="1" smtClean="0"/>
              <a:t>funci</a:t>
            </a:r>
            <a:r>
              <a:rPr lang="es-ES" dirty="0" err="1" smtClean="0"/>
              <a:t>ón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Suponiendo que se tiene una F(h), Si calculamos el valor de F para varios incrementos h no cero y se conoce el comportamiento h -&gt; 0, podemos extrapolar el valor.</a:t>
            </a:r>
          </a:p>
        </p:txBody>
      </p:sp>
    </p:spTree>
    <p:extLst>
      <p:ext uri="{BB962C8B-B14F-4D97-AF65-F5344CB8AC3E}">
        <p14:creationId xmlns:p14="http://schemas.microsoft.com/office/powerpoint/2010/main" val="1126392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C525D660-58A7-414F-95C8-77BA4D701B67}" vid="{0D231AD2-5CF8-4269-B0EF-276CF3B746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300</TotalTime>
  <Words>90</Words>
  <Application>Microsoft Macintosh PowerPoint</Application>
  <PresentationFormat>Presentación en pantalla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Bauhaus 93</vt:lpstr>
      <vt:lpstr>Calibri</vt:lpstr>
      <vt:lpstr>Calibri Light</vt:lpstr>
      <vt:lpstr>Century Gothic</vt:lpstr>
      <vt:lpstr>Arial</vt:lpstr>
      <vt:lpstr>Tema de Office</vt:lpstr>
      <vt:lpstr> </vt:lpstr>
      <vt:lpstr>Extraplación de Richardson</vt:lpstr>
      <vt:lpstr>Derivada tradicional</vt:lpstr>
      <vt:lpstr>Con ayuda de la serie de Taylor</vt:lpstr>
      <vt:lpstr>Gráficamente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Usuario de Microsoft Office</cp:lastModifiedBy>
  <cp:revision>25</cp:revision>
  <dcterms:created xsi:type="dcterms:W3CDTF">2016-11-11T20:42:32Z</dcterms:created>
  <dcterms:modified xsi:type="dcterms:W3CDTF">2017-03-27T07:06:01Z</dcterms:modified>
</cp:coreProperties>
</file>