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3600" y="1973160"/>
            <a:ext cx="5274000" cy="11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DejaVu Sans"/>
              </a:rPr>
              <a:t>Python Intermedio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405880" y="5085360"/>
            <a:ext cx="4683240" cy="14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17/05/18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405880" y="3443760"/>
            <a:ext cx="4683240" cy="14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Tarea 1 - POO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458080" y="357480"/>
            <a:ext cx="5434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Computadora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645920" y="1786680"/>
            <a:ext cx="67723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Hacer el modelado de una computadora, desglosando todos sus componentes (cpu, monitor, etc). Incluir herencia (ejemplo: monitor hereda de dispositivo de salida)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58080" y="357480"/>
            <a:ext cx="5434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645920" y="1786680"/>
            <a:ext cx="67723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Realizar una agenda que te permita agregar contacto, borrar contacto, imprimir contactos 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Que utilize por los menos dos  clases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58080" y="357480"/>
            <a:ext cx="5434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Rombo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645920" y="1786680"/>
            <a:ext cx="67723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Programa que imprima un rombo en la pantalla del siguiente estilo: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  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 *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  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58080" y="357480"/>
            <a:ext cx="5434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Impresión de caracteres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645920" y="1786680"/>
            <a:ext cx="67723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Programa que recibe una serie de números y genera un arreglo . Llenar todas las posiciones del arreglo con un carácter, e imprimir el arreglo.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Ejemplo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Entrada “1 3 5 2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Genera: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 *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* * * * *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458080" y="357480"/>
            <a:ext cx="5434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Simplificación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45920" y="1786680"/>
            <a:ext cx="67723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Programa que simplifique una fracción a su mínima expresión. (si la entrada es 9/81 por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ejemplo, la salida debe ser 1/9))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15</TotalTime>
  <Application>LibreOffice/5.1.6.2$Linux_X86_64 LibreOffice_project/10m0$Build-2</Application>
  <Words>466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en-US</dc:language>
  <cp:lastModifiedBy/>
  <dcterms:modified xsi:type="dcterms:W3CDTF">2018-01-15T16:23:56Z</dcterms:modified>
  <cp:revision>23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