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A3BC8-26F4-47C8-B2B9-DD9169724459}" type="doc">
      <dgm:prSet loTypeId="urn:microsoft.com/office/officeart/2005/8/layout/radial1" loCatId="relationship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605979E-1D04-4537-B6C7-90C8B040DD9E}">
      <dgm:prSet phldrT="[Text]" custT="1"/>
      <dgm:spPr/>
      <dgm:t>
        <a:bodyPr/>
        <a:lstStyle/>
        <a:p>
          <a:r>
            <a:rPr lang="en-US" sz="1400" b="1" dirty="0" err="1">
              <a:latin typeface="Arial" panose="020B0604020202020204" pitchFamily="34" charset="0"/>
              <a:cs typeface="Arial" panose="020B0604020202020204" pitchFamily="34" charset="0"/>
            </a:rPr>
            <a:t>Typy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 err="1">
              <a:latin typeface="Arial" panose="020B0604020202020204" pitchFamily="34" charset="0"/>
              <a:cs typeface="Arial" panose="020B0604020202020204" pitchFamily="34" charset="0"/>
            </a:rPr>
            <a:t>datových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 err="1">
              <a:latin typeface="Arial" panose="020B0604020202020204" pitchFamily="34" charset="0"/>
              <a:cs typeface="Arial" panose="020B0604020202020204" pitchFamily="34" charset="0"/>
            </a:rPr>
            <a:t>souborů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6FBE39-C9D4-43DF-96A0-FBF1F9239ED0}" type="parTrans" cxnId="{71A836BF-11F1-409F-BFC2-14C85CFD54F0}">
      <dgm:prSet/>
      <dgm:spPr/>
      <dgm:t>
        <a:bodyPr/>
        <a:lstStyle/>
        <a:p>
          <a:endParaRPr lang="en-US" sz="1600"/>
        </a:p>
      </dgm:t>
    </dgm:pt>
    <dgm:pt modelId="{821D2EB0-6A2B-4465-8EEC-B84893FD7CCA}" type="sibTrans" cxnId="{71A836BF-11F1-409F-BFC2-14C85CFD54F0}">
      <dgm:prSet/>
      <dgm:spPr/>
      <dgm:t>
        <a:bodyPr/>
        <a:lstStyle/>
        <a:p>
          <a:endParaRPr lang="en-US" sz="1600"/>
        </a:p>
      </dgm:t>
    </dgm:pt>
    <dgm:pt modelId="{0FAF6F10-5B6F-42BB-A7FB-DEE1EED34BD0}">
      <dgm:prSet phldrT="[Text]"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Vědecké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F5D73-E7C5-45EB-A279-1C7355823105}" type="parTrans" cxnId="{156F7DCA-CF4C-4610-809B-601F9537570F}">
      <dgm:prSet custT="1"/>
      <dgm:spPr/>
      <dgm:t>
        <a:bodyPr/>
        <a:lstStyle/>
        <a:p>
          <a:endParaRPr lang="en-US" sz="400"/>
        </a:p>
      </dgm:t>
    </dgm:pt>
    <dgm:pt modelId="{9779EC60-3BE4-4E0E-AE14-C5200D362B85}" type="sibTrans" cxnId="{156F7DCA-CF4C-4610-809B-601F9537570F}">
      <dgm:prSet/>
      <dgm:spPr/>
      <dgm:t>
        <a:bodyPr/>
        <a:lstStyle/>
        <a:p>
          <a:endParaRPr lang="en-US" sz="1600"/>
        </a:p>
      </dgm:t>
    </dgm:pt>
    <dgm:pt modelId="{D10E3E43-BB78-42A2-A5E9-6717C55FE155}">
      <dgm:prSet phldrT="[Text]"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Kulturní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B49BF0-5451-4426-B928-32DE9CA90376}" type="parTrans" cxnId="{E11FA2B1-CA4E-4AA1-A388-FFFDD0C0BC57}">
      <dgm:prSet custT="1"/>
      <dgm:spPr/>
      <dgm:t>
        <a:bodyPr/>
        <a:lstStyle/>
        <a:p>
          <a:endParaRPr lang="en-US" sz="400"/>
        </a:p>
      </dgm:t>
    </dgm:pt>
    <dgm:pt modelId="{070F6522-2961-4AAD-9C71-5139BEF2006B}" type="sibTrans" cxnId="{E11FA2B1-CA4E-4AA1-A388-FFFDD0C0BC57}">
      <dgm:prSet/>
      <dgm:spPr/>
      <dgm:t>
        <a:bodyPr/>
        <a:lstStyle/>
        <a:p>
          <a:endParaRPr lang="en-US" sz="1600"/>
        </a:p>
      </dgm:t>
    </dgm:pt>
    <dgm:pt modelId="{A5899F91-EE51-4394-9A80-68A0858F9448}">
      <dgm:prSet phldrT="[Text]"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Geografické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9CC0B9-0AD0-4713-9A3C-1DDF5DB9FFA7}" type="parTrans" cxnId="{248C5ADC-C5D4-4903-B343-95A778252284}">
      <dgm:prSet custT="1"/>
      <dgm:spPr/>
      <dgm:t>
        <a:bodyPr/>
        <a:lstStyle/>
        <a:p>
          <a:endParaRPr lang="en-US" sz="400"/>
        </a:p>
      </dgm:t>
    </dgm:pt>
    <dgm:pt modelId="{79826B1C-B267-40D1-9424-5F0846D9C905}" type="sibTrans" cxnId="{248C5ADC-C5D4-4903-B343-95A778252284}">
      <dgm:prSet/>
      <dgm:spPr/>
      <dgm:t>
        <a:bodyPr/>
        <a:lstStyle/>
        <a:p>
          <a:endParaRPr lang="en-US" sz="1600"/>
        </a:p>
      </dgm:t>
    </dgm:pt>
    <dgm:pt modelId="{4E361F1A-26C4-4B7D-B70E-27A558441C3D}">
      <dgm:prSet phldrT="[Text]"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Finanční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4373F9-97C3-451E-8229-981591062B1D}" type="parTrans" cxnId="{CCF63AD1-1723-4705-823A-1528F42097CC}">
      <dgm:prSet custT="1"/>
      <dgm:spPr/>
      <dgm:t>
        <a:bodyPr/>
        <a:lstStyle/>
        <a:p>
          <a:endParaRPr lang="en-US" sz="400"/>
        </a:p>
      </dgm:t>
    </dgm:pt>
    <dgm:pt modelId="{D8771C4B-56E3-45EE-B3C8-F6500A52A039}" type="sibTrans" cxnId="{CCF63AD1-1723-4705-823A-1528F42097CC}">
      <dgm:prSet/>
      <dgm:spPr/>
      <dgm:t>
        <a:bodyPr/>
        <a:lstStyle/>
        <a:p>
          <a:endParaRPr lang="en-US" sz="1600"/>
        </a:p>
      </dgm:t>
    </dgm:pt>
    <dgm:pt modelId="{D8EBE534-6C79-4762-B913-CB53C62369B2}">
      <dgm:prSet phldrT="[Text]"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Statisti-cké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FBE0C1-5995-4FD4-B6C7-317365DEFE80}" type="parTrans" cxnId="{BC45B3B0-21DF-4AD4-96CC-8C080524734E}">
      <dgm:prSet custT="1"/>
      <dgm:spPr/>
      <dgm:t>
        <a:bodyPr/>
        <a:lstStyle/>
        <a:p>
          <a:endParaRPr lang="en-US" sz="400"/>
        </a:p>
      </dgm:t>
    </dgm:pt>
    <dgm:pt modelId="{F450769A-D038-455D-95EC-B81A247A0770}" type="sibTrans" cxnId="{BC45B3B0-21DF-4AD4-96CC-8C080524734E}">
      <dgm:prSet/>
      <dgm:spPr/>
      <dgm:t>
        <a:bodyPr/>
        <a:lstStyle/>
        <a:p>
          <a:endParaRPr lang="en-US" sz="1600"/>
        </a:p>
      </dgm:t>
    </dgm:pt>
    <dgm:pt modelId="{AA850BEC-784B-4526-B701-654109D8E678}">
      <dgm:prSet phldrT="[Text]"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Meteo-rologické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54ED64-FA49-4690-9538-A6430BD443E1}" type="parTrans" cxnId="{B6256680-0DA6-43A0-B470-EA06602F3B5B}">
      <dgm:prSet custT="1"/>
      <dgm:spPr/>
      <dgm:t>
        <a:bodyPr/>
        <a:lstStyle/>
        <a:p>
          <a:endParaRPr lang="en-US" sz="400"/>
        </a:p>
      </dgm:t>
    </dgm:pt>
    <dgm:pt modelId="{9E47BC1F-A9CE-422D-B15C-993F40A628B9}" type="sibTrans" cxnId="{B6256680-0DA6-43A0-B470-EA06602F3B5B}">
      <dgm:prSet/>
      <dgm:spPr/>
      <dgm:t>
        <a:bodyPr/>
        <a:lstStyle/>
        <a:p>
          <a:endParaRPr lang="en-US" sz="1600"/>
        </a:p>
      </dgm:t>
    </dgm:pt>
    <dgm:pt modelId="{B78002D3-94EE-4C7A-8C5A-BCED66CA13C9}">
      <dgm:prSet phldrT="[Text]"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Transportní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E0438C-9A5E-4D06-950B-50BBF88A6062}" type="parTrans" cxnId="{A7800EBE-3F20-4DB8-A4DD-42965F39BE98}">
      <dgm:prSet custT="1"/>
      <dgm:spPr/>
      <dgm:t>
        <a:bodyPr/>
        <a:lstStyle/>
        <a:p>
          <a:endParaRPr lang="en-US" sz="400"/>
        </a:p>
      </dgm:t>
    </dgm:pt>
    <dgm:pt modelId="{6D859003-B2D2-4D98-8EC3-52D972E96D6F}" type="sibTrans" cxnId="{A7800EBE-3F20-4DB8-A4DD-42965F39BE98}">
      <dgm:prSet/>
      <dgm:spPr/>
      <dgm:t>
        <a:bodyPr/>
        <a:lstStyle/>
        <a:p>
          <a:endParaRPr lang="en-US" sz="1600"/>
        </a:p>
      </dgm:t>
    </dgm:pt>
    <dgm:pt modelId="{42ACFD46-09B4-4EC8-8107-65935C6A8000}">
      <dgm:prSet phldrT="[Text]"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Přírodní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F97F4D-337C-4577-B9D4-F0EB29820AD2}" type="parTrans" cxnId="{0134B766-E116-4A9F-8A0A-5C1F116C4A53}">
      <dgm:prSet custT="1"/>
      <dgm:spPr/>
      <dgm:t>
        <a:bodyPr/>
        <a:lstStyle/>
        <a:p>
          <a:endParaRPr lang="en-US" sz="400"/>
        </a:p>
      </dgm:t>
    </dgm:pt>
    <dgm:pt modelId="{ABBB5F73-B7D2-4876-8528-0519E5D6AEE9}" type="sibTrans" cxnId="{0134B766-E116-4A9F-8A0A-5C1F116C4A53}">
      <dgm:prSet/>
      <dgm:spPr/>
      <dgm:t>
        <a:bodyPr/>
        <a:lstStyle/>
        <a:p>
          <a:endParaRPr lang="en-US" sz="1600"/>
        </a:p>
      </dgm:t>
    </dgm:pt>
    <dgm:pt modelId="{3A14A268-201E-48B4-89C4-C7C277F9E58A}" type="pres">
      <dgm:prSet presAssocID="{83AA3BC8-26F4-47C8-B2B9-DD916972445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25E4FC1-1655-446E-83DE-387A91C63CE4}" type="pres">
      <dgm:prSet presAssocID="{1605979E-1D04-4537-B6C7-90C8B040DD9E}" presName="centerShape" presStyleLbl="node0" presStyleIdx="0" presStyleCnt="1"/>
      <dgm:spPr/>
    </dgm:pt>
    <dgm:pt modelId="{2F72661E-4D81-4061-B643-4EA11BE87929}" type="pres">
      <dgm:prSet presAssocID="{828F5D73-E7C5-45EB-A279-1C7355823105}" presName="Name9" presStyleLbl="parChTrans1D2" presStyleIdx="0" presStyleCnt="8"/>
      <dgm:spPr/>
    </dgm:pt>
    <dgm:pt modelId="{CABD9021-C871-428D-A497-EAC99E492577}" type="pres">
      <dgm:prSet presAssocID="{828F5D73-E7C5-45EB-A279-1C7355823105}" presName="connTx" presStyleLbl="parChTrans1D2" presStyleIdx="0" presStyleCnt="8"/>
      <dgm:spPr/>
    </dgm:pt>
    <dgm:pt modelId="{7B5047B3-A19B-430A-AB7C-64024EDE842A}" type="pres">
      <dgm:prSet presAssocID="{0FAF6F10-5B6F-42BB-A7FB-DEE1EED34BD0}" presName="node" presStyleLbl="node1" presStyleIdx="0" presStyleCnt="8">
        <dgm:presLayoutVars>
          <dgm:bulletEnabled val="1"/>
        </dgm:presLayoutVars>
      </dgm:prSet>
      <dgm:spPr/>
    </dgm:pt>
    <dgm:pt modelId="{6FB5FEFD-1EF9-4535-921C-AA8BE74F7C01}" type="pres">
      <dgm:prSet presAssocID="{01B49BF0-5451-4426-B928-32DE9CA90376}" presName="Name9" presStyleLbl="parChTrans1D2" presStyleIdx="1" presStyleCnt="8"/>
      <dgm:spPr/>
    </dgm:pt>
    <dgm:pt modelId="{C5DF501C-4B80-4C70-A078-681003B5568D}" type="pres">
      <dgm:prSet presAssocID="{01B49BF0-5451-4426-B928-32DE9CA90376}" presName="connTx" presStyleLbl="parChTrans1D2" presStyleIdx="1" presStyleCnt="8"/>
      <dgm:spPr/>
    </dgm:pt>
    <dgm:pt modelId="{03559652-CB11-4553-8C18-2643B844A638}" type="pres">
      <dgm:prSet presAssocID="{D10E3E43-BB78-42A2-A5E9-6717C55FE155}" presName="node" presStyleLbl="node1" presStyleIdx="1" presStyleCnt="8">
        <dgm:presLayoutVars>
          <dgm:bulletEnabled val="1"/>
        </dgm:presLayoutVars>
      </dgm:prSet>
      <dgm:spPr/>
    </dgm:pt>
    <dgm:pt modelId="{37C00C4F-C144-4964-8229-AA16CF35DEB6}" type="pres">
      <dgm:prSet presAssocID="{499CC0B9-0AD0-4713-9A3C-1DDF5DB9FFA7}" presName="Name9" presStyleLbl="parChTrans1D2" presStyleIdx="2" presStyleCnt="8"/>
      <dgm:spPr/>
    </dgm:pt>
    <dgm:pt modelId="{E2758872-6901-47D7-8B0E-47563D774EBD}" type="pres">
      <dgm:prSet presAssocID="{499CC0B9-0AD0-4713-9A3C-1DDF5DB9FFA7}" presName="connTx" presStyleLbl="parChTrans1D2" presStyleIdx="2" presStyleCnt="8"/>
      <dgm:spPr/>
    </dgm:pt>
    <dgm:pt modelId="{CD05800C-9003-4575-AB57-DC2FC8BCADAE}" type="pres">
      <dgm:prSet presAssocID="{A5899F91-EE51-4394-9A80-68A0858F9448}" presName="node" presStyleLbl="node1" presStyleIdx="2" presStyleCnt="8">
        <dgm:presLayoutVars>
          <dgm:bulletEnabled val="1"/>
        </dgm:presLayoutVars>
      </dgm:prSet>
      <dgm:spPr/>
    </dgm:pt>
    <dgm:pt modelId="{5E86DF31-A914-458D-A923-177A2C15EEE7}" type="pres">
      <dgm:prSet presAssocID="{CC4373F9-97C3-451E-8229-981591062B1D}" presName="Name9" presStyleLbl="parChTrans1D2" presStyleIdx="3" presStyleCnt="8"/>
      <dgm:spPr/>
    </dgm:pt>
    <dgm:pt modelId="{68DC2AA6-D902-4F0D-A745-5155B81A9AB7}" type="pres">
      <dgm:prSet presAssocID="{CC4373F9-97C3-451E-8229-981591062B1D}" presName="connTx" presStyleLbl="parChTrans1D2" presStyleIdx="3" presStyleCnt="8"/>
      <dgm:spPr/>
    </dgm:pt>
    <dgm:pt modelId="{D4CE4C99-512E-4900-B6D7-792E481AB616}" type="pres">
      <dgm:prSet presAssocID="{4E361F1A-26C4-4B7D-B70E-27A558441C3D}" presName="node" presStyleLbl="node1" presStyleIdx="3" presStyleCnt="8">
        <dgm:presLayoutVars>
          <dgm:bulletEnabled val="1"/>
        </dgm:presLayoutVars>
      </dgm:prSet>
      <dgm:spPr/>
    </dgm:pt>
    <dgm:pt modelId="{E2881335-98C4-433C-B038-194EB3136BFA}" type="pres">
      <dgm:prSet presAssocID="{1BFBE0C1-5995-4FD4-B6C7-317365DEFE80}" presName="Name9" presStyleLbl="parChTrans1D2" presStyleIdx="4" presStyleCnt="8"/>
      <dgm:spPr/>
    </dgm:pt>
    <dgm:pt modelId="{0E578124-49E6-4B2A-97E6-A4C93DE020AC}" type="pres">
      <dgm:prSet presAssocID="{1BFBE0C1-5995-4FD4-B6C7-317365DEFE80}" presName="connTx" presStyleLbl="parChTrans1D2" presStyleIdx="4" presStyleCnt="8"/>
      <dgm:spPr/>
    </dgm:pt>
    <dgm:pt modelId="{00711777-E625-44ED-A5D3-9DD93B452CB7}" type="pres">
      <dgm:prSet presAssocID="{D8EBE534-6C79-4762-B913-CB53C62369B2}" presName="node" presStyleLbl="node1" presStyleIdx="4" presStyleCnt="8">
        <dgm:presLayoutVars>
          <dgm:bulletEnabled val="1"/>
        </dgm:presLayoutVars>
      </dgm:prSet>
      <dgm:spPr/>
    </dgm:pt>
    <dgm:pt modelId="{512DEF0F-8D6F-4ED4-86E4-1BF0B96AFEB5}" type="pres">
      <dgm:prSet presAssocID="{B254ED64-FA49-4690-9538-A6430BD443E1}" presName="Name9" presStyleLbl="parChTrans1D2" presStyleIdx="5" presStyleCnt="8"/>
      <dgm:spPr/>
    </dgm:pt>
    <dgm:pt modelId="{F016A206-3362-4842-9E4F-A75E2A25135C}" type="pres">
      <dgm:prSet presAssocID="{B254ED64-FA49-4690-9538-A6430BD443E1}" presName="connTx" presStyleLbl="parChTrans1D2" presStyleIdx="5" presStyleCnt="8"/>
      <dgm:spPr/>
    </dgm:pt>
    <dgm:pt modelId="{83B79C36-4775-4D76-8B20-32C6F46528A4}" type="pres">
      <dgm:prSet presAssocID="{AA850BEC-784B-4526-B701-654109D8E678}" presName="node" presStyleLbl="node1" presStyleIdx="5" presStyleCnt="8">
        <dgm:presLayoutVars>
          <dgm:bulletEnabled val="1"/>
        </dgm:presLayoutVars>
      </dgm:prSet>
      <dgm:spPr/>
    </dgm:pt>
    <dgm:pt modelId="{66F3343C-13F8-4159-9A80-7C812E280DD0}" type="pres">
      <dgm:prSet presAssocID="{41E0438C-9A5E-4D06-950B-50BBF88A6062}" presName="Name9" presStyleLbl="parChTrans1D2" presStyleIdx="6" presStyleCnt="8"/>
      <dgm:spPr/>
    </dgm:pt>
    <dgm:pt modelId="{43526868-826D-4ED5-9244-FDB48E993459}" type="pres">
      <dgm:prSet presAssocID="{41E0438C-9A5E-4D06-950B-50BBF88A6062}" presName="connTx" presStyleLbl="parChTrans1D2" presStyleIdx="6" presStyleCnt="8"/>
      <dgm:spPr/>
    </dgm:pt>
    <dgm:pt modelId="{73EAE3E2-1A42-4D0C-AB82-A46FE1C90D79}" type="pres">
      <dgm:prSet presAssocID="{B78002D3-94EE-4C7A-8C5A-BCED66CA13C9}" presName="node" presStyleLbl="node1" presStyleIdx="6" presStyleCnt="8">
        <dgm:presLayoutVars>
          <dgm:bulletEnabled val="1"/>
        </dgm:presLayoutVars>
      </dgm:prSet>
      <dgm:spPr/>
    </dgm:pt>
    <dgm:pt modelId="{4CC64C38-59D1-4237-B49A-DF8371731D66}" type="pres">
      <dgm:prSet presAssocID="{AEF97F4D-337C-4577-B9D4-F0EB29820AD2}" presName="Name9" presStyleLbl="parChTrans1D2" presStyleIdx="7" presStyleCnt="8"/>
      <dgm:spPr/>
    </dgm:pt>
    <dgm:pt modelId="{71B9701D-3F6C-48F2-B5FE-9599E8CE8B16}" type="pres">
      <dgm:prSet presAssocID="{AEF97F4D-337C-4577-B9D4-F0EB29820AD2}" presName="connTx" presStyleLbl="parChTrans1D2" presStyleIdx="7" presStyleCnt="8"/>
      <dgm:spPr/>
    </dgm:pt>
    <dgm:pt modelId="{90182589-1F58-4F20-9507-2FC250894B8B}" type="pres">
      <dgm:prSet presAssocID="{42ACFD46-09B4-4EC8-8107-65935C6A8000}" presName="node" presStyleLbl="node1" presStyleIdx="7" presStyleCnt="8">
        <dgm:presLayoutVars>
          <dgm:bulletEnabled val="1"/>
        </dgm:presLayoutVars>
      </dgm:prSet>
      <dgm:spPr/>
    </dgm:pt>
  </dgm:ptLst>
  <dgm:cxnLst>
    <dgm:cxn modelId="{B3279A0C-94FF-43FA-8816-CAF1409347E7}" type="presOf" srcId="{AA850BEC-784B-4526-B701-654109D8E678}" destId="{83B79C36-4775-4D76-8B20-32C6F46528A4}" srcOrd="0" destOrd="0" presId="urn:microsoft.com/office/officeart/2005/8/layout/radial1"/>
    <dgm:cxn modelId="{08CBD50D-3D57-4979-81C0-B0F6ACF3E801}" type="presOf" srcId="{499CC0B9-0AD0-4713-9A3C-1DDF5DB9FFA7}" destId="{E2758872-6901-47D7-8B0E-47563D774EBD}" srcOrd="1" destOrd="0" presId="urn:microsoft.com/office/officeart/2005/8/layout/radial1"/>
    <dgm:cxn modelId="{8AF41618-9247-4273-9225-4EFEFFCE6182}" type="presOf" srcId="{B254ED64-FA49-4690-9538-A6430BD443E1}" destId="{512DEF0F-8D6F-4ED4-86E4-1BF0B96AFEB5}" srcOrd="0" destOrd="0" presId="urn:microsoft.com/office/officeart/2005/8/layout/radial1"/>
    <dgm:cxn modelId="{CAADC41B-573D-429E-B86F-6B7448D580A7}" type="presOf" srcId="{4E361F1A-26C4-4B7D-B70E-27A558441C3D}" destId="{D4CE4C99-512E-4900-B6D7-792E481AB616}" srcOrd="0" destOrd="0" presId="urn:microsoft.com/office/officeart/2005/8/layout/radial1"/>
    <dgm:cxn modelId="{BF8ED322-4FB7-46C4-8EA5-20EC6391EEFE}" type="presOf" srcId="{1BFBE0C1-5995-4FD4-B6C7-317365DEFE80}" destId="{E2881335-98C4-433C-B038-194EB3136BFA}" srcOrd="0" destOrd="0" presId="urn:microsoft.com/office/officeart/2005/8/layout/radial1"/>
    <dgm:cxn modelId="{5C457832-FAE6-437F-A230-70B37A8906DD}" type="presOf" srcId="{CC4373F9-97C3-451E-8229-981591062B1D}" destId="{68DC2AA6-D902-4F0D-A745-5155B81A9AB7}" srcOrd="1" destOrd="0" presId="urn:microsoft.com/office/officeart/2005/8/layout/radial1"/>
    <dgm:cxn modelId="{97E0BF39-3DA6-4DD8-ABE7-940321551C4B}" type="presOf" srcId="{42ACFD46-09B4-4EC8-8107-65935C6A8000}" destId="{90182589-1F58-4F20-9507-2FC250894B8B}" srcOrd="0" destOrd="0" presId="urn:microsoft.com/office/officeart/2005/8/layout/radial1"/>
    <dgm:cxn modelId="{0E58613C-8F06-4AE8-9E8C-E875AD8B8859}" type="presOf" srcId="{01B49BF0-5451-4426-B928-32DE9CA90376}" destId="{6FB5FEFD-1EF9-4535-921C-AA8BE74F7C01}" srcOrd="0" destOrd="0" presId="urn:microsoft.com/office/officeart/2005/8/layout/radial1"/>
    <dgm:cxn modelId="{E2EF0B45-C1F4-4B26-A20F-67EAC79552C2}" type="presOf" srcId="{D10E3E43-BB78-42A2-A5E9-6717C55FE155}" destId="{03559652-CB11-4553-8C18-2643B844A638}" srcOrd="0" destOrd="0" presId="urn:microsoft.com/office/officeart/2005/8/layout/radial1"/>
    <dgm:cxn modelId="{0134B766-E116-4A9F-8A0A-5C1F116C4A53}" srcId="{1605979E-1D04-4537-B6C7-90C8B040DD9E}" destId="{42ACFD46-09B4-4EC8-8107-65935C6A8000}" srcOrd="7" destOrd="0" parTransId="{AEF97F4D-337C-4577-B9D4-F0EB29820AD2}" sibTransId="{ABBB5F73-B7D2-4876-8528-0519E5D6AEE9}"/>
    <dgm:cxn modelId="{D180714C-A041-430F-81B9-08F6310C7CB0}" type="presOf" srcId="{828F5D73-E7C5-45EB-A279-1C7355823105}" destId="{2F72661E-4D81-4061-B643-4EA11BE87929}" srcOrd="0" destOrd="0" presId="urn:microsoft.com/office/officeart/2005/8/layout/radial1"/>
    <dgm:cxn modelId="{213E5252-0864-4C0B-909B-FBCC3B76E485}" type="presOf" srcId="{499CC0B9-0AD0-4713-9A3C-1DDF5DB9FFA7}" destId="{37C00C4F-C144-4964-8229-AA16CF35DEB6}" srcOrd="0" destOrd="0" presId="urn:microsoft.com/office/officeart/2005/8/layout/radial1"/>
    <dgm:cxn modelId="{37078057-A68D-4252-B2E4-0E9AB81374E0}" type="presOf" srcId="{B78002D3-94EE-4C7A-8C5A-BCED66CA13C9}" destId="{73EAE3E2-1A42-4D0C-AB82-A46FE1C90D79}" srcOrd="0" destOrd="0" presId="urn:microsoft.com/office/officeart/2005/8/layout/radial1"/>
    <dgm:cxn modelId="{B6256680-0DA6-43A0-B470-EA06602F3B5B}" srcId="{1605979E-1D04-4537-B6C7-90C8B040DD9E}" destId="{AA850BEC-784B-4526-B701-654109D8E678}" srcOrd="5" destOrd="0" parTransId="{B254ED64-FA49-4690-9538-A6430BD443E1}" sibTransId="{9E47BC1F-A9CE-422D-B15C-993F40A628B9}"/>
    <dgm:cxn modelId="{92AD6F85-9252-4777-AC98-42D0CBBC125D}" type="presOf" srcId="{1BFBE0C1-5995-4FD4-B6C7-317365DEFE80}" destId="{0E578124-49E6-4B2A-97E6-A4C93DE020AC}" srcOrd="1" destOrd="0" presId="urn:microsoft.com/office/officeart/2005/8/layout/radial1"/>
    <dgm:cxn modelId="{A3AF5B8F-B0C6-44BC-A1E8-BC540C24B706}" type="presOf" srcId="{83AA3BC8-26F4-47C8-B2B9-DD9169724459}" destId="{3A14A268-201E-48B4-89C4-C7C277F9E58A}" srcOrd="0" destOrd="0" presId="urn:microsoft.com/office/officeart/2005/8/layout/radial1"/>
    <dgm:cxn modelId="{F5271FA9-0B3B-427F-91A3-FDCD5C8DB5F9}" type="presOf" srcId="{41E0438C-9A5E-4D06-950B-50BBF88A6062}" destId="{66F3343C-13F8-4159-9A80-7C812E280DD0}" srcOrd="0" destOrd="0" presId="urn:microsoft.com/office/officeart/2005/8/layout/radial1"/>
    <dgm:cxn modelId="{42B707AD-BC79-4EDF-AFCE-521EDCAFED83}" type="presOf" srcId="{0FAF6F10-5B6F-42BB-A7FB-DEE1EED34BD0}" destId="{7B5047B3-A19B-430A-AB7C-64024EDE842A}" srcOrd="0" destOrd="0" presId="urn:microsoft.com/office/officeart/2005/8/layout/radial1"/>
    <dgm:cxn modelId="{BC45B3B0-21DF-4AD4-96CC-8C080524734E}" srcId="{1605979E-1D04-4537-B6C7-90C8B040DD9E}" destId="{D8EBE534-6C79-4762-B913-CB53C62369B2}" srcOrd="4" destOrd="0" parTransId="{1BFBE0C1-5995-4FD4-B6C7-317365DEFE80}" sibTransId="{F450769A-D038-455D-95EC-B81A247A0770}"/>
    <dgm:cxn modelId="{E11FA2B1-CA4E-4AA1-A388-FFFDD0C0BC57}" srcId="{1605979E-1D04-4537-B6C7-90C8B040DD9E}" destId="{D10E3E43-BB78-42A2-A5E9-6717C55FE155}" srcOrd="1" destOrd="0" parTransId="{01B49BF0-5451-4426-B928-32DE9CA90376}" sibTransId="{070F6522-2961-4AAD-9C71-5139BEF2006B}"/>
    <dgm:cxn modelId="{0A5838B8-B61D-4E2D-A035-5FCE3C38B922}" type="presOf" srcId="{AEF97F4D-337C-4577-B9D4-F0EB29820AD2}" destId="{4CC64C38-59D1-4237-B49A-DF8371731D66}" srcOrd="0" destOrd="0" presId="urn:microsoft.com/office/officeart/2005/8/layout/radial1"/>
    <dgm:cxn modelId="{AA43B9BD-E919-4CA6-865D-831CE1EA49B9}" type="presOf" srcId="{AEF97F4D-337C-4577-B9D4-F0EB29820AD2}" destId="{71B9701D-3F6C-48F2-B5FE-9599E8CE8B16}" srcOrd="1" destOrd="0" presId="urn:microsoft.com/office/officeart/2005/8/layout/radial1"/>
    <dgm:cxn modelId="{A7800EBE-3F20-4DB8-A4DD-42965F39BE98}" srcId="{1605979E-1D04-4537-B6C7-90C8B040DD9E}" destId="{B78002D3-94EE-4C7A-8C5A-BCED66CA13C9}" srcOrd="6" destOrd="0" parTransId="{41E0438C-9A5E-4D06-950B-50BBF88A6062}" sibTransId="{6D859003-B2D2-4D98-8EC3-52D972E96D6F}"/>
    <dgm:cxn modelId="{71A836BF-11F1-409F-BFC2-14C85CFD54F0}" srcId="{83AA3BC8-26F4-47C8-B2B9-DD9169724459}" destId="{1605979E-1D04-4537-B6C7-90C8B040DD9E}" srcOrd="0" destOrd="0" parTransId="{FE6FBE39-C9D4-43DF-96A0-FBF1F9239ED0}" sibTransId="{821D2EB0-6A2B-4465-8EEC-B84893FD7CCA}"/>
    <dgm:cxn modelId="{7032DABF-7B7C-4A7F-82FE-E7E83CA9223A}" type="presOf" srcId="{A5899F91-EE51-4394-9A80-68A0858F9448}" destId="{CD05800C-9003-4575-AB57-DC2FC8BCADAE}" srcOrd="0" destOrd="0" presId="urn:microsoft.com/office/officeart/2005/8/layout/radial1"/>
    <dgm:cxn modelId="{C685B7C0-7A23-4F1B-BF28-C0B991CCD6D4}" type="presOf" srcId="{B254ED64-FA49-4690-9538-A6430BD443E1}" destId="{F016A206-3362-4842-9E4F-A75E2A25135C}" srcOrd="1" destOrd="0" presId="urn:microsoft.com/office/officeart/2005/8/layout/radial1"/>
    <dgm:cxn modelId="{6835A2C2-EB0E-4023-B17C-6C9E8BF4B693}" type="presOf" srcId="{41E0438C-9A5E-4D06-950B-50BBF88A6062}" destId="{43526868-826D-4ED5-9244-FDB48E993459}" srcOrd="1" destOrd="0" presId="urn:microsoft.com/office/officeart/2005/8/layout/radial1"/>
    <dgm:cxn modelId="{A0496EC6-FCE0-47E3-8AD5-9D19EEF812B9}" type="presOf" srcId="{CC4373F9-97C3-451E-8229-981591062B1D}" destId="{5E86DF31-A914-458D-A923-177A2C15EEE7}" srcOrd="0" destOrd="0" presId="urn:microsoft.com/office/officeart/2005/8/layout/radial1"/>
    <dgm:cxn modelId="{156F7DCA-CF4C-4610-809B-601F9537570F}" srcId="{1605979E-1D04-4537-B6C7-90C8B040DD9E}" destId="{0FAF6F10-5B6F-42BB-A7FB-DEE1EED34BD0}" srcOrd="0" destOrd="0" parTransId="{828F5D73-E7C5-45EB-A279-1C7355823105}" sibTransId="{9779EC60-3BE4-4E0E-AE14-C5200D362B85}"/>
    <dgm:cxn modelId="{CCF63AD1-1723-4705-823A-1528F42097CC}" srcId="{1605979E-1D04-4537-B6C7-90C8B040DD9E}" destId="{4E361F1A-26C4-4B7D-B70E-27A558441C3D}" srcOrd="3" destOrd="0" parTransId="{CC4373F9-97C3-451E-8229-981591062B1D}" sibTransId="{D8771C4B-56E3-45EE-B3C8-F6500A52A039}"/>
    <dgm:cxn modelId="{3256E0D7-ABB1-49B3-BFB1-9BE8E97FA656}" type="presOf" srcId="{D8EBE534-6C79-4762-B913-CB53C62369B2}" destId="{00711777-E625-44ED-A5D3-9DD93B452CB7}" srcOrd="0" destOrd="0" presId="urn:microsoft.com/office/officeart/2005/8/layout/radial1"/>
    <dgm:cxn modelId="{248C5ADC-C5D4-4903-B343-95A778252284}" srcId="{1605979E-1D04-4537-B6C7-90C8B040DD9E}" destId="{A5899F91-EE51-4394-9A80-68A0858F9448}" srcOrd="2" destOrd="0" parTransId="{499CC0B9-0AD0-4713-9A3C-1DDF5DB9FFA7}" sibTransId="{79826B1C-B267-40D1-9424-5F0846D9C905}"/>
    <dgm:cxn modelId="{470A6ADE-F0AF-4E17-A1FF-5C0AA08F4DB1}" type="presOf" srcId="{01B49BF0-5451-4426-B928-32DE9CA90376}" destId="{C5DF501C-4B80-4C70-A078-681003B5568D}" srcOrd="1" destOrd="0" presId="urn:microsoft.com/office/officeart/2005/8/layout/radial1"/>
    <dgm:cxn modelId="{62AA95DE-8955-4482-8305-D62F0A9DF342}" type="presOf" srcId="{1605979E-1D04-4537-B6C7-90C8B040DD9E}" destId="{325E4FC1-1655-446E-83DE-387A91C63CE4}" srcOrd="0" destOrd="0" presId="urn:microsoft.com/office/officeart/2005/8/layout/radial1"/>
    <dgm:cxn modelId="{24D8A8E5-4C7E-4999-B3CA-4905D7F65952}" type="presOf" srcId="{828F5D73-E7C5-45EB-A279-1C7355823105}" destId="{CABD9021-C871-428D-A497-EAC99E492577}" srcOrd="1" destOrd="0" presId="urn:microsoft.com/office/officeart/2005/8/layout/radial1"/>
    <dgm:cxn modelId="{F2FB1971-8409-4B24-B487-E53DE7E9F98F}" type="presParOf" srcId="{3A14A268-201E-48B4-89C4-C7C277F9E58A}" destId="{325E4FC1-1655-446E-83DE-387A91C63CE4}" srcOrd="0" destOrd="0" presId="urn:microsoft.com/office/officeart/2005/8/layout/radial1"/>
    <dgm:cxn modelId="{97B955B4-336A-417F-A07C-9C502E53EA6D}" type="presParOf" srcId="{3A14A268-201E-48B4-89C4-C7C277F9E58A}" destId="{2F72661E-4D81-4061-B643-4EA11BE87929}" srcOrd="1" destOrd="0" presId="urn:microsoft.com/office/officeart/2005/8/layout/radial1"/>
    <dgm:cxn modelId="{1239031E-73DA-4A5C-B3CB-4BA912D5430E}" type="presParOf" srcId="{2F72661E-4D81-4061-B643-4EA11BE87929}" destId="{CABD9021-C871-428D-A497-EAC99E492577}" srcOrd="0" destOrd="0" presId="urn:microsoft.com/office/officeart/2005/8/layout/radial1"/>
    <dgm:cxn modelId="{1577EA5F-B653-4939-ADCD-63409CBF917A}" type="presParOf" srcId="{3A14A268-201E-48B4-89C4-C7C277F9E58A}" destId="{7B5047B3-A19B-430A-AB7C-64024EDE842A}" srcOrd="2" destOrd="0" presId="urn:microsoft.com/office/officeart/2005/8/layout/radial1"/>
    <dgm:cxn modelId="{AAD80DF7-7CFC-4E16-9EAE-4573CD1DFC02}" type="presParOf" srcId="{3A14A268-201E-48B4-89C4-C7C277F9E58A}" destId="{6FB5FEFD-1EF9-4535-921C-AA8BE74F7C01}" srcOrd="3" destOrd="0" presId="urn:microsoft.com/office/officeart/2005/8/layout/radial1"/>
    <dgm:cxn modelId="{648C19A4-D50F-4472-B1D8-E5D2C750AC0E}" type="presParOf" srcId="{6FB5FEFD-1EF9-4535-921C-AA8BE74F7C01}" destId="{C5DF501C-4B80-4C70-A078-681003B5568D}" srcOrd="0" destOrd="0" presId="urn:microsoft.com/office/officeart/2005/8/layout/radial1"/>
    <dgm:cxn modelId="{E1199E4F-F55C-471D-9EA9-7E9683E4BD6A}" type="presParOf" srcId="{3A14A268-201E-48B4-89C4-C7C277F9E58A}" destId="{03559652-CB11-4553-8C18-2643B844A638}" srcOrd="4" destOrd="0" presId="urn:microsoft.com/office/officeart/2005/8/layout/radial1"/>
    <dgm:cxn modelId="{352BB0C0-56E3-49FD-AC14-A3B2A59D372C}" type="presParOf" srcId="{3A14A268-201E-48B4-89C4-C7C277F9E58A}" destId="{37C00C4F-C144-4964-8229-AA16CF35DEB6}" srcOrd="5" destOrd="0" presId="urn:microsoft.com/office/officeart/2005/8/layout/radial1"/>
    <dgm:cxn modelId="{F2D07EAA-9D2D-4D55-A126-FADF9D08BCA8}" type="presParOf" srcId="{37C00C4F-C144-4964-8229-AA16CF35DEB6}" destId="{E2758872-6901-47D7-8B0E-47563D774EBD}" srcOrd="0" destOrd="0" presId="urn:microsoft.com/office/officeart/2005/8/layout/radial1"/>
    <dgm:cxn modelId="{57E77A8E-3DF7-440A-977E-D939CBC2D317}" type="presParOf" srcId="{3A14A268-201E-48B4-89C4-C7C277F9E58A}" destId="{CD05800C-9003-4575-AB57-DC2FC8BCADAE}" srcOrd="6" destOrd="0" presId="urn:microsoft.com/office/officeart/2005/8/layout/radial1"/>
    <dgm:cxn modelId="{470883B6-C1A9-4C6D-8B66-1F6E6292B2BC}" type="presParOf" srcId="{3A14A268-201E-48B4-89C4-C7C277F9E58A}" destId="{5E86DF31-A914-458D-A923-177A2C15EEE7}" srcOrd="7" destOrd="0" presId="urn:microsoft.com/office/officeart/2005/8/layout/radial1"/>
    <dgm:cxn modelId="{1EB9D64E-E2AC-434C-AAFD-E4E61712C08B}" type="presParOf" srcId="{5E86DF31-A914-458D-A923-177A2C15EEE7}" destId="{68DC2AA6-D902-4F0D-A745-5155B81A9AB7}" srcOrd="0" destOrd="0" presId="urn:microsoft.com/office/officeart/2005/8/layout/radial1"/>
    <dgm:cxn modelId="{042D011E-E637-4D11-834E-9F23929BCEC7}" type="presParOf" srcId="{3A14A268-201E-48B4-89C4-C7C277F9E58A}" destId="{D4CE4C99-512E-4900-B6D7-792E481AB616}" srcOrd="8" destOrd="0" presId="urn:microsoft.com/office/officeart/2005/8/layout/radial1"/>
    <dgm:cxn modelId="{6FA50D8F-AC00-4483-95C2-340E418F1EEB}" type="presParOf" srcId="{3A14A268-201E-48B4-89C4-C7C277F9E58A}" destId="{E2881335-98C4-433C-B038-194EB3136BFA}" srcOrd="9" destOrd="0" presId="urn:microsoft.com/office/officeart/2005/8/layout/radial1"/>
    <dgm:cxn modelId="{B6B86617-9347-462D-8236-05DC45F4C6A4}" type="presParOf" srcId="{E2881335-98C4-433C-B038-194EB3136BFA}" destId="{0E578124-49E6-4B2A-97E6-A4C93DE020AC}" srcOrd="0" destOrd="0" presId="urn:microsoft.com/office/officeart/2005/8/layout/radial1"/>
    <dgm:cxn modelId="{C2A22DBB-EB23-4582-BECD-09D8F9C43769}" type="presParOf" srcId="{3A14A268-201E-48B4-89C4-C7C277F9E58A}" destId="{00711777-E625-44ED-A5D3-9DD93B452CB7}" srcOrd="10" destOrd="0" presId="urn:microsoft.com/office/officeart/2005/8/layout/radial1"/>
    <dgm:cxn modelId="{D1976807-5581-4D93-949E-3CC87313B65E}" type="presParOf" srcId="{3A14A268-201E-48B4-89C4-C7C277F9E58A}" destId="{512DEF0F-8D6F-4ED4-86E4-1BF0B96AFEB5}" srcOrd="11" destOrd="0" presId="urn:microsoft.com/office/officeart/2005/8/layout/radial1"/>
    <dgm:cxn modelId="{61CEE327-C5F8-4454-829E-7401BDEADB1C}" type="presParOf" srcId="{512DEF0F-8D6F-4ED4-86E4-1BF0B96AFEB5}" destId="{F016A206-3362-4842-9E4F-A75E2A25135C}" srcOrd="0" destOrd="0" presId="urn:microsoft.com/office/officeart/2005/8/layout/radial1"/>
    <dgm:cxn modelId="{1B395F1D-E6C8-4F88-8D0D-F4DD9DEB203D}" type="presParOf" srcId="{3A14A268-201E-48B4-89C4-C7C277F9E58A}" destId="{83B79C36-4775-4D76-8B20-32C6F46528A4}" srcOrd="12" destOrd="0" presId="urn:microsoft.com/office/officeart/2005/8/layout/radial1"/>
    <dgm:cxn modelId="{E9B93A0E-B384-46A0-A208-3CCFB062DE25}" type="presParOf" srcId="{3A14A268-201E-48B4-89C4-C7C277F9E58A}" destId="{66F3343C-13F8-4159-9A80-7C812E280DD0}" srcOrd="13" destOrd="0" presId="urn:microsoft.com/office/officeart/2005/8/layout/radial1"/>
    <dgm:cxn modelId="{33BA48C4-3408-446F-B784-6FDD97970EF9}" type="presParOf" srcId="{66F3343C-13F8-4159-9A80-7C812E280DD0}" destId="{43526868-826D-4ED5-9244-FDB48E993459}" srcOrd="0" destOrd="0" presId="urn:microsoft.com/office/officeart/2005/8/layout/radial1"/>
    <dgm:cxn modelId="{9FFA8059-2FC3-4677-A86C-9F24E54A1498}" type="presParOf" srcId="{3A14A268-201E-48B4-89C4-C7C277F9E58A}" destId="{73EAE3E2-1A42-4D0C-AB82-A46FE1C90D79}" srcOrd="14" destOrd="0" presId="urn:microsoft.com/office/officeart/2005/8/layout/radial1"/>
    <dgm:cxn modelId="{91D11C6F-DD23-4C77-B42C-1359530C0D77}" type="presParOf" srcId="{3A14A268-201E-48B4-89C4-C7C277F9E58A}" destId="{4CC64C38-59D1-4237-B49A-DF8371731D66}" srcOrd="15" destOrd="0" presId="urn:microsoft.com/office/officeart/2005/8/layout/radial1"/>
    <dgm:cxn modelId="{9EC7AEAB-F86A-4901-858C-A06DC4DAD143}" type="presParOf" srcId="{4CC64C38-59D1-4237-B49A-DF8371731D66}" destId="{71B9701D-3F6C-48F2-B5FE-9599E8CE8B16}" srcOrd="0" destOrd="0" presId="urn:microsoft.com/office/officeart/2005/8/layout/radial1"/>
    <dgm:cxn modelId="{A9455380-2D1A-4AC8-A3E5-4F59A4F832C2}" type="presParOf" srcId="{3A14A268-201E-48B4-89C4-C7C277F9E58A}" destId="{90182589-1F58-4F20-9507-2FC250894B8B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E4FC1-1655-446E-83DE-387A91C63CE4}">
      <dsp:nvSpPr>
        <dsp:cNvPr id="0" name=""/>
        <dsp:cNvSpPr/>
      </dsp:nvSpPr>
      <dsp:spPr>
        <a:xfrm>
          <a:off x="4393551" y="2055121"/>
          <a:ext cx="1195794" cy="1195794"/>
        </a:xfrm>
        <a:prstGeom prst="ellipse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Typy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datových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souborů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68671" y="2230241"/>
        <a:ext cx="845554" cy="845554"/>
      </dsp:txXfrm>
    </dsp:sp>
    <dsp:sp modelId="{2F72661E-4D81-4061-B643-4EA11BE87929}">
      <dsp:nvSpPr>
        <dsp:cNvPr id="0" name=""/>
        <dsp:cNvSpPr/>
      </dsp:nvSpPr>
      <dsp:spPr>
        <a:xfrm rot="16200000">
          <a:off x="4572286" y="1625178"/>
          <a:ext cx="838324" cy="21561"/>
        </a:xfrm>
        <a:custGeom>
          <a:avLst/>
          <a:gdLst/>
          <a:ahLst/>
          <a:cxnLst/>
          <a:rect l="0" t="0" r="0" b="0"/>
          <a:pathLst>
            <a:path>
              <a:moveTo>
                <a:pt x="0" y="10780"/>
              </a:moveTo>
              <a:lnTo>
                <a:pt x="838324" y="1078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70490" y="1615001"/>
        <a:ext cx="41916" cy="41916"/>
      </dsp:txXfrm>
    </dsp:sp>
    <dsp:sp modelId="{7B5047B3-A19B-430A-AB7C-64024EDE842A}">
      <dsp:nvSpPr>
        <dsp:cNvPr id="0" name=""/>
        <dsp:cNvSpPr/>
      </dsp:nvSpPr>
      <dsp:spPr>
        <a:xfrm>
          <a:off x="4393551" y="21001"/>
          <a:ext cx="1195794" cy="1195794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Vědecké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68671" y="196121"/>
        <a:ext cx="845554" cy="845554"/>
      </dsp:txXfrm>
    </dsp:sp>
    <dsp:sp modelId="{6FB5FEFD-1EF9-4535-921C-AA8BE74F7C01}">
      <dsp:nvSpPr>
        <dsp:cNvPr id="0" name=""/>
        <dsp:cNvSpPr/>
      </dsp:nvSpPr>
      <dsp:spPr>
        <a:xfrm rot="18900000">
          <a:off x="5291456" y="1923068"/>
          <a:ext cx="838324" cy="21561"/>
        </a:xfrm>
        <a:custGeom>
          <a:avLst/>
          <a:gdLst/>
          <a:ahLst/>
          <a:cxnLst/>
          <a:rect l="0" t="0" r="0" b="0"/>
          <a:pathLst>
            <a:path>
              <a:moveTo>
                <a:pt x="0" y="10780"/>
              </a:moveTo>
              <a:lnTo>
                <a:pt x="838324" y="1078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89660" y="1912890"/>
        <a:ext cx="41916" cy="41916"/>
      </dsp:txXfrm>
    </dsp:sp>
    <dsp:sp modelId="{03559652-CB11-4553-8C18-2643B844A638}">
      <dsp:nvSpPr>
        <dsp:cNvPr id="0" name=""/>
        <dsp:cNvSpPr/>
      </dsp:nvSpPr>
      <dsp:spPr>
        <a:xfrm>
          <a:off x="5831890" y="616781"/>
          <a:ext cx="1195794" cy="1195794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Kulturní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7010" y="791901"/>
        <a:ext cx="845554" cy="845554"/>
      </dsp:txXfrm>
    </dsp:sp>
    <dsp:sp modelId="{37C00C4F-C144-4964-8229-AA16CF35DEB6}">
      <dsp:nvSpPr>
        <dsp:cNvPr id="0" name=""/>
        <dsp:cNvSpPr/>
      </dsp:nvSpPr>
      <dsp:spPr>
        <a:xfrm>
          <a:off x="5589345" y="2642238"/>
          <a:ext cx="838324" cy="21561"/>
        </a:xfrm>
        <a:custGeom>
          <a:avLst/>
          <a:gdLst/>
          <a:ahLst/>
          <a:cxnLst/>
          <a:rect l="0" t="0" r="0" b="0"/>
          <a:pathLst>
            <a:path>
              <a:moveTo>
                <a:pt x="0" y="10780"/>
              </a:moveTo>
              <a:lnTo>
                <a:pt x="838324" y="1078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987550" y="2632060"/>
        <a:ext cx="41916" cy="41916"/>
      </dsp:txXfrm>
    </dsp:sp>
    <dsp:sp modelId="{CD05800C-9003-4575-AB57-DC2FC8BCADAE}">
      <dsp:nvSpPr>
        <dsp:cNvPr id="0" name=""/>
        <dsp:cNvSpPr/>
      </dsp:nvSpPr>
      <dsp:spPr>
        <a:xfrm>
          <a:off x="6427670" y="2055121"/>
          <a:ext cx="1195794" cy="1195794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Geografické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02790" y="2230241"/>
        <a:ext cx="845554" cy="845554"/>
      </dsp:txXfrm>
    </dsp:sp>
    <dsp:sp modelId="{5E86DF31-A914-458D-A923-177A2C15EEE7}">
      <dsp:nvSpPr>
        <dsp:cNvPr id="0" name=""/>
        <dsp:cNvSpPr/>
      </dsp:nvSpPr>
      <dsp:spPr>
        <a:xfrm rot="2700000">
          <a:off x="5291456" y="3361408"/>
          <a:ext cx="838324" cy="21561"/>
        </a:xfrm>
        <a:custGeom>
          <a:avLst/>
          <a:gdLst/>
          <a:ahLst/>
          <a:cxnLst/>
          <a:rect l="0" t="0" r="0" b="0"/>
          <a:pathLst>
            <a:path>
              <a:moveTo>
                <a:pt x="0" y="10780"/>
              </a:moveTo>
              <a:lnTo>
                <a:pt x="838324" y="1078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689660" y="3351230"/>
        <a:ext cx="41916" cy="41916"/>
      </dsp:txXfrm>
    </dsp:sp>
    <dsp:sp modelId="{D4CE4C99-512E-4900-B6D7-792E481AB616}">
      <dsp:nvSpPr>
        <dsp:cNvPr id="0" name=""/>
        <dsp:cNvSpPr/>
      </dsp:nvSpPr>
      <dsp:spPr>
        <a:xfrm>
          <a:off x="5831890" y="3493461"/>
          <a:ext cx="1195794" cy="1195794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Finanční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7010" y="3668581"/>
        <a:ext cx="845554" cy="845554"/>
      </dsp:txXfrm>
    </dsp:sp>
    <dsp:sp modelId="{E2881335-98C4-433C-B038-194EB3136BFA}">
      <dsp:nvSpPr>
        <dsp:cNvPr id="0" name=""/>
        <dsp:cNvSpPr/>
      </dsp:nvSpPr>
      <dsp:spPr>
        <a:xfrm rot="5400000">
          <a:off x="4572286" y="3659298"/>
          <a:ext cx="838324" cy="21561"/>
        </a:xfrm>
        <a:custGeom>
          <a:avLst/>
          <a:gdLst/>
          <a:ahLst/>
          <a:cxnLst/>
          <a:rect l="0" t="0" r="0" b="0"/>
          <a:pathLst>
            <a:path>
              <a:moveTo>
                <a:pt x="0" y="10780"/>
              </a:moveTo>
              <a:lnTo>
                <a:pt x="838324" y="1078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70490" y="3649120"/>
        <a:ext cx="41916" cy="41916"/>
      </dsp:txXfrm>
    </dsp:sp>
    <dsp:sp modelId="{00711777-E625-44ED-A5D3-9DD93B452CB7}">
      <dsp:nvSpPr>
        <dsp:cNvPr id="0" name=""/>
        <dsp:cNvSpPr/>
      </dsp:nvSpPr>
      <dsp:spPr>
        <a:xfrm>
          <a:off x="4393551" y="4089241"/>
          <a:ext cx="1195794" cy="1195794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Statisti-cké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68671" y="4264361"/>
        <a:ext cx="845554" cy="845554"/>
      </dsp:txXfrm>
    </dsp:sp>
    <dsp:sp modelId="{512DEF0F-8D6F-4ED4-86E4-1BF0B96AFEB5}">
      <dsp:nvSpPr>
        <dsp:cNvPr id="0" name=""/>
        <dsp:cNvSpPr/>
      </dsp:nvSpPr>
      <dsp:spPr>
        <a:xfrm rot="8100000">
          <a:off x="3853116" y="3361408"/>
          <a:ext cx="838324" cy="21561"/>
        </a:xfrm>
        <a:custGeom>
          <a:avLst/>
          <a:gdLst/>
          <a:ahLst/>
          <a:cxnLst/>
          <a:rect l="0" t="0" r="0" b="0"/>
          <a:pathLst>
            <a:path>
              <a:moveTo>
                <a:pt x="0" y="10780"/>
              </a:moveTo>
              <a:lnTo>
                <a:pt x="838324" y="1078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4251320" y="3351230"/>
        <a:ext cx="41916" cy="41916"/>
      </dsp:txXfrm>
    </dsp:sp>
    <dsp:sp modelId="{83B79C36-4775-4D76-8B20-32C6F46528A4}">
      <dsp:nvSpPr>
        <dsp:cNvPr id="0" name=""/>
        <dsp:cNvSpPr/>
      </dsp:nvSpPr>
      <dsp:spPr>
        <a:xfrm>
          <a:off x="2955211" y="3493461"/>
          <a:ext cx="1195794" cy="1195794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Meteo-rologické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30331" y="3668581"/>
        <a:ext cx="845554" cy="845554"/>
      </dsp:txXfrm>
    </dsp:sp>
    <dsp:sp modelId="{66F3343C-13F8-4159-9A80-7C812E280DD0}">
      <dsp:nvSpPr>
        <dsp:cNvPr id="0" name=""/>
        <dsp:cNvSpPr/>
      </dsp:nvSpPr>
      <dsp:spPr>
        <a:xfrm rot="10800000">
          <a:off x="3555226" y="2642238"/>
          <a:ext cx="838324" cy="21561"/>
        </a:xfrm>
        <a:custGeom>
          <a:avLst/>
          <a:gdLst/>
          <a:ahLst/>
          <a:cxnLst/>
          <a:rect l="0" t="0" r="0" b="0"/>
          <a:pathLst>
            <a:path>
              <a:moveTo>
                <a:pt x="0" y="10780"/>
              </a:moveTo>
              <a:lnTo>
                <a:pt x="838324" y="1078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3953430" y="2632060"/>
        <a:ext cx="41916" cy="41916"/>
      </dsp:txXfrm>
    </dsp:sp>
    <dsp:sp modelId="{73EAE3E2-1A42-4D0C-AB82-A46FE1C90D79}">
      <dsp:nvSpPr>
        <dsp:cNvPr id="0" name=""/>
        <dsp:cNvSpPr/>
      </dsp:nvSpPr>
      <dsp:spPr>
        <a:xfrm>
          <a:off x="2359431" y="2055121"/>
          <a:ext cx="1195794" cy="1195794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3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Transportní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34551" y="2230241"/>
        <a:ext cx="845554" cy="845554"/>
      </dsp:txXfrm>
    </dsp:sp>
    <dsp:sp modelId="{4CC64C38-59D1-4237-B49A-DF8371731D66}">
      <dsp:nvSpPr>
        <dsp:cNvPr id="0" name=""/>
        <dsp:cNvSpPr/>
      </dsp:nvSpPr>
      <dsp:spPr>
        <a:xfrm rot="13500000">
          <a:off x="3853116" y="1923068"/>
          <a:ext cx="838324" cy="21561"/>
        </a:xfrm>
        <a:custGeom>
          <a:avLst/>
          <a:gdLst/>
          <a:ahLst/>
          <a:cxnLst/>
          <a:rect l="0" t="0" r="0" b="0"/>
          <a:pathLst>
            <a:path>
              <a:moveTo>
                <a:pt x="0" y="10780"/>
              </a:moveTo>
              <a:lnTo>
                <a:pt x="838324" y="1078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4251320" y="1912890"/>
        <a:ext cx="41916" cy="41916"/>
      </dsp:txXfrm>
    </dsp:sp>
    <dsp:sp modelId="{90182589-1F58-4F20-9507-2FC250894B8B}">
      <dsp:nvSpPr>
        <dsp:cNvPr id="0" name=""/>
        <dsp:cNvSpPr/>
      </dsp:nvSpPr>
      <dsp:spPr>
        <a:xfrm>
          <a:off x="2955211" y="616781"/>
          <a:ext cx="1195794" cy="1195794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Přírodní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30331" y="791901"/>
        <a:ext cx="845554" cy="845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A0A4F0C-8222-4A83-953B-8399C2C166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1B5E42D-1E9E-4821-A9D2-77EFF5EBE7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7B5B6-CE7A-4DD7-AE68-BFC08A99B38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38147E1-99C4-4885-845B-7AF43F5A71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32316EF-3F05-4866-9B7B-77AE1065BB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CB205-A435-482C-B06F-018D05DC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646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945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574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0729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901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04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648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657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3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095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33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807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237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040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135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756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34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80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4.svg"/><Relationship Id="rId5" Type="http://schemas.openxmlformats.org/officeDocument/2006/relationships/image" Target="../media/image6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93AC6-5DFE-4D0C-BDEF-400F1E457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704" y="1317072"/>
            <a:ext cx="8585358" cy="2441196"/>
          </a:xfrm>
        </p:spPr>
        <p:txBody>
          <a:bodyPr anchor="b">
            <a:normAutofit fontScale="90000"/>
          </a:bodyPr>
          <a:lstStyle/>
          <a:p>
            <a:pPr algn="r"/>
            <a:endParaRPr lang="en-US" sz="5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Úvod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datové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analýzy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AA58373-5DB8-46D4-B26C-AB6E3EF69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689" y="4884901"/>
            <a:ext cx="7146816" cy="887671"/>
          </a:xfrm>
        </p:spPr>
        <p:txBody>
          <a:bodyPr anchor="t">
            <a:normAutofit/>
          </a:bodyPr>
          <a:lstStyle/>
          <a:p>
            <a:endParaRPr lang="en-US" sz="2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Jakub Vajda</a:t>
            </a:r>
          </a:p>
        </p:txBody>
      </p:sp>
    </p:spTree>
    <p:extLst>
      <p:ext uri="{BB962C8B-B14F-4D97-AF65-F5344CB8AC3E}">
        <p14:creationId xmlns:p14="http://schemas.microsoft.com/office/powerpoint/2010/main" val="9479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505C98-C495-4A50-871B-570B5705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0" y="564348"/>
            <a:ext cx="8610600" cy="129302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Technické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předpoklady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kurzu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BE3537-82DA-47D2-ACC0-447F680B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285" y="4006869"/>
            <a:ext cx="3319943" cy="198751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Základy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matematiky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Deskriptivní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statistika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3608C0D7-9D7D-4134-8EE9-36A4CFEA1F68}"/>
              </a:ext>
            </a:extLst>
          </p:cNvPr>
          <p:cNvSpPr txBox="1">
            <a:spLocks/>
          </p:cNvSpPr>
          <p:nvPr/>
        </p:nvSpPr>
        <p:spPr>
          <a:xfrm>
            <a:off x="1423297" y="3492268"/>
            <a:ext cx="3993434" cy="343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Uživatelská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práce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PC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Verzovací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nástroj GIT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Prezentační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platformy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(PowerPoint /OO, ..)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(reveal.js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Grafický objekt 7" descr="Počítač">
            <a:extLst>
              <a:ext uri="{FF2B5EF4-FFF2-40B4-BE49-F238E27FC236}">
                <a16:creationId xmlns:a16="http://schemas.microsoft.com/office/drawing/2014/main" id="{D553C673-7068-433C-BEFB-1AB5BEDCE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2798" y="1688223"/>
            <a:ext cx="1531052" cy="1531052"/>
          </a:xfrm>
          <a:prstGeom prst="rect">
            <a:avLst/>
          </a:prstGeom>
        </p:spPr>
      </p:pic>
      <p:pic>
        <p:nvPicPr>
          <p:cNvPr id="14" name="Grafický objekt 13" descr="Knihy">
            <a:extLst>
              <a:ext uri="{FF2B5EF4-FFF2-40B4-BE49-F238E27FC236}">
                <a16:creationId xmlns:a16="http://schemas.microsoft.com/office/drawing/2014/main" id="{7CDF64FC-1FB6-40D3-B991-12890C489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3754" y="1825540"/>
            <a:ext cx="1315496" cy="1315496"/>
          </a:xfrm>
          <a:prstGeom prst="rect">
            <a:avLst/>
          </a:prstGeom>
        </p:spPr>
      </p:pic>
      <p:pic>
        <p:nvPicPr>
          <p:cNvPr id="16" name="Grafický objekt 15" descr="Zmatená osoba">
            <a:extLst>
              <a:ext uri="{FF2B5EF4-FFF2-40B4-BE49-F238E27FC236}">
                <a16:creationId xmlns:a16="http://schemas.microsoft.com/office/drawing/2014/main" id="{FCFD0668-A32B-4A1C-9D61-876E34DFA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1703" y="3348973"/>
            <a:ext cx="1547516" cy="15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9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505C98-C495-4A50-871B-570B5705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927" y="353313"/>
            <a:ext cx="8610600" cy="129302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Přehled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kurzu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BE3537-82DA-47D2-ACC0-447F680B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728" y="2104112"/>
            <a:ext cx="4160898" cy="1497766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nás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proměnných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míry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proměnných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D89E7028-5680-4C8F-9886-FD34CED9F014}"/>
              </a:ext>
            </a:extLst>
          </p:cNvPr>
          <p:cNvSpPr txBox="1">
            <a:spLocks/>
          </p:cNvSpPr>
          <p:nvPr/>
        </p:nvSpPr>
        <p:spPr>
          <a:xfrm>
            <a:off x="5500293" y="4122028"/>
            <a:ext cx="4824807" cy="1575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Zobrazení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datových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souborů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příklady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Nástroje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práci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cký objekt 5" descr="Tabulka">
            <a:extLst>
              <a:ext uri="{FF2B5EF4-FFF2-40B4-BE49-F238E27FC236}">
                <a16:creationId xmlns:a16="http://schemas.microsoft.com/office/drawing/2014/main" id="{FA9320CC-233D-48C9-B9DB-375C36C4D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3021" y="3961733"/>
            <a:ext cx="914400" cy="914400"/>
          </a:xfrm>
          <a:prstGeom prst="rect">
            <a:avLst/>
          </a:prstGeom>
        </p:spPr>
      </p:pic>
      <p:pic>
        <p:nvPicPr>
          <p:cNvPr id="8" name="Grafický objekt 7" descr="Pruhový graf">
            <a:extLst>
              <a:ext uri="{FF2B5EF4-FFF2-40B4-BE49-F238E27FC236}">
                <a16:creationId xmlns:a16="http://schemas.microsoft.com/office/drawing/2014/main" id="{EDE89BC6-DCFE-4D9C-951D-AE0CC0FAD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7286" y="4741917"/>
            <a:ext cx="914400" cy="914400"/>
          </a:xfrm>
          <a:prstGeom prst="rect">
            <a:avLst/>
          </a:prstGeom>
        </p:spPr>
      </p:pic>
      <p:pic>
        <p:nvPicPr>
          <p:cNvPr id="10" name="Grafický objekt 9" descr="Databáze">
            <a:extLst>
              <a:ext uri="{FF2B5EF4-FFF2-40B4-BE49-F238E27FC236}">
                <a16:creationId xmlns:a16="http://schemas.microsoft.com/office/drawing/2014/main" id="{A73D9496-F703-4D74-824A-6F44A42734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0253" y="4284717"/>
            <a:ext cx="914400" cy="914400"/>
          </a:xfrm>
          <a:prstGeom prst="rect">
            <a:avLst/>
          </a:prstGeom>
        </p:spPr>
      </p:pic>
      <p:pic>
        <p:nvPicPr>
          <p:cNvPr id="14" name="Grafický objekt 13" descr="Oko">
            <a:extLst>
              <a:ext uri="{FF2B5EF4-FFF2-40B4-BE49-F238E27FC236}">
                <a16:creationId xmlns:a16="http://schemas.microsoft.com/office/drawing/2014/main" id="{1FE0A783-E867-4890-8B96-2D55AE0A2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06855" y="1931234"/>
            <a:ext cx="914400" cy="914400"/>
          </a:xfrm>
          <a:prstGeom prst="rect">
            <a:avLst/>
          </a:prstGeom>
        </p:spPr>
      </p:pic>
      <p:pic>
        <p:nvPicPr>
          <p:cNvPr id="18" name="Grafický objekt 17" descr="Uživatelská síť">
            <a:extLst>
              <a:ext uri="{FF2B5EF4-FFF2-40B4-BE49-F238E27FC236}">
                <a16:creationId xmlns:a16="http://schemas.microsoft.com/office/drawing/2014/main" id="{4106C01F-1D4C-45E5-98B4-4D2FA9DB81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39713" y="1934079"/>
            <a:ext cx="914400" cy="914400"/>
          </a:xfrm>
          <a:prstGeom prst="rect">
            <a:avLst/>
          </a:prstGeom>
        </p:spPr>
      </p:pic>
      <p:pic>
        <p:nvPicPr>
          <p:cNvPr id="20" name="Grafický objekt 19" descr="Diagram větvení">
            <a:extLst>
              <a:ext uri="{FF2B5EF4-FFF2-40B4-BE49-F238E27FC236}">
                <a16:creationId xmlns:a16="http://schemas.microsoft.com/office/drawing/2014/main" id="{DE522713-72FB-4902-A422-16162F1A30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23284" y="2764770"/>
            <a:ext cx="914400" cy="914400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95669C00-1CAA-4F1A-8011-6E0A0C70EAFD}"/>
              </a:ext>
            </a:extLst>
          </p:cNvPr>
          <p:cNvSpPr/>
          <p:nvPr/>
        </p:nvSpPr>
        <p:spPr>
          <a:xfrm>
            <a:off x="1764009" y="1848008"/>
            <a:ext cx="8903991" cy="19952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B74B1E17-7533-4CA4-A673-D6B80702A1EF}"/>
              </a:ext>
            </a:extLst>
          </p:cNvPr>
          <p:cNvSpPr/>
          <p:nvPr/>
        </p:nvSpPr>
        <p:spPr>
          <a:xfrm>
            <a:off x="1764009" y="3895883"/>
            <a:ext cx="8903991" cy="19952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505C98-C495-4A50-871B-570B5705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268" y="504314"/>
            <a:ext cx="8610600" cy="129302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Data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datová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analýza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BE3537-82DA-47D2-ACC0-447F680B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58" y="2634143"/>
            <a:ext cx="10331741" cy="358454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Analýza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pozorování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rozebírání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komplexních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témat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kontextu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datové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analýzy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představuje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téma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tzv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dataset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soubor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navzájem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souvisejících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4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Může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jednat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prakticky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jakoukoliv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digitální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informaci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400"/>
              </a:spcBef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Cílem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lepší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porozumění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problematice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3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505C98-C495-4A50-871B-570B5705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207" y="359454"/>
            <a:ext cx="8610600" cy="129302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Data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kolem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nás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7DA81430-3010-4DC3-B02A-9C90B4362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192842"/>
              </p:ext>
            </p:extLst>
          </p:nvPr>
        </p:nvGraphicFramePr>
        <p:xfrm>
          <a:off x="2416031" y="1434517"/>
          <a:ext cx="9982897" cy="530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3D414676-A722-4A5D-8A10-9F97B1E5FCA3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/>
              <a:t>Dataset 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“</a:t>
            </a:r>
            <a:r>
              <a:rPr lang="en-US" dirty="0" err="1"/>
              <a:t>Moderní</a:t>
            </a:r>
            <a:r>
              <a:rPr lang="en-US" dirty="0"/>
              <a:t>” </a:t>
            </a:r>
            <a:r>
              <a:rPr lang="en-US" dirty="0" err="1"/>
              <a:t>vstupy</a:t>
            </a: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 err="1"/>
              <a:t>Zvukový</a:t>
            </a:r>
            <a:r>
              <a:rPr lang="en-US" dirty="0"/>
              <a:t> </a:t>
            </a:r>
            <a:r>
              <a:rPr lang="en-US" dirty="0" err="1"/>
              <a:t>záznam</a:t>
            </a: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Data </a:t>
            </a:r>
            <a:r>
              <a:rPr lang="en-US" dirty="0" err="1"/>
              <a:t>sociálních</a:t>
            </a:r>
            <a:r>
              <a:rPr lang="en-US" dirty="0"/>
              <a:t> </a:t>
            </a:r>
            <a:r>
              <a:rPr lang="en-US" dirty="0" err="1"/>
              <a:t>sítí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5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505C98-C495-4A50-871B-570B5705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Technické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předpoklady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kurzu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cký objekt 7" descr="Počítač">
            <a:extLst>
              <a:ext uri="{FF2B5EF4-FFF2-40B4-BE49-F238E27FC236}">
                <a16:creationId xmlns:a16="http://schemas.microsoft.com/office/drawing/2014/main" id="{D553C673-7068-433C-BEFB-1AB5BEDCE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178" y="3668065"/>
            <a:ext cx="1531052" cy="1531052"/>
          </a:xfrm>
          <a:prstGeom prst="rect">
            <a:avLst/>
          </a:prstGeom>
        </p:spPr>
      </p:pic>
      <p:pic>
        <p:nvPicPr>
          <p:cNvPr id="14" name="Grafický objekt 13" descr="Knihy">
            <a:extLst>
              <a:ext uri="{FF2B5EF4-FFF2-40B4-BE49-F238E27FC236}">
                <a16:creationId xmlns:a16="http://schemas.microsoft.com/office/drawing/2014/main" id="{7CDF64FC-1FB6-40D3-B991-12890C489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4276" y="3851564"/>
            <a:ext cx="1315496" cy="1315496"/>
          </a:xfrm>
          <a:prstGeom prst="rect">
            <a:avLst/>
          </a:prstGeom>
        </p:spPr>
      </p:pic>
      <p:pic>
        <p:nvPicPr>
          <p:cNvPr id="16" name="Grafický objekt 15" descr="Zmatená osoba">
            <a:extLst>
              <a:ext uri="{FF2B5EF4-FFF2-40B4-BE49-F238E27FC236}">
                <a16:creationId xmlns:a16="http://schemas.microsoft.com/office/drawing/2014/main" id="{FCFD0668-A32B-4A1C-9D61-876E34DFA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1919" y="4987727"/>
            <a:ext cx="1547516" cy="1547516"/>
          </a:xfrm>
          <a:prstGeom prst="rect">
            <a:avLst/>
          </a:prstGeom>
        </p:spPr>
      </p:pic>
      <p:pic>
        <p:nvPicPr>
          <p:cNvPr id="9" name="Grafický objekt 8" descr="Call centrum">
            <a:extLst>
              <a:ext uri="{FF2B5EF4-FFF2-40B4-BE49-F238E27FC236}">
                <a16:creationId xmlns:a16="http://schemas.microsoft.com/office/drawing/2014/main" id="{5E8CF524-0479-4A1B-8C9F-F17AD8C54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598" y="4433591"/>
            <a:ext cx="914400" cy="914400"/>
          </a:xfrm>
          <a:prstGeom prst="rect">
            <a:avLst/>
          </a:prstGeom>
        </p:spPr>
      </p:pic>
      <p:pic>
        <p:nvPicPr>
          <p:cNvPr id="10" name="Grafický objekt 9" descr="Otevřená kniha">
            <a:extLst>
              <a:ext uri="{FF2B5EF4-FFF2-40B4-BE49-F238E27FC236}">
                <a16:creationId xmlns:a16="http://schemas.microsoft.com/office/drawing/2014/main" id="{FFBBB21C-F23D-40F4-84D1-FA3A215AE9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97436" y="3519191"/>
            <a:ext cx="914400" cy="914400"/>
          </a:xfrm>
          <a:prstGeom prst="rect">
            <a:avLst/>
          </a:prstGeom>
        </p:spPr>
      </p:pic>
      <p:pic>
        <p:nvPicPr>
          <p:cNvPr id="11" name="Grafický objekt 10" descr="Uživatel">
            <a:extLst>
              <a:ext uri="{FF2B5EF4-FFF2-40B4-BE49-F238E27FC236}">
                <a16:creationId xmlns:a16="http://schemas.microsoft.com/office/drawing/2014/main" id="{9ACDB28A-6BB8-4928-9888-C3D48538F0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22540" y="5165669"/>
            <a:ext cx="914400" cy="914400"/>
          </a:xfrm>
          <a:prstGeom prst="rect">
            <a:avLst/>
          </a:prstGeom>
        </p:spPr>
      </p:pic>
      <p:pic>
        <p:nvPicPr>
          <p:cNvPr id="12" name="Grafický objekt 11" descr="Hlava s ozubenými koly">
            <a:extLst>
              <a:ext uri="{FF2B5EF4-FFF2-40B4-BE49-F238E27FC236}">
                <a16:creationId xmlns:a16="http://schemas.microsoft.com/office/drawing/2014/main" id="{71454D24-8BF5-4FB8-973C-869EC90E75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57226" y="2551167"/>
            <a:ext cx="914400" cy="914400"/>
          </a:xfrm>
          <a:prstGeom prst="rect">
            <a:avLst/>
          </a:prstGeom>
        </p:spPr>
      </p:pic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A6B3DE1-2DC7-44CC-9CA6-AD7B670A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19900" cy="15475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" name="Grafický objekt 16" descr="Prezentace s pruhovým grafem">
            <a:extLst>
              <a:ext uri="{FF2B5EF4-FFF2-40B4-BE49-F238E27FC236}">
                <a16:creationId xmlns:a16="http://schemas.microsoft.com/office/drawing/2014/main" id="{7C7FAD22-71BA-4020-B270-C201DDEFB9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1202" y="55991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93914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15751</TotalTime>
  <Words>135</Words>
  <Application>Microsoft Office PowerPoint</Application>
  <PresentationFormat>Širokoúhlá obrazovka</PresentationFormat>
  <Paragraphs>42</Paragraphs>
  <Slides>6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Wingdings 3</vt:lpstr>
      <vt:lpstr>Kondenzační stopa</vt:lpstr>
      <vt:lpstr> Úvod do datové analýzy</vt:lpstr>
      <vt:lpstr>Technické předpoklady kurzu</vt:lpstr>
      <vt:lpstr>Přehled kurzu</vt:lpstr>
      <vt:lpstr>1. Data – datová analýza</vt:lpstr>
      <vt:lpstr>1. Data – kolem nás</vt:lpstr>
      <vt:lpstr>Technické předpoklady kurzu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datové analýzy</dc:title>
  <dc:creator>Jakub Vajda</dc:creator>
  <cp:lastModifiedBy>Jakub Vajda</cp:lastModifiedBy>
  <cp:revision>46</cp:revision>
  <dcterms:created xsi:type="dcterms:W3CDTF">2020-12-17T09:18:32Z</dcterms:created>
  <dcterms:modified xsi:type="dcterms:W3CDTF">2021-01-06T14:39:59Z</dcterms:modified>
</cp:coreProperties>
</file>