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1" r:id="rId4"/>
    <p:sldMasterId id="2147483674" r:id="rId5"/>
    <p:sldMasterId id="2147483687" r:id="rId6"/>
  </p:sldMasterIdLst>
  <p:notesMasterIdLst>
    <p:notesMasterId r:id="rId7"/>
  </p:notesMasterIdLst>
  <p:sldIdLst>
    <p:sldId id="256" r:id="rId8"/>
    <p:sldId id="257" r:id="rId9"/>
    <p:sldId id="258" r:id="rId10"/>
  </p:sldIdLst>
  <p:sldSz cy="5143500" cx="9144000"/>
  <p:notesSz cx="6858000" cy="9144000"/>
  <p:embeddedFontLst>
    <p:embeddedFont>
      <p:font typeface="Poppins"/>
      <p:regular r:id="rId11"/>
      <p:bold r:id="rId12"/>
      <p:italic r:id="rId13"/>
      <p:boldItalic r:id="rId14"/>
    </p:embeddedFont>
    <p:embeddedFont>
      <p:font typeface="Poppins SemiBold"/>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9" roundtripDataSignature="AMtx7miVhaZSsQjK8VEAEbHm+C88RAVz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Poppins-regular.fntdata"/><Relationship Id="rId10" Type="http://schemas.openxmlformats.org/officeDocument/2006/relationships/slide" Target="slides/slide3.xml"/><Relationship Id="rId13" Type="http://schemas.openxmlformats.org/officeDocument/2006/relationships/font" Target="fonts/Poppins-italic.fntdata"/><Relationship Id="rId12" Type="http://schemas.openxmlformats.org/officeDocument/2006/relationships/font" Target="fonts/Poppins-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15" Type="http://schemas.openxmlformats.org/officeDocument/2006/relationships/font" Target="fonts/PoppinsSemiBold-regular.fntdata"/><Relationship Id="rId14" Type="http://schemas.openxmlformats.org/officeDocument/2006/relationships/font" Target="fonts/Poppins-boldItalic.fntdata"/><Relationship Id="rId17" Type="http://schemas.openxmlformats.org/officeDocument/2006/relationships/font" Target="fonts/PoppinsSemiBold-italic.fntdata"/><Relationship Id="rId16" Type="http://schemas.openxmlformats.org/officeDocument/2006/relationships/font" Target="fonts/PoppinsSemiBold-bold.fntdata"/><Relationship Id="rId5" Type="http://schemas.openxmlformats.org/officeDocument/2006/relationships/slideMaster" Target="slideMasters/slideMaster3.xml"/><Relationship Id="rId19" Type="http://customschemas.google.com/relationships/presentationmetadata" Target="metadata"/><Relationship Id="rId6" Type="http://schemas.openxmlformats.org/officeDocument/2006/relationships/slideMaster" Target="slideMasters/slideMaster4.xml"/><Relationship Id="rId18" Type="http://schemas.openxmlformats.org/officeDocument/2006/relationships/font" Target="fonts/PoppinsSemiBold-boldItalic.fntdata"/><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tr"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3" name="Google Shape;223;p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notes"/>
          <p:cNvSpPr/>
          <p:nvPr>
            <p:ph idx="2" type="sldImg"/>
          </p:nvPr>
        </p:nvSpPr>
        <p:spPr>
          <a:xfrm>
            <a:off x="38124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3" name="Google Shape;233;p2:notes"/>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rtl="0" algn="just">
              <a:lnSpc>
                <a:spcPct val="100000"/>
              </a:lnSpc>
              <a:spcBef>
                <a:spcPts val="0"/>
              </a:spcBef>
              <a:spcAft>
                <a:spcPts val="0"/>
              </a:spcAft>
              <a:buNone/>
            </a:pPr>
            <a:r>
              <a:rPr b="0" lang="tr" sz="1100" strike="noStrike">
                <a:latin typeface="Arial"/>
                <a:ea typeface="Arial"/>
                <a:cs typeface="Arial"/>
                <a:sym typeface="Arial"/>
              </a:rPr>
              <a:t>Bir veri bloğunda, ekleme, yazma, silme gibi işlemler sonucunda değişiklik olması durumunda bu değişiklikler shared_buffers üzerinde gerçekleştirilir ve veri dosyalarına yazılmadan işlem kayıtlarına (WAL) eklenir. Değişikliklerin ve değişen veri bloklarının, bellekten veri dosyalarına yazılması işlemi ise geciktirilir. Veri dosyaları ile farklı içeriğe sahip bu sayfalar (page) ise kirli (dirty page) olarak nitelendirilir.</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0" lang="tr" sz="1100" strike="noStrike">
                <a:latin typeface="Arial"/>
                <a:ea typeface="Arial"/>
                <a:cs typeface="Arial"/>
                <a:sym typeface="Arial"/>
              </a:rPr>
              <a:t>Kirli sayfaların diske yazılması işlemini Postgres’de rutin olarak iki arka plan süreci gerçekleştirir. Bu arka plan süreçleri </a:t>
            </a:r>
            <a:r>
              <a:rPr b="0" i="1" lang="tr" sz="1100" strike="noStrike">
                <a:latin typeface="Arial"/>
                <a:ea typeface="Arial"/>
                <a:cs typeface="Arial"/>
                <a:sym typeface="Arial"/>
              </a:rPr>
              <a:t>bgwriter</a:t>
            </a:r>
            <a:r>
              <a:rPr b="0" lang="tr" sz="1100" strike="noStrike">
                <a:latin typeface="Arial"/>
                <a:ea typeface="Arial"/>
                <a:cs typeface="Arial"/>
                <a:sym typeface="Arial"/>
              </a:rPr>
              <a:t> ve </a:t>
            </a:r>
            <a:r>
              <a:rPr b="0" i="1" lang="tr" sz="1100" strike="noStrike">
                <a:latin typeface="Arial"/>
                <a:ea typeface="Arial"/>
                <a:cs typeface="Arial"/>
                <a:sym typeface="Arial"/>
              </a:rPr>
              <a:t>checkpointer</a:t>
            </a:r>
            <a:r>
              <a:rPr b="0" lang="tr" sz="1100" strike="noStrike">
                <a:latin typeface="Arial"/>
                <a:ea typeface="Arial"/>
                <a:cs typeface="Arial"/>
                <a:sym typeface="Arial"/>
              </a:rPr>
              <a:t>’dır.</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0" i="1" lang="tr" sz="1100" strike="noStrike">
                <a:latin typeface="Arial"/>
                <a:ea typeface="Arial"/>
                <a:cs typeface="Arial"/>
                <a:sym typeface="Arial"/>
              </a:rPr>
              <a:t>checkpointer</a:t>
            </a:r>
            <a:r>
              <a:rPr b="0" lang="tr" sz="1100" strike="noStrike">
                <a:latin typeface="Arial"/>
                <a:ea typeface="Arial"/>
                <a:cs typeface="Arial"/>
                <a:sym typeface="Arial"/>
              </a:rPr>
              <a:t>, belirli koşullarda devreye girerek shared_buffers üzerinde yer alan kirli sayfaların tamamını diske yazar. </a:t>
            </a:r>
            <a:r>
              <a:rPr b="0" i="1" lang="tr" sz="1100" strike="noStrike">
                <a:latin typeface="Arial"/>
                <a:ea typeface="Arial"/>
                <a:cs typeface="Arial"/>
                <a:sym typeface="Arial"/>
              </a:rPr>
              <a:t>checkpointer</a:t>
            </a:r>
            <a:r>
              <a:rPr b="0" lang="tr" sz="1100" strike="noStrike">
                <a:latin typeface="Arial"/>
                <a:ea typeface="Arial"/>
                <a:cs typeface="Arial"/>
                <a:sym typeface="Arial"/>
              </a:rPr>
              <a:t> süreci aşağıdaki koşullarda devreye girer.</a:t>
            </a:r>
            <a:endParaRPr b="0" sz="1100" strike="noStrike">
              <a:latin typeface="Arial"/>
              <a:ea typeface="Arial"/>
              <a:cs typeface="Arial"/>
              <a:sym typeface="Arial"/>
            </a:endParaRPr>
          </a:p>
          <a:p>
            <a:pPr indent="-317160" lvl="0" marL="457200" rtl="0" algn="just">
              <a:lnSpc>
                <a:spcPct val="100000"/>
              </a:lnSpc>
              <a:spcBef>
                <a:spcPts val="1001"/>
              </a:spcBef>
              <a:spcAft>
                <a:spcPts val="0"/>
              </a:spcAft>
              <a:buClr>
                <a:srgbClr val="000000"/>
              </a:buClr>
              <a:buSzPts val="1100"/>
              <a:buFont typeface="Noto Sans Symbols"/>
              <a:buChar char="●"/>
            </a:pPr>
            <a:r>
              <a:rPr b="0" lang="tr" sz="1100" strike="noStrike">
                <a:latin typeface="Arial"/>
                <a:ea typeface="Arial"/>
                <a:cs typeface="Arial"/>
                <a:sym typeface="Arial"/>
              </a:rPr>
              <a:t>checkpoint_timeout süresi dolduğunda</a:t>
            </a:r>
            <a:endParaRPr b="0" sz="1100" strike="noStrike">
              <a:latin typeface="Arial"/>
              <a:ea typeface="Arial"/>
              <a:cs typeface="Arial"/>
              <a:sym typeface="Arial"/>
            </a:endParaRPr>
          </a:p>
          <a:p>
            <a:pPr indent="-317160" lvl="0" marL="457200" rtl="0" algn="just">
              <a:lnSpc>
                <a:spcPct val="100000"/>
              </a:lnSpc>
              <a:spcBef>
                <a:spcPts val="0"/>
              </a:spcBef>
              <a:spcAft>
                <a:spcPts val="0"/>
              </a:spcAft>
              <a:buClr>
                <a:srgbClr val="000000"/>
              </a:buClr>
              <a:buSzPts val="1100"/>
              <a:buFont typeface="Noto Sans Symbols"/>
              <a:buChar char="●"/>
            </a:pPr>
            <a:r>
              <a:rPr b="0" lang="tr" sz="1100" strike="noStrike">
                <a:latin typeface="Arial"/>
                <a:ea typeface="Arial"/>
                <a:cs typeface="Arial"/>
                <a:sym typeface="Arial"/>
              </a:rPr>
              <a:t>max_wal_size değerine erişildiğinde</a:t>
            </a:r>
            <a:endParaRPr b="0" sz="1100" strike="noStrike">
              <a:latin typeface="Arial"/>
              <a:ea typeface="Arial"/>
              <a:cs typeface="Arial"/>
              <a:sym typeface="Arial"/>
            </a:endParaRPr>
          </a:p>
          <a:p>
            <a:pPr indent="-317160" lvl="0" marL="457200" rtl="0" algn="just">
              <a:lnSpc>
                <a:spcPct val="100000"/>
              </a:lnSpc>
              <a:spcBef>
                <a:spcPts val="0"/>
              </a:spcBef>
              <a:spcAft>
                <a:spcPts val="0"/>
              </a:spcAft>
              <a:buClr>
                <a:srgbClr val="000000"/>
              </a:buClr>
              <a:buSzPts val="1100"/>
              <a:buFont typeface="Noto Sans Symbols"/>
              <a:buChar char="●"/>
            </a:pPr>
            <a:r>
              <a:rPr b="0" lang="tr" sz="1100" strike="noStrike">
                <a:latin typeface="Arial"/>
                <a:ea typeface="Arial"/>
                <a:cs typeface="Arial"/>
                <a:sym typeface="Arial"/>
              </a:rPr>
              <a:t>CHECKPOINT komutu çalıştırıldığında</a:t>
            </a:r>
            <a:endParaRPr b="0" sz="1100" strike="noStrike">
              <a:latin typeface="Arial"/>
              <a:ea typeface="Arial"/>
              <a:cs typeface="Arial"/>
              <a:sym typeface="Arial"/>
            </a:endParaRPr>
          </a:p>
          <a:p>
            <a:pPr indent="-317160" lvl="0" marL="457200" rtl="0" algn="just">
              <a:lnSpc>
                <a:spcPct val="100000"/>
              </a:lnSpc>
              <a:spcBef>
                <a:spcPts val="0"/>
              </a:spcBef>
              <a:spcAft>
                <a:spcPts val="0"/>
              </a:spcAft>
              <a:buClr>
                <a:srgbClr val="000000"/>
              </a:buClr>
              <a:buSzPts val="1100"/>
              <a:buFont typeface="Noto Sans Symbols"/>
              <a:buChar char="●"/>
            </a:pPr>
            <a:r>
              <a:rPr b="0" lang="tr" sz="1100" strike="noStrike">
                <a:latin typeface="Arial"/>
                <a:ea typeface="Arial"/>
                <a:cs typeface="Arial"/>
                <a:sym typeface="Arial"/>
              </a:rPr>
              <a:t>PostgreSQL servisi durdurulduğunda, yedekten dönüş yapıldığında</a:t>
            </a:r>
            <a:endParaRPr b="0" sz="1100" strike="noStrike">
              <a:latin typeface="Arial"/>
              <a:ea typeface="Arial"/>
              <a:cs typeface="Arial"/>
              <a:sym typeface="Arial"/>
            </a:endParaRPr>
          </a:p>
          <a:p>
            <a:pPr indent="-317160" lvl="0" marL="457200" rtl="0" algn="just">
              <a:lnSpc>
                <a:spcPct val="100000"/>
              </a:lnSpc>
              <a:spcBef>
                <a:spcPts val="0"/>
              </a:spcBef>
              <a:spcAft>
                <a:spcPts val="0"/>
              </a:spcAft>
              <a:buClr>
                <a:srgbClr val="000000"/>
              </a:buClr>
              <a:buSzPts val="1100"/>
              <a:buFont typeface="Noto Sans Symbols"/>
              <a:buChar char="●"/>
            </a:pPr>
            <a:r>
              <a:rPr b="0" lang="tr" sz="1100" strike="noStrike">
                <a:latin typeface="Arial"/>
                <a:ea typeface="Arial"/>
                <a:cs typeface="Arial"/>
                <a:sym typeface="Arial"/>
              </a:rPr>
              <a:t>Veritabanı yaratıldığında, silindiliğinde</a:t>
            </a:r>
            <a:endParaRPr b="0" sz="1100" strike="noStrike">
              <a:latin typeface="Arial"/>
              <a:ea typeface="Arial"/>
              <a:cs typeface="Arial"/>
              <a:sym typeface="Arial"/>
            </a:endParaRPr>
          </a:p>
          <a:p>
            <a:pPr indent="-317160" lvl="0" marL="457200" rtl="0" algn="just">
              <a:lnSpc>
                <a:spcPct val="100000"/>
              </a:lnSpc>
              <a:spcBef>
                <a:spcPts val="0"/>
              </a:spcBef>
              <a:spcAft>
                <a:spcPts val="0"/>
              </a:spcAft>
              <a:buClr>
                <a:srgbClr val="000000"/>
              </a:buClr>
              <a:buSzPts val="1100"/>
              <a:buFont typeface="Noto Sans Symbols"/>
              <a:buChar char="●"/>
            </a:pPr>
            <a:r>
              <a:rPr b="0" lang="tr" sz="1100" strike="noStrike">
                <a:latin typeface="Arial"/>
                <a:ea typeface="Arial"/>
                <a:cs typeface="Arial"/>
                <a:sym typeface="Arial"/>
              </a:rPr>
              <a:t>Veritabanı tablespace’ler arasında taşındığında</a:t>
            </a:r>
            <a:endParaRPr b="0" sz="1100" strike="noStrike">
              <a:latin typeface="Arial"/>
              <a:ea typeface="Arial"/>
              <a:cs typeface="Arial"/>
              <a:sym typeface="Arial"/>
            </a:endParaRPr>
          </a:p>
          <a:p>
            <a:pPr indent="-317160" lvl="0" marL="457200" rtl="0" algn="just">
              <a:lnSpc>
                <a:spcPct val="100000"/>
              </a:lnSpc>
              <a:spcBef>
                <a:spcPts val="0"/>
              </a:spcBef>
              <a:spcAft>
                <a:spcPts val="0"/>
              </a:spcAft>
              <a:buClr>
                <a:srgbClr val="000000"/>
              </a:buClr>
              <a:buSzPts val="1100"/>
              <a:buFont typeface="Noto Sans Symbols"/>
              <a:buChar char="●"/>
            </a:pPr>
            <a:r>
              <a:rPr b="0" lang="tr" sz="1100" strike="noStrike">
                <a:latin typeface="Arial"/>
                <a:ea typeface="Arial"/>
                <a:cs typeface="Arial"/>
                <a:sym typeface="Arial"/>
              </a:rPr>
              <a:t>pg_start_backup komutu işletildiğinde</a:t>
            </a:r>
            <a:endParaRPr b="0" sz="1100" strike="noStrike">
              <a:latin typeface="Arial"/>
              <a:ea typeface="Arial"/>
              <a:cs typeface="Arial"/>
              <a:sym typeface="Arial"/>
            </a:endParaRPr>
          </a:p>
          <a:p>
            <a:pPr indent="-317160" lvl="0" marL="457200" rtl="0" algn="just">
              <a:lnSpc>
                <a:spcPct val="100000"/>
              </a:lnSpc>
              <a:spcBef>
                <a:spcPts val="0"/>
              </a:spcBef>
              <a:spcAft>
                <a:spcPts val="0"/>
              </a:spcAft>
              <a:buClr>
                <a:srgbClr val="000000"/>
              </a:buClr>
              <a:buSzPts val="1100"/>
              <a:buFont typeface="Noto Sans Symbols"/>
              <a:buChar char="●"/>
            </a:pPr>
            <a:r>
              <a:rPr b="0" lang="tr" sz="1100" strike="noStrike">
                <a:latin typeface="Arial"/>
                <a:ea typeface="Arial"/>
                <a:cs typeface="Arial"/>
                <a:sym typeface="Arial"/>
              </a:rPr>
              <a:t>Tablespace silindiğinde</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0" lang="tr" sz="1100" strike="noStrike">
                <a:latin typeface="Arial"/>
                <a:ea typeface="Arial"/>
                <a:cs typeface="Arial"/>
                <a:sym typeface="Arial"/>
              </a:rPr>
              <a:t>Checkpoint işlemi diskte yoğun yazma işlemi yapacağı için maliyetli bir işlemdir. Checkpoint sürecini optimize eden 3 parametre vardır.</a:t>
            </a:r>
            <a:endParaRPr b="0" sz="1100" strike="noStrike">
              <a:latin typeface="Arial"/>
              <a:ea typeface="Arial"/>
              <a:cs typeface="Arial"/>
              <a:sym typeface="Arial"/>
            </a:endParaRPr>
          </a:p>
          <a:p>
            <a:pPr indent="-317160" lvl="0" marL="457200" rtl="0" algn="just">
              <a:lnSpc>
                <a:spcPct val="100000"/>
              </a:lnSpc>
              <a:spcBef>
                <a:spcPts val="1001"/>
              </a:spcBef>
              <a:spcAft>
                <a:spcPts val="0"/>
              </a:spcAft>
              <a:buClr>
                <a:srgbClr val="000000"/>
              </a:buClr>
              <a:buSzPts val="1100"/>
              <a:buFont typeface="Noto Sans Symbols"/>
              <a:buChar char="●"/>
            </a:pPr>
            <a:r>
              <a:rPr b="0" lang="tr" sz="1100" strike="noStrike">
                <a:latin typeface="Arial"/>
                <a:ea typeface="Arial"/>
                <a:cs typeface="Arial"/>
                <a:sym typeface="Arial"/>
              </a:rPr>
              <a:t>checkpoint_completion_target: Checkpoint işleminin ne kadar süreceğini belirler. 0 ile 1 arasında değer alır. Bu parametrenin değeri ile checkpoint_timeout parametresinin çarpımı hedeflenen tamamlanma süresini verir.</a:t>
            </a:r>
            <a:endParaRPr b="0" sz="1100" strike="noStrike">
              <a:latin typeface="Arial"/>
              <a:ea typeface="Arial"/>
              <a:cs typeface="Arial"/>
              <a:sym typeface="Arial"/>
            </a:endParaRPr>
          </a:p>
          <a:p>
            <a:pPr indent="-317160" lvl="0" marL="457200" rtl="0" algn="just">
              <a:lnSpc>
                <a:spcPct val="100000"/>
              </a:lnSpc>
              <a:spcBef>
                <a:spcPts val="0"/>
              </a:spcBef>
              <a:spcAft>
                <a:spcPts val="0"/>
              </a:spcAft>
              <a:buClr>
                <a:srgbClr val="000000"/>
              </a:buClr>
              <a:buSzPts val="1100"/>
              <a:buFont typeface="Noto Sans Symbols"/>
              <a:buChar char="●"/>
            </a:pPr>
            <a:r>
              <a:rPr b="0" lang="tr" sz="1100" strike="noStrike">
                <a:latin typeface="Arial"/>
                <a:ea typeface="Arial"/>
                <a:cs typeface="Arial"/>
                <a:sym typeface="Arial"/>
              </a:rPr>
              <a:t>max_wal_size: Bu paramtrede verilen değer kadar WAL üretildiğinde checkpoint süreci tetiklenir.</a:t>
            </a:r>
            <a:endParaRPr b="0" sz="1100" strike="noStrike">
              <a:latin typeface="Arial"/>
              <a:ea typeface="Arial"/>
              <a:cs typeface="Arial"/>
              <a:sym typeface="Arial"/>
            </a:endParaRPr>
          </a:p>
          <a:p>
            <a:pPr indent="-317160" lvl="0" marL="457200" rtl="0" algn="just">
              <a:lnSpc>
                <a:spcPct val="100000"/>
              </a:lnSpc>
              <a:spcBef>
                <a:spcPts val="0"/>
              </a:spcBef>
              <a:spcAft>
                <a:spcPts val="0"/>
              </a:spcAft>
              <a:buClr>
                <a:srgbClr val="000000"/>
              </a:buClr>
              <a:buSzPts val="1100"/>
              <a:buFont typeface="Noto Sans Symbols"/>
              <a:buChar char="●"/>
            </a:pPr>
            <a:r>
              <a:rPr b="0" lang="tr" sz="1100" strike="noStrike">
                <a:latin typeface="Arial"/>
                <a:ea typeface="Arial"/>
                <a:cs typeface="Arial"/>
                <a:sym typeface="Arial"/>
              </a:rPr>
              <a:t>checkpoint_timeout: Tam sayı değer alır. En son checkpoint işlemi üzerinden bu parametrede belirlenen süre geçtiğinde checkpoint işlemi tetiklenir.</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t/>
            </a:r>
            <a:endParaRPr b="0" sz="1100" strike="noStrike">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3:notes"/>
          <p:cNvSpPr/>
          <p:nvPr>
            <p:ph idx="2" type="sldImg"/>
          </p:nvPr>
        </p:nvSpPr>
        <p:spPr>
          <a:xfrm>
            <a:off x="38124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3" name="Google Shape;243;p3:notes"/>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rtl="0" algn="just">
              <a:lnSpc>
                <a:spcPct val="100000"/>
              </a:lnSpc>
              <a:spcBef>
                <a:spcPts val="0"/>
              </a:spcBef>
              <a:spcAft>
                <a:spcPts val="0"/>
              </a:spcAft>
              <a:buNone/>
            </a:pPr>
            <a:r>
              <a:rPr b="0" i="1" lang="tr" sz="1100" strike="noStrike">
                <a:solidFill>
                  <a:srgbClr val="000000"/>
                </a:solidFill>
                <a:latin typeface="Arial"/>
                <a:ea typeface="Arial"/>
                <a:cs typeface="Arial"/>
                <a:sym typeface="Arial"/>
              </a:rPr>
              <a:t>bgwriter</a:t>
            </a:r>
            <a:r>
              <a:rPr b="0" lang="tr" sz="1100" strike="noStrike">
                <a:solidFill>
                  <a:srgbClr val="000000"/>
                </a:solidFill>
                <a:latin typeface="Arial"/>
                <a:ea typeface="Arial"/>
                <a:cs typeface="Arial"/>
                <a:sym typeface="Arial"/>
              </a:rPr>
              <a:t>, arka planda belirli sürelerle devreye girerek shared_buffers üzerinde yer alan kirli sayfaları diske yazar. İki checkpoint arasındaki değişen sayfaları diske yazarak </a:t>
            </a:r>
            <a:r>
              <a:rPr b="0" i="1" lang="tr" sz="1100" strike="noStrike">
                <a:solidFill>
                  <a:srgbClr val="000000"/>
                </a:solidFill>
                <a:latin typeface="Arial"/>
                <a:ea typeface="Arial"/>
                <a:cs typeface="Arial"/>
                <a:sym typeface="Arial"/>
              </a:rPr>
              <a:t>checkpointer</a:t>
            </a:r>
            <a:r>
              <a:rPr b="0" lang="tr" sz="1100" strike="noStrike">
                <a:solidFill>
                  <a:srgbClr val="000000"/>
                </a:solidFill>
                <a:latin typeface="Arial"/>
                <a:ea typeface="Arial"/>
                <a:cs typeface="Arial"/>
                <a:sym typeface="Arial"/>
              </a:rPr>
              <a:t> sürecinin üzerindeki yükü azaltır. Bu sayede checkpoint işleminin maliyeti azaltılır.</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0" lang="tr" sz="1100" strike="noStrike">
                <a:solidFill>
                  <a:srgbClr val="000000"/>
                </a:solidFill>
                <a:latin typeface="Arial"/>
                <a:ea typeface="Arial"/>
                <a:cs typeface="Arial"/>
                <a:sym typeface="Arial"/>
              </a:rPr>
              <a:t>Yazılacak olan sayfaları LRU algoritmasına göre belirler ve az değişen sayfaları diske yazarak sık değişen sayfaları sık sık diske yazmayarak I/O yükünü azaltır. </a:t>
            </a:r>
            <a:r>
              <a:rPr b="0" i="1" lang="tr" sz="1100" strike="noStrike">
                <a:solidFill>
                  <a:srgbClr val="000000"/>
                </a:solidFill>
                <a:latin typeface="Arial"/>
                <a:ea typeface="Arial"/>
                <a:cs typeface="Arial"/>
                <a:sym typeface="Arial"/>
              </a:rPr>
              <a:t>bgwriter</a:t>
            </a:r>
            <a:r>
              <a:rPr b="0" lang="tr" sz="1100" strike="noStrike">
                <a:solidFill>
                  <a:srgbClr val="000000"/>
                </a:solidFill>
                <a:latin typeface="Arial"/>
                <a:ea typeface="Arial"/>
                <a:cs typeface="Arial"/>
                <a:sym typeface="Arial"/>
              </a:rPr>
              <a:t>’ın davranışı aşağıdaki parametreler ile düzenlenir.</a:t>
            </a:r>
            <a:endParaRPr b="0" sz="1100" strike="noStrike">
              <a:latin typeface="Arial"/>
              <a:ea typeface="Arial"/>
              <a:cs typeface="Arial"/>
              <a:sym typeface="Arial"/>
            </a:endParaRPr>
          </a:p>
          <a:p>
            <a:pPr indent="-317160" lvl="0" marL="457200" rtl="0" algn="just">
              <a:lnSpc>
                <a:spcPct val="100000"/>
              </a:lnSpc>
              <a:spcBef>
                <a:spcPts val="1001"/>
              </a:spcBef>
              <a:spcAft>
                <a:spcPts val="0"/>
              </a:spcAft>
              <a:buClr>
                <a:srgbClr val="000000"/>
              </a:buClr>
              <a:buSzPts val="1100"/>
              <a:buFont typeface="Noto Sans Symbols"/>
              <a:buChar char="●"/>
            </a:pPr>
            <a:r>
              <a:rPr b="0" lang="tr" sz="1100" strike="noStrike">
                <a:solidFill>
                  <a:srgbClr val="000000"/>
                </a:solidFill>
                <a:latin typeface="Arial"/>
                <a:ea typeface="Arial"/>
                <a:cs typeface="Arial"/>
                <a:sym typeface="Arial"/>
              </a:rPr>
              <a:t>bgwriter_delay: bgwriter sürecinin işlemini tamamlaması ardından ne kadar süre bekleyeceğini belirler. Tam sayı değeri alır ve birimi ms (mili saniye)’dir.</a:t>
            </a:r>
            <a:endParaRPr b="0" sz="1100" strike="noStrike">
              <a:latin typeface="Arial"/>
              <a:ea typeface="Arial"/>
              <a:cs typeface="Arial"/>
              <a:sym typeface="Arial"/>
            </a:endParaRPr>
          </a:p>
          <a:p>
            <a:pPr indent="-317160" lvl="0" marL="457200" rtl="0" algn="just">
              <a:lnSpc>
                <a:spcPct val="100000"/>
              </a:lnSpc>
              <a:spcBef>
                <a:spcPts val="0"/>
              </a:spcBef>
              <a:spcAft>
                <a:spcPts val="0"/>
              </a:spcAft>
              <a:buClr>
                <a:srgbClr val="000000"/>
              </a:buClr>
              <a:buSzPts val="1100"/>
              <a:buFont typeface="Noto Sans Symbols"/>
              <a:buChar char="●"/>
            </a:pPr>
            <a:r>
              <a:rPr b="0" lang="tr" sz="1100" strike="noStrike">
                <a:solidFill>
                  <a:srgbClr val="000000"/>
                </a:solidFill>
                <a:latin typeface="Arial"/>
                <a:ea typeface="Arial"/>
                <a:cs typeface="Arial"/>
                <a:sym typeface="Arial"/>
              </a:rPr>
              <a:t>bgwriter_lru_maxpages: bgwriter’ın her seferinde en fazla kaç adet sayfayı diske yazacağını belirler.</a:t>
            </a:r>
            <a:endParaRPr b="0" sz="1100" strike="noStrike">
              <a:latin typeface="Arial"/>
              <a:ea typeface="Arial"/>
              <a:cs typeface="Arial"/>
              <a:sym typeface="Arial"/>
            </a:endParaRPr>
          </a:p>
          <a:p>
            <a:pPr indent="-317160" lvl="0" marL="457200" rtl="0" algn="just">
              <a:lnSpc>
                <a:spcPct val="100000"/>
              </a:lnSpc>
              <a:spcBef>
                <a:spcPts val="0"/>
              </a:spcBef>
              <a:spcAft>
                <a:spcPts val="0"/>
              </a:spcAft>
              <a:buClr>
                <a:srgbClr val="000000"/>
              </a:buClr>
              <a:buSzPts val="1100"/>
              <a:buFont typeface="Noto Sans Symbols"/>
              <a:buChar char="●"/>
            </a:pPr>
            <a:r>
              <a:rPr b="0" lang="tr" sz="1100" strike="noStrike">
                <a:solidFill>
                  <a:srgbClr val="000000"/>
                </a:solidFill>
                <a:latin typeface="Arial"/>
                <a:ea typeface="Arial"/>
                <a:cs typeface="Arial"/>
                <a:sym typeface="Arial"/>
              </a:rPr>
              <a:t>bgwriter_lru_multiplier: Her turda, bir önceki turlarda ihtiyaç duyulan temiz sayfa sayısına göre yazılacak kirli sayfa sayısını belirler. Örneğin bir önceki turda 50 temiz sayfaya ihtiyaç duyulduysa ve bu parametrenin değeri 2.0 ise, 100 adet kirli sayfa diske yazılır.</a:t>
            </a:r>
            <a:endParaRPr b="0" sz="1100" strike="noStrike">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6" name="Shape 1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6" name="Shape 46"/>
        <p:cNvGrpSpPr/>
        <p:nvPr/>
      </p:nvGrpSpPr>
      <p:grpSpPr>
        <a:xfrm>
          <a:off x="0" y="0"/>
          <a:ext cx="0" cy="0"/>
          <a:chOff x="0" y="0"/>
          <a:chExt cx="0" cy="0"/>
        </a:xfrm>
      </p:grpSpPr>
      <p:sp>
        <p:nvSpPr>
          <p:cNvPr id="47" name="Google Shape;47;p27"/>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7"/>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27"/>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50" name="Shape 50"/>
        <p:cNvGrpSpPr/>
        <p:nvPr/>
      </p:nvGrpSpPr>
      <p:grpSpPr>
        <a:xfrm>
          <a:off x="0" y="0"/>
          <a:ext cx="0" cy="0"/>
          <a:chOff x="0" y="0"/>
          <a:chExt cx="0" cy="0"/>
        </a:xfrm>
      </p:grpSpPr>
      <p:sp>
        <p:nvSpPr>
          <p:cNvPr id="51" name="Google Shape;51;p28"/>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28"/>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2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28"/>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6" name="Shape 56"/>
        <p:cNvGrpSpPr/>
        <p:nvPr/>
      </p:nvGrpSpPr>
      <p:grpSpPr>
        <a:xfrm>
          <a:off x="0" y="0"/>
          <a:ext cx="0" cy="0"/>
          <a:chOff x="0" y="0"/>
          <a:chExt cx="0" cy="0"/>
        </a:xfrm>
      </p:grpSpPr>
      <p:sp>
        <p:nvSpPr>
          <p:cNvPr id="57" name="Google Shape;57;p29"/>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9"/>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29"/>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29"/>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29"/>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2" name="Google Shape;62;p29"/>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3" name="Google Shape;63;p29"/>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8" name="Shape 68"/>
        <p:cNvGrpSpPr/>
        <p:nvPr/>
      </p:nvGrpSpPr>
      <p:grpSpPr>
        <a:xfrm>
          <a:off x="0" y="0"/>
          <a:ext cx="0" cy="0"/>
          <a:chOff x="0" y="0"/>
          <a:chExt cx="0" cy="0"/>
        </a:xfrm>
      </p:grpSpPr>
      <p:sp>
        <p:nvSpPr>
          <p:cNvPr id="69" name="Google Shape;69;p7"/>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1" name="Shape 71"/>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2" name="Shape 72"/>
        <p:cNvGrpSpPr/>
        <p:nvPr/>
      </p:nvGrpSpPr>
      <p:grpSpPr>
        <a:xfrm>
          <a:off x="0" y="0"/>
          <a:ext cx="0" cy="0"/>
          <a:chOff x="0" y="0"/>
          <a:chExt cx="0" cy="0"/>
        </a:xfrm>
      </p:grpSpPr>
      <p:sp>
        <p:nvSpPr>
          <p:cNvPr id="73" name="Google Shape;73;p9"/>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5" name="Shape 75"/>
        <p:cNvGrpSpPr/>
        <p:nvPr/>
      </p:nvGrpSpPr>
      <p:grpSpPr>
        <a:xfrm>
          <a:off x="0" y="0"/>
          <a:ext cx="0" cy="0"/>
          <a:chOff x="0" y="0"/>
          <a:chExt cx="0" cy="0"/>
        </a:xfrm>
      </p:grpSpPr>
      <p:sp>
        <p:nvSpPr>
          <p:cNvPr id="76" name="Google Shape;76;p10"/>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8" name="Google Shape;78;p10"/>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11"/>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1" name="Shape 81"/>
        <p:cNvGrpSpPr/>
        <p:nvPr/>
      </p:nvGrpSpPr>
      <p:grpSpPr>
        <a:xfrm>
          <a:off x="0" y="0"/>
          <a:ext cx="0" cy="0"/>
          <a:chOff x="0" y="0"/>
          <a:chExt cx="0" cy="0"/>
        </a:xfrm>
      </p:grpSpPr>
      <p:sp>
        <p:nvSpPr>
          <p:cNvPr id="82" name="Google Shape;82;p12"/>
          <p:cNvSpPr txBox="1"/>
          <p:nvPr>
            <p:ph idx="1" type="subTitle"/>
          </p:nvPr>
        </p:nvSpPr>
        <p:spPr>
          <a:xfrm>
            <a:off x="311760" y="744480"/>
            <a:ext cx="8520120" cy="951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3" name="Shape 83"/>
        <p:cNvGrpSpPr/>
        <p:nvPr/>
      </p:nvGrpSpPr>
      <p:grpSpPr>
        <a:xfrm>
          <a:off x="0" y="0"/>
          <a:ext cx="0" cy="0"/>
          <a:chOff x="0" y="0"/>
          <a:chExt cx="0" cy="0"/>
        </a:xfrm>
      </p:grpSpPr>
      <p:sp>
        <p:nvSpPr>
          <p:cNvPr id="84" name="Google Shape;84;p13"/>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3"/>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6" name="Google Shape;86;p13"/>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13"/>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7" name="Shape 17"/>
        <p:cNvGrpSpPr/>
        <p:nvPr/>
      </p:nvGrpSpPr>
      <p:grpSpPr>
        <a:xfrm>
          <a:off x="0" y="0"/>
          <a:ext cx="0" cy="0"/>
          <a:chOff x="0" y="0"/>
          <a:chExt cx="0" cy="0"/>
        </a:xfrm>
      </p:grpSpPr>
      <p:sp>
        <p:nvSpPr>
          <p:cNvPr id="18" name="Google Shape;18;p19"/>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9"/>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8" name="Shape 88"/>
        <p:cNvGrpSpPr/>
        <p:nvPr/>
      </p:nvGrpSpPr>
      <p:grpSpPr>
        <a:xfrm>
          <a:off x="0" y="0"/>
          <a:ext cx="0" cy="0"/>
          <a:chOff x="0" y="0"/>
          <a:chExt cx="0" cy="0"/>
        </a:xfrm>
      </p:grpSpPr>
      <p:sp>
        <p:nvSpPr>
          <p:cNvPr id="89" name="Google Shape;89;p14"/>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4"/>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14"/>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14"/>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3" name="Shape 93"/>
        <p:cNvGrpSpPr/>
        <p:nvPr/>
      </p:nvGrpSpPr>
      <p:grpSpPr>
        <a:xfrm>
          <a:off x="0" y="0"/>
          <a:ext cx="0" cy="0"/>
          <a:chOff x="0" y="0"/>
          <a:chExt cx="0" cy="0"/>
        </a:xfrm>
      </p:grpSpPr>
      <p:sp>
        <p:nvSpPr>
          <p:cNvPr id="94" name="Google Shape;94;p15"/>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5"/>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1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15"/>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8" name="Shape 98"/>
        <p:cNvGrpSpPr/>
        <p:nvPr/>
      </p:nvGrpSpPr>
      <p:grpSpPr>
        <a:xfrm>
          <a:off x="0" y="0"/>
          <a:ext cx="0" cy="0"/>
          <a:chOff x="0" y="0"/>
          <a:chExt cx="0" cy="0"/>
        </a:xfrm>
      </p:grpSpPr>
      <p:sp>
        <p:nvSpPr>
          <p:cNvPr id="99" name="Google Shape;99;p16"/>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6"/>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16"/>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2" name="Shape 102"/>
        <p:cNvGrpSpPr/>
        <p:nvPr/>
      </p:nvGrpSpPr>
      <p:grpSpPr>
        <a:xfrm>
          <a:off x="0" y="0"/>
          <a:ext cx="0" cy="0"/>
          <a:chOff x="0" y="0"/>
          <a:chExt cx="0" cy="0"/>
        </a:xfrm>
      </p:grpSpPr>
      <p:sp>
        <p:nvSpPr>
          <p:cNvPr id="103" name="Google Shape;103;p17"/>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7"/>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17"/>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17"/>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17"/>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8" name="Shape 108"/>
        <p:cNvGrpSpPr/>
        <p:nvPr/>
      </p:nvGrpSpPr>
      <p:grpSpPr>
        <a:xfrm>
          <a:off x="0" y="0"/>
          <a:ext cx="0" cy="0"/>
          <a:chOff x="0" y="0"/>
          <a:chExt cx="0" cy="0"/>
        </a:xfrm>
      </p:grpSpPr>
      <p:sp>
        <p:nvSpPr>
          <p:cNvPr id="109" name="Google Shape;109;p18"/>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8"/>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18"/>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18"/>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18"/>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4" name="Google Shape;114;p18"/>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5" name="Google Shape;115;p18"/>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2" name="Shape 122"/>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3" name="Shape 123"/>
        <p:cNvGrpSpPr/>
        <p:nvPr/>
      </p:nvGrpSpPr>
      <p:grpSpPr>
        <a:xfrm>
          <a:off x="0" y="0"/>
          <a:ext cx="0" cy="0"/>
          <a:chOff x="0" y="0"/>
          <a:chExt cx="0" cy="0"/>
        </a:xfrm>
      </p:grpSpPr>
      <p:sp>
        <p:nvSpPr>
          <p:cNvPr id="124" name="Google Shape;124;p32"/>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2"/>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6" name="Shape 126"/>
        <p:cNvGrpSpPr/>
        <p:nvPr/>
      </p:nvGrpSpPr>
      <p:grpSpPr>
        <a:xfrm>
          <a:off x="0" y="0"/>
          <a:ext cx="0" cy="0"/>
          <a:chOff x="0" y="0"/>
          <a:chExt cx="0" cy="0"/>
        </a:xfrm>
      </p:grpSpPr>
      <p:sp>
        <p:nvSpPr>
          <p:cNvPr id="127" name="Google Shape;127;p33"/>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33"/>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9" name="Shape 129"/>
        <p:cNvGrpSpPr/>
        <p:nvPr/>
      </p:nvGrpSpPr>
      <p:grpSpPr>
        <a:xfrm>
          <a:off x="0" y="0"/>
          <a:ext cx="0" cy="0"/>
          <a:chOff x="0" y="0"/>
          <a:chExt cx="0" cy="0"/>
        </a:xfrm>
      </p:grpSpPr>
      <p:sp>
        <p:nvSpPr>
          <p:cNvPr id="130" name="Google Shape;130;p34"/>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4"/>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2" name="Google Shape;132;p34"/>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3" name="Shape 133"/>
        <p:cNvGrpSpPr/>
        <p:nvPr/>
      </p:nvGrpSpPr>
      <p:grpSpPr>
        <a:xfrm>
          <a:off x="0" y="0"/>
          <a:ext cx="0" cy="0"/>
          <a:chOff x="0" y="0"/>
          <a:chExt cx="0" cy="0"/>
        </a:xfrm>
      </p:grpSpPr>
      <p:sp>
        <p:nvSpPr>
          <p:cNvPr id="134" name="Google Shape;134;p35"/>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0" name="Shape 20"/>
        <p:cNvGrpSpPr/>
        <p:nvPr/>
      </p:nvGrpSpPr>
      <p:grpSpPr>
        <a:xfrm>
          <a:off x="0" y="0"/>
          <a:ext cx="0" cy="0"/>
          <a:chOff x="0" y="0"/>
          <a:chExt cx="0" cy="0"/>
        </a:xfrm>
      </p:grpSpPr>
      <p:sp>
        <p:nvSpPr>
          <p:cNvPr id="21" name="Google Shape;21;p20"/>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0"/>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35" name="Shape 135"/>
        <p:cNvGrpSpPr/>
        <p:nvPr/>
      </p:nvGrpSpPr>
      <p:grpSpPr>
        <a:xfrm>
          <a:off x="0" y="0"/>
          <a:ext cx="0" cy="0"/>
          <a:chOff x="0" y="0"/>
          <a:chExt cx="0" cy="0"/>
        </a:xfrm>
      </p:grpSpPr>
      <p:sp>
        <p:nvSpPr>
          <p:cNvPr id="136" name="Google Shape;136;p36"/>
          <p:cNvSpPr txBox="1"/>
          <p:nvPr>
            <p:ph idx="1" type="subTitle"/>
          </p:nvPr>
        </p:nvSpPr>
        <p:spPr>
          <a:xfrm>
            <a:off x="311760" y="744480"/>
            <a:ext cx="8520120" cy="951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37" name="Shape 137"/>
        <p:cNvGrpSpPr/>
        <p:nvPr/>
      </p:nvGrpSpPr>
      <p:grpSpPr>
        <a:xfrm>
          <a:off x="0" y="0"/>
          <a:ext cx="0" cy="0"/>
          <a:chOff x="0" y="0"/>
          <a:chExt cx="0" cy="0"/>
        </a:xfrm>
      </p:grpSpPr>
      <p:sp>
        <p:nvSpPr>
          <p:cNvPr id="138" name="Google Shape;138;p37"/>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7"/>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0" name="Google Shape;140;p37"/>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1" name="Google Shape;141;p37"/>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42" name="Shape 142"/>
        <p:cNvGrpSpPr/>
        <p:nvPr/>
      </p:nvGrpSpPr>
      <p:grpSpPr>
        <a:xfrm>
          <a:off x="0" y="0"/>
          <a:ext cx="0" cy="0"/>
          <a:chOff x="0" y="0"/>
          <a:chExt cx="0" cy="0"/>
        </a:xfrm>
      </p:grpSpPr>
      <p:sp>
        <p:nvSpPr>
          <p:cNvPr id="143" name="Google Shape;143;p38"/>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38"/>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5" name="Google Shape;145;p38"/>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6" name="Google Shape;146;p38"/>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47" name="Shape 147"/>
        <p:cNvGrpSpPr/>
        <p:nvPr/>
      </p:nvGrpSpPr>
      <p:grpSpPr>
        <a:xfrm>
          <a:off x="0" y="0"/>
          <a:ext cx="0" cy="0"/>
          <a:chOff x="0" y="0"/>
          <a:chExt cx="0" cy="0"/>
        </a:xfrm>
      </p:grpSpPr>
      <p:sp>
        <p:nvSpPr>
          <p:cNvPr id="148" name="Google Shape;148;p39"/>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39"/>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0" name="Google Shape;150;p3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1" name="Google Shape;151;p39"/>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52" name="Shape 152"/>
        <p:cNvGrpSpPr/>
        <p:nvPr/>
      </p:nvGrpSpPr>
      <p:grpSpPr>
        <a:xfrm>
          <a:off x="0" y="0"/>
          <a:ext cx="0" cy="0"/>
          <a:chOff x="0" y="0"/>
          <a:chExt cx="0" cy="0"/>
        </a:xfrm>
      </p:grpSpPr>
      <p:sp>
        <p:nvSpPr>
          <p:cNvPr id="153" name="Google Shape;153;p40"/>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40"/>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5" name="Google Shape;155;p40"/>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56" name="Shape 156"/>
        <p:cNvGrpSpPr/>
        <p:nvPr/>
      </p:nvGrpSpPr>
      <p:grpSpPr>
        <a:xfrm>
          <a:off x="0" y="0"/>
          <a:ext cx="0" cy="0"/>
          <a:chOff x="0" y="0"/>
          <a:chExt cx="0" cy="0"/>
        </a:xfrm>
      </p:grpSpPr>
      <p:sp>
        <p:nvSpPr>
          <p:cNvPr id="157" name="Google Shape;157;p41"/>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41"/>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9" name="Google Shape;159;p41"/>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0" name="Google Shape;160;p41"/>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1" name="Google Shape;161;p41"/>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62" name="Shape 162"/>
        <p:cNvGrpSpPr/>
        <p:nvPr/>
      </p:nvGrpSpPr>
      <p:grpSpPr>
        <a:xfrm>
          <a:off x="0" y="0"/>
          <a:ext cx="0" cy="0"/>
          <a:chOff x="0" y="0"/>
          <a:chExt cx="0" cy="0"/>
        </a:xfrm>
      </p:grpSpPr>
      <p:sp>
        <p:nvSpPr>
          <p:cNvPr id="163" name="Google Shape;163;p42"/>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42"/>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5" name="Google Shape;165;p42"/>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6" name="Google Shape;166;p42"/>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7" name="Google Shape;167;p42"/>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8" name="Google Shape;168;p42"/>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9" name="Google Shape;169;p42"/>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73" name="Shape 173"/>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74" name="Shape 174"/>
        <p:cNvGrpSpPr/>
        <p:nvPr/>
      </p:nvGrpSpPr>
      <p:grpSpPr>
        <a:xfrm>
          <a:off x="0" y="0"/>
          <a:ext cx="0" cy="0"/>
          <a:chOff x="0" y="0"/>
          <a:chExt cx="0" cy="0"/>
        </a:xfrm>
      </p:grpSpPr>
      <p:sp>
        <p:nvSpPr>
          <p:cNvPr id="175" name="Google Shape;175;p45"/>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45"/>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77" name="Shape 177"/>
        <p:cNvGrpSpPr/>
        <p:nvPr/>
      </p:nvGrpSpPr>
      <p:grpSpPr>
        <a:xfrm>
          <a:off x="0" y="0"/>
          <a:ext cx="0" cy="0"/>
          <a:chOff x="0" y="0"/>
          <a:chExt cx="0" cy="0"/>
        </a:xfrm>
      </p:grpSpPr>
      <p:sp>
        <p:nvSpPr>
          <p:cNvPr id="178" name="Google Shape;178;p46"/>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46"/>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3" name="Shape 23"/>
        <p:cNvGrpSpPr/>
        <p:nvPr/>
      </p:nvGrpSpPr>
      <p:grpSpPr>
        <a:xfrm>
          <a:off x="0" y="0"/>
          <a:ext cx="0" cy="0"/>
          <a:chOff x="0" y="0"/>
          <a:chExt cx="0" cy="0"/>
        </a:xfrm>
      </p:grpSpPr>
      <p:sp>
        <p:nvSpPr>
          <p:cNvPr id="24" name="Google Shape;24;p21"/>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1"/>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21"/>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0" name="Shape 180"/>
        <p:cNvGrpSpPr/>
        <p:nvPr/>
      </p:nvGrpSpPr>
      <p:grpSpPr>
        <a:xfrm>
          <a:off x="0" y="0"/>
          <a:ext cx="0" cy="0"/>
          <a:chOff x="0" y="0"/>
          <a:chExt cx="0" cy="0"/>
        </a:xfrm>
      </p:grpSpPr>
      <p:sp>
        <p:nvSpPr>
          <p:cNvPr id="181" name="Google Shape;181;p47"/>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47"/>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3" name="Google Shape;183;p47"/>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4" name="Shape 184"/>
        <p:cNvGrpSpPr/>
        <p:nvPr/>
      </p:nvGrpSpPr>
      <p:grpSpPr>
        <a:xfrm>
          <a:off x="0" y="0"/>
          <a:ext cx="0" cy="0"/>
          <a:chOff x="0" y="0"/>
          <a:chExt cx="0" cy="0"/>
        </a:xfrm>
      </p:grpSpPr>
      <p:sp>
        <p:nvSpPr>
          <p:cNvPr id="185" name="Google Shape;185;p48"/>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86" name="Shape 186"/>
        <p:cNvGrpSpPr/>
        <p:nvPr/>
      </p:nvGrpSpPr>
      <p:grpSpPr>
        <a:xfrm>
          <a:off x="0" y="0"/>
          <a:ext cx="0" cy="0"/>
          <a:chOff x="0" y="0"/>
          <a:chExt cx="0" cy="0"/>
        </a:xfrm>
      </p:grpSpPr>
      <p:sp>
        <p:nvSpPr>
          <p:cNvPr id="187" name="Google Shape;187;p49"/>
          <p:cNvSpPr txBox="1"/>
          <p:nvPr>
            <p:ph idx="1" type="subTitle"/>
          </p:nvPr>
        </p:nvSpPr>
        <p:spPr>
          <a:xfrm>
            <a:off x="311760" y="744480"/>
            <a:ext cx="8520120" cy="951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88" name="Shape 188"/>
        <p:cNvGrpSpPr/>
        <p:nvPr/>
      </p:nvGrpSpPr>
      <p:grpSpPr>
        <a:xfrm>
          <a:off x="0" y="0"/>
          <a:ext cx="0" cy="0"/>
          <a:chOff x="0" y="0"/>
          <a:chExt cx="0" cy="0"/>
        </a:xfrm>
      </p:grpSpPr>
      <p:sp>
        <p:nvSpPr>
          <p:cNvPr id="189" name="Google Shape;189;p50"/>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5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1" name="Google Shape;191;p50"/>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2" name="Google Shape;192;p50"/>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93" name="Shape 193"/>
        <p:cNvGrpSpPr/>
        <p:nvPr/>
      </p:nvGrpSpPr>
      <p:grpSpPr>
        <a:xfrm>
          <a:off x="0" y="0"/>
          <a:ext cx="0" cy="0"/>
          <a:chOff x="0" y="0"/>
          <a:chExt cx="0" cy="0"/>
        </a:xfrm>
      </p:grpSpPr>
      <p:sp>
        <p:nvSpPr>
          <p:cNvPr id="194" name="Google Shape;194;p51"/>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51"/>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6" name="Google Shape;196;p51"/>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7" name="Google Shape;197;p51"/>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98" name="Shape 198"/>
        <p:cNvGrpSpPr/>
        <p:nvPr/>
      </p:nvGrpSpPr>
      <p:grpSpPr>
        <a:xfrm>
          <a:off x="0" y="0"/>
          <a:ext cx="0" cy="0"/>
          <a:chOff x="0" y="0"/>
          <a:chExt cx="0" cy="0"/>
        </a:xfrm>
      </p:grpSpPr>
      <p:sp>
        <p:nvSpPr>
          <p:cNvPr id="199" name="Google Shape;199;p52"/>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5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1" name="Google Shape;201;p5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2" name="Google Shape;202;p52"/>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03" name="Shape 203"/>
        <p:cNvGrpSpPr/>
        <p:nvPr/>
      </p:nvGrpSpPr>
      <p:grpSpPr>
        <a:xfrm>
          <a:off x="0" y="0"/>
          <a:ext cx="0" cy="0"/>
          <a:chOff x="0" y="0"/>
          <a:chExt cx="0" cy="0"/>
        </a:xfrm>
      </p:grpSpPr>
      <p:sp>
        <p:nvSpPr>
          <p:cNvPr id="204" name="Google Shape;204;p53"/>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53"/>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6" name="Google Shape;206;p53"/>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07" name="Shape 207"/>
        <p:cNvGrpSpPr/>
        <p:nvPr/>
      </p:nvGrpSpPr>
      <p:grpSpPr>
        <a:xfrm>
          <a:off x="0" y="0"/>
          <a:ext cx="0" cy="0"/>
          <a:chOff x="0" y="0"/>
          <a:chExt cx="0" cy="0"/>
        </a:xfrm>
      </p:grpSpPr>
      <p:sp>
        <p:nvSpPr>
          <p:cNvPr id="208" name="Google Shape;208;p54"/>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9" name="Google Shape;209;p54"/>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0" name="Google Shape;210;p54"/>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1" name="Google Shape;211;p54"/>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2" name="Google Shape;212;p54"/>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13" name="Shape 213"/>
        <p:cNvGrpSpPr/>
        <p:nvPr/>
      </p:nvGrpSpPr>
      <p:grpSpPr>
        <a:xfrm>
          <a:off x="0" y="0"/>
          <a:ext cx="0" cy="0"/>
          <a:chOff x="0" y="0"/>
          <a:chExt cx="0" cy="0"/>
        </a:xfrm>
      </p:grpSpPr>
      <p:sp>
        <p:nvSpPr>
          <p:cNvPr id="214" name="Google Shape;214;p55"/>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5" name="Google Shape;215;p55"/>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6" name="Google Shape;216;p55"/>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7" name="Google Shape;217;p55"/>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8" name="Google Shape;218;p55"/>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9" name="Google Shape;219;p55"/>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0" name="Google Shape;220;p55"/>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22"/>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9" name="Shape 29"/>
        <p:cNvGrpSpPr/>
        <p:nvPr/>
      </p:nvGrpSpPr>
      <p:grpSpPr>
        <a:xfrm>
          <a:off x="0" y="0"/>
          <a:ext cx="0" cy="0"/>
          <a:chOff x="0" y="0"/>
          <a:chExt cx="0" cy="0"/>
        </a:xfrm>
      </p:grpSpPr>
      <p:sp>
        <p:nvSpPr>
          <p:cNvPr id="30" name="Google Shape;30;p23"/>
          <p:cNvSpPr txBox="1"/>
          <p:nvPr>
            <p:ph idx="1" type="subTitle"/>
          </p:nvPr>
        </p:nvSpPr>
        <p:spPr>
          <a:xfrm>
            <a:off x="311760" y="744480"/>
            <a:ext cx="8520120" cy="951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1" name="Shape 31"/>
        <p:cNvGrpSpPr/>
        <p:nvPr/>
      </p:nvGrpSpPr>
      <p:grpSpPr>
        <a:xfrm>
          <a:off x="0" y="0"/>
          <a:ext cx="0" cy="0"/>
          <a:chOff x="0" y="0"/>
          <a:chExt cx="0" cy="0"/>
        </a:xfrm>
      </p:grpSpPr>
      <p:sp>
        <p:nvSpPr>
          <p:cNvPr id="32" name="Google Shape;32;p24"/>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4"/>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24"/>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24"/>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6" name="Shape 36"/>
        <p:cNvGrpSpPr/>
        <p:nvPr/>
      </p:nvGrpSpPr>
      <p:grpSpPr>
        <a:xfrm>
          <a:off x="0" y="0"/>
          <a:ext cx="0" cy="0"/>
          <a:chOff x="0" y="0"/>
          <a:chExt cx="0" cy="0"/>
        </a:xfrm>
      </p:grpSpPr>
      <p:sp>
        <p:nvSpPr>
          <p:cNvPr id="37" name="Google Shape;37;p25"/>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2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25"/>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1" name="Shape 41"/>
        <p:cNvGrpSpPr/>
        <p:nvPr/>
      </p:nvGrpSpPr>
      <p:grpSpPr>
        <a:xfrm>
          <a:off x="0" y="0"/>
          <a:ext cx="0" cy="0"/>
          <a:chOff x="0" y="0"/>
          <a:chExt cx="0" cy="0"/>
        </a:xfrm>
      </p:grpSpPr>
      <p:sp>
        <p:nvSpPr>
          <p:cNvPr id="42" name="Google Shape;42;p26"/>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6"/>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26"/>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26"/>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2.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4.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image" Target="../media/image3.pn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3.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theme" Target="../theme/theme5.xml"/><Relationship Id="rId12" Type="http://schemas.openxmlformats.org/officeDocument/2006/relationships/slideLayout" Target="../slideLayouts/slideLayout48.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pic>
        <p:nvPicPr>
          <p:cNvPr id="10" name="Google Shape;10;p4"/>
          <p:cNvPicPr preferRelativeResize="0"/>
          <p:nvPr/>
        </p:nvPicPr>
        <p:blipFill rotWithShape="1">
          <a:blip r:embed="rId1">
            <a:alphaModFix/>
          </a:blip>
          <a:srcRect b="31261" l="0" r="0" t="0"/>
          <a:stretch/>
        </p:blipFill>
        <p:spPr>
          <a:xfrm>
            <a:off x="7720560" y="262440"/>
            <a:ext cx="1151280" cy="256320"/>
          </a:xfrm>
          <a:prstGeom prst="rect">
            <a:avLst/>
          </a:prstGeom>
          <a:noFill/>
          <a:ln>
            <a:noFill/>
          </a:ln>
        </p:spPr>
      </p:pic>
      <p:pic>
        <p:nvPicPr>
          <p:cNvPr id="11" name="Google Shape;11;p4"/>
          <p:cNvPicPr preferRelativeResize="0"/>
          <p:nvPr/>
        </p:nvPicPr>
        <p:blipFill rotWithShape="1">
          <a:blip r:embed="rId2">
            <a:alphaModFix/>
          </a:blip>
          <a:srcRect b="0" l="0" r="0" t="0"/>
          <a:stretch/>
        </p:blipFill>
        <p:spPr>
          <a:xfrm>
            <a:off x="0" y="670680"/>
            <a:ext cx="9143280" cy="29160"/>
          </a:xfrm>
          <a:prstGeom prst="rect">
            <a:avLst/>
          </a:prstGeom>
          <a:noFill/>
          <a:ln>
            <a:noFill/>
          </a:ln>
        </p:spPr>
      </p:pic>
      <p:sp>
        <p:nvSpPr>
          <p:cNvPr id="12" name="Google Shape;12;p4"/>
          <p:cNvSpPr/>
          <p:nvPr/>
        </p:nvSpPr>
        <p:spPr>
          <a:xfrm>
            <a:off x="172440" y="183240"/>
            <a:ext cx="4730040" cy="41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tr" sz="3000" u="none" cap="none" strike="noStrike">
                <a:solidFill>
                  <a:srgbClr val="000000"/>
                </a:solidFill>
                <a:latin typeface="Poppins SemiBold"/>
                <a:ea typeface="Poppins SemiBold"/>
                <a:cs typeface="Poppins SemiBold"/>
                <a:sym typeface="Poppins SemiBold"/>
              </a:rPr>
              <a:t>Sunum alt başlığı</a:t>
            </a:r>
            <a:endParaRPr b="0" i="0" sz="3000" u="none" cap="none" strike="noStrike">
              <a:latin typeface="Arial"/>
              <a:ea typeface="Arial"/>
              <a:cs typeface="Arial"/>
              <a:sym typeface="Arial"/>
            </a:endParaRPr>
          </a:p>
        </p:txBody>
      </p:sp>
      <p:sp>
        <p:nvSpPr>
          <p:cNvPr id="13" name="Google Shape;13;p4"/>
          <p:cNvSpPr/>
          <p:nvPr/>
        </p:nvSpPr>
        <p:spPr>
          <a:xfrm>
            <a:off x="172440" y="4772160"/>
            <a:ext cx="1582200" cy="2145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tr" sz="1000" u="none" cap="none" strike="noStrike">
                <a:solidFill>
                  <a:srgbClr val="000000"/>
                </a:solidFill>
                <a:latin typeface="Poppins"/>
                <a:ea typeface="Poppins"/>
                <a:cs typeface="Poppins"/>
                <a:sym typeface="Poppins"/>
              </a:rPr>
              <a:t>Her hakkı saklıdır</a:t>
            </a:r>
            <a:endParaRPr b="0" i="0" sz="1000" u="none" cap="none" strike="noStrike">
              <a:latin typeface="Arial"/>
              <a:ea typeface="Arial"/>
              <a:cs typeface="Arial"/>
              <a:sym typeface="Arial"/>
            </a:endParaRPr>
          </a:p>
        </p:txBody>
      </p:sp>
      <p:sp>
        <p:nvSpPr>
          <p:cNvPr id="14" name="Google Shape;14;p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5" name="Google Shape;15;p4"/>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4" name="Shape 64"/>
        <p:cNvGrpSpPr/>
        <p:nvPr/>
      </p:nvGrpSpPr>
      <p:grpSpPr>
        <a:xfrm>
          <a:off x="0" y="0"/>
          <a:ext cx="0" cy="0"/>
          <a:chOff x="0" y="0"/>
          <a:chExt cx="0" cy="0"/>
        </a:xfrm>
      </p:grpSpPr>
      <p:sp>
        <p:nvSpPr>
          <p:cNvPr id="65" name="Google Shape;65;p6"/>
          <p:cNvSpPr txBox="1"/>
          <p:nvPr>
            <p:ph type="title"/>
          </p:nvPr>
        </p:nvSpPr>
        <p:spPr>
          <a:xfrm>
            <a:off x="311760" y="744480"/>
            <a:ext cx="8520120" cy="205236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6" name="Google Shape;66;p6"/>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595959"/>
                </a:solidFill>
                <a:latin typeface="Arial"/>
                <a:ea typeface="Arial"/>
                <a:cs typeface="Arial"/>
                <a:sym typeface="Arial"/>
              </a:defRPr>
            </a:lvl1pPr>
            <a:lvl2pPr indent="0" lvl="1" marL="0" marR="0" rtl="0" algn="r">
              <a:lnSpc>
                <a:spcPct val="100000"/>
              </a:lnSpc>
              <a:spcBef>
                <a:spcPts val="0"/>
              </a:spcBef>
              <a:buNone/>
              <a:defRPr b="0" i="0" sz="1000" u="none" cap="none" strike="noStrike">
                <a:solidFill>
                  <a:srgbClr val="595959"/>
                </a:solidFill>
                <a:latin typeface="Arial"/>
                <a:ea typeface="Arial"/>
                <a:cs typeface="Arial"/>
                <a:sym typeface="Arial"/>
              </a:defRPr>
            </a:lvl2pPr>
            <a:lvl3pPr indent="0" lvl="2" marL="0" marR="0" rtl="0" algn="r">
              <a:lnSpc>
                <a:spcPct val="100000"/>
              </a:lnSpc>
              <a:spcBef>
                <a:spcPts val="0"/>
              </a:spcBef>
              <a:buNone/>
              <a:defRPr b="0" i="0" sz="1000" u="none" cap="none" strike="noStrike">
                <a:solidFill>
                  <a:srgbClr val="595959"/>
                </a:solidFill>
                <a:latin typeface="Arial"/>
                <a:ea typeface="Arial"/>
                <a:cs typeface="Arial"/>
                <a:sym typeface="Arial"/>
              </a:defRPr>
            </a:lvl3pPr>
            <a:lvl4pPr indent="0" lvl="3" marL="0" marR="0" rtl="0" algn="r">
              <a:lnSpc>
                <a:spcPct val="100000"/>
              </a:lnSpc>
              <a:spcBef>
                <a:spcPts val="0"/>
              </a:spcBef>
              <a:buNone/>
              <a:defRPr b="0" i="0" sz="1000" u="none" cap="none" strike="noStrike">
                <a:solidFill>
                  <a:srgbClr val="595959"/>
                </a:solidFill>
                <a:latin typeface="Arial"/>
                <a:ea typeface="Arial"/>
                <a:cs typeface="Arial"/>
                <a:sym typeface="Arial"/>
              </a:defRPr>
            </a:lvl4pPr>
            <a:lvl5pPr indent="0" lvl="4" marL="0" marR="0" rtl="0" algn="r">
              <a:lnSpc>
                <a:spcPct val="100000"/>
              </a:lnSpc>
              <a:spcBef>
                <a:spcPts val="0"/>
              </a:spcBef>
              <a:buNone/>
              <a:defRPr b="0" i="0" sz="1000" u="none" cap="none" strike="noStrike">
                <a:solidFill>
                  <a:srgbClr val="595959"/>
                </a:solidFill>
                <a:latin typeface="Arial"/>
                <a:ea typeface="Arial"/>
                <a:cs typeface="Arial"/>
                <a:sym typeface="Arial"/>
              </a:defRPr>
            </a:lvl5pPr>
            <a:lvl6pPr indent="0" lvl="5" marL="0" marR="0" rtl="0" algn="r">
              <a:lnSpc>
                <a:spcPct val="100000"/>
              </a:lnSpc>
              <a:spcBef>
                <a:spcPts val="0"/>
              </a:spcBef>
              <a:buNone/>
              <a:defRPr b="0" i="0" sz="1000" u="none" cap="none" strike="noStrike">
                <a:solidFill>
                  <a:srgbClr val="595959"/>
                </a:solidFill>
                <a:latin typeface="Arial"/>
                <a:ea typeface="Arial"/>
                <a:cs typeface="Arial"/>
                <a:sym typeface="Arial"/>
              </a:defRPr>
            </a:lvl6pPr>
            <a:lvl7pPr indent="0" lvl="6" marL="0" marR="0" rtl="0" algn="r">
              <a:lnSpc>
                <a:spcPct val="100000"/>
              </a:lnSpc>
              <a:spcBef>
                <a:spcPts val="0"/>
              </a:spcBef>
              <a:buNone/>
              <a:defRPr b="0" i="0" sz="1000" u="none" cap="none" strike="noStrike">
                <a:solidFill>
                  <a:srgbClr val="595959"/>
                </a:solidFill>
                <a:latin typeface="Arial"/>
                <a:ea typeface="Arial"/>
                <a:cs typeface="Arial"/>
                <a:sym typeface="Arial"/>
              </a:defRPr>
            </a:lvl7pPr>
            <a:lvl8pPr indent="0" lvl="7" marL="0" marR="0" rtl="0" algn="r">
              <a:lnSpc>
                <a:spcPct val="100000"/>
              </a:lnSpc>
              <a:spcBef>
                <a:spcPts val="0"/>
              </a:spcBef>
              <a:buNone/>
              <a:defRPr b="0" i="0" sz="1000" u="none" cap="none" strike="noStrike">
                <a:solidFill>
                  <a:srgbClr val="595959"/>
                </a:solidFill>
                <a:latin typeface="Arial"/>
                <a:ea typeface="Arial"/>
                <a:cs typeface="Arial"/>
                <a:sym typeface="Arial"/>
              </a:defRPr>
            </a:lvl8pPr>
            <a:lvl9pPr indent="0" lvl="8" marL="0" marR="0" rtl="0" algn="r">
              <a:lnSpc>
                <a:spcPct val="100000"/>
              </a:lnSpc>
              <a:spcBef>
                <a:spcPts val="0"/>
              </a:spcBef>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solidFill>
                <a:srgbClr val="000000"/>
              </a:solidFill>
              <a:latin typeface="Times New Roman"/>
              <a:ea typeface="Times New Roman"/>
              <a:cs typeface="Times New Roman"/>
              <a:sym typeface="Times New Roman"/>
            </a:endParaRPr>
          </a:p>
        </p:txBody>
      </p:sp>
      <p:sp>
        <p:nvSpPr>
          <p:cNvPr id="67" name="Google Shape;67;p6"/>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6" name="Shape 116"/>
        <p:cNvGrpSpPr/>
        <p:nvPr/>
      </p:nvGrpSpPr>
      <p:grpSpPr>
        <a:xfrm>
          <a:off x="0" y="0"/>
          <a:ext cx="0" cy="0"/>
          <a:chOff x="0" y="0"/>
          <a:chExt cx="0" cy="0"/>
        </a:xfrm>
      </p:grpSpPr>
      <p:sp>
        <p:nvSpPr>
          <p:cNvPr id="117" name="Google Shape;117;p30"/>
          <p:cNvSpPr txBox="1"/>
          <p:nvPr>
            <p:ph type="title"/>
          </p:nvPr>
        </p:nvSpPr>
        <p:spPr>
          <a:xfrm>
            <a:off x="311760" y="444960"/>
            <a:ext cx="8520120" cy="5724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8" name="Google Shape;118;p30"/>
          <p:cNvSpPr txBox="1"/>
          <p:nvPr>
            <p:ph idx="1" type="body"/>
          </p:nvPr>
        </p:nvSpPr>
        <p:spPr>
          <a:xfrm>
            <a:off x="311760" y="1152360"/>
            <a:ext cx="8520120" cy="34160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19" name="Google Shape;119;p30"/>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595959"/>
                </a:solidFill>
                <a:latin typeface="Arial"/>
                <a:ea typeface="Arial"/>
                <a:cs typeface="Arial"/>
                <a:sym typeface="Arial"/>
              </a:defRPr>
            </a:lvl1pPr>
            <a:lvl2pPr indent="0" lvl="1" marL="0" marR="0" rtl="0" algn="r">
              <a:lnSpc>
                <a:spcPct val="100000"/>
              </a:lnSpc>
              <a:spcBef>
                <a:spcPts val="0"/>
              </a:spcBef>
              <a:buNone/>
              <a:defRPr b="0" i="0" sz="1000" u="none" cap="none" strike="noStrike">
                <a:solidFill>
                  <a:srgbClr val="595959"/>
                </a:solidFill>
                <a:latin typeface="Arial"/>
                <a:ea typeface="Arial"/>
                <a:cs typeface="Arial"/>
                <a:sym typeface="Arial"/>
              </a:defRPr>
            </a:lvl2pPr>
            <a:lvl3pPr indent="0" lvl="2" marL="0" marR="0" rtl="0" algn="r">
              <a:lnSpc>
                <a:spcPct val="100000"/>
              </a:lnSpc>
              <a:spcBef>
                <a:spcPts val="0"/>
              </a:spcBef>
              <a:buNone/>
              <a:defRPr b="0" i="0" sz="1000" u="none" cap="none" strike="noStrike">
                <a:solidFill>
                  <a:srgbClr val="595959"/>
                </a:solidFill>
                <a:latin typeface="Arial"/>
                <a:ea typeface="Arial"/>
                <a:cs typeface="Arial"/>
                <a:sym typeface="Arial"/>
              </a:defRPr>
            </a:lvl3pPr>
            <a:lvl4pPr indent="0" lvl="3" marL="0" marR="0" rtl="0" algn="r">
              <a:lnSpc>
                <a:spcPct val="100000"/>
              </a:lnSpc>
              <a:spcBef>
                <a:spcPts val="0"/>
              </a:spcBef>
              <a:buNone/>
              <a:defRPr b="0" i="0" sz="1000" u="none" cap="none" strike="noStrike">
                <a:solidFill>
                  <a:srgbClr val="595959"/>
                </a:solidFill>
                <a:latin typeface="Arial"/>
                <a:ea typeface="Arial"/>
                <a:cs typeface="Arial"/>
                <a:sym typeface="Arial"/>
              </a:defRPr>
            </a:lvl4pPr>
            <a:lvl5pPr indent="0" lvl="4" marL="0" marR="0" rtl="0" algn="r">
              <a:lnSpc>
                <a:spcPct val="100000"/>
              </a:lnSpc>
              <a:spcBef>
                <a:spcPts val="0"/>
              </a:spcBef>
              <a:buNone/>
              <a:defRPr b="0" i="0" sz="1000" u="none" cap="none" strike="noStrike">
                <a:solidFill>
                  <a:srgbClr val="595959"/>
                </a:solidFill>
                <a:latin typeface="Arial"/>
                <a:ea typeface="Arial"/>
                <a:cs typeface="Arial"/>
                <a:sym typeface="Arial"/>
              </a:defRPr>
            </a:lvl5pPr>
            <a:lvl6pPr indent="0" lvl="5" marL="0" marR="0" rtl="0" algn="r">
              <a:lnSpc>
                <a:spcPct val="100000"/>
              </a:lnSpc>
              <a:spcBef>
                <a:spcPts val="0"/>
              </a:spcBef>
              <a:buNone/>
              <a:defRPr b="0" i="0" sz="1000" u="none" cap="none" strike="noStrike">
                <a:solidFill>
                  <a:srgbClr val="595959"/>
                </a:solidFill>
                <a:latin typeface="Arial"/>
                <a:ea typeface="Arial"/>
                <a:cs typeface="Arial"/>
                <a:sym typeface="Arial"/>
              </a:defRPr>
            </a:lvl6pPr>
            <a:lvl7pPr indent="0" lvl="6" marL="0" marR="0" rtl="0" algn="r">
              <a:lnSpc>
                <a:spcPct val="100000"/>
              </a:lnSpc>
              <a:spcBef>
                <a:spcPts val="0"/>
              </a:spcBef>
              <a:buNone/>
              <a:defRPr b="0" i="0" sz="1000" u="none" cap="none" strike="noStrike">
                <a:solidFill>
                  <a:srgbClr val="595959"/>
                </a:solidFill>
                <a:latin typeface="Arial"/>
                <a:ea typeface="Arial"/>
                <a:cs typeface="Arial"/>
                <a:sym typeface="Arial"/>
              </a:defRPr>
            </a:lvl7pPr>
            <a:lvl8pPr indent="0" lvl="7" marL="0" marR="0" rtl="0" algn="r">
              <a:lnSpc>
                <a:spcPct val="100000"/>
              </a:lnSpc>
              <a:spcBef>
                <a:spcPts val="0"/>
              </a:spcBef>
              <a:buNone/>
              <a:defRPr b="0" i="0" sz="1000" u="none" cap="none" strike="noStrike">
                <a:solidFill>
                  <a:srgbClr val="595959"/>
                </a:solidFill>
                <a:latin typeface="Arial"/>
                <a:ea typeface="Arial"/>
                <a:cs typeface="Arial"/>
                <a:sym typeface="Arial"/>
              </a:defRPr>
            </a:lvl8pPr>
            <a:lvl9pPr indent="0" lvl="8" marL="0" marR="0" rtl="0" algn="r">
              <a:lnSpc>
                <a:spcPct val="100000"/>
              </a:lnSpc>
              <a:spcBef>
                <a:spcPts val="0"/>
              </a:spcBef>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solidFill>
                <a:srgbClr val="000000"/>
              </a:solidFill>
              <a:latin typeface="Times New Roman"/>
              <a:ea typeface="Times New Roman"/>
              <a:cs typeface="Times New Roman"/>
              <a:sym typeface="Times New Roman"/>
            </a:endParaRPr>
          </a:p>
        </p:txBody>
      </p:sp>
      <p:sp>
        <p:nvSpPr>
          <p:cNvPr id="120" name="Google Shape;120;p30"/>
          <p:cNvSpPr/>
          <p:nvPr/>
        </p:nvSpPr>
        <p:spPr>
          <a:xfrm>
            <a:off x="0" y="435600"/>
            <a:ext cx="9143640" cy="458640"/>
          </a:xfrm>
          <a:prstGeom prst="rect">
            <a:avLst/>
          </a:prstGeom>
          <a:solidFill>
            <a:srgbClr val="BB23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1" name="Google Shape;121;p30"/>
          <p:cNvPicPr preferRelativeResize="0"/>
          <p:nvPr/>
        </p:nvPicPr>
        <p:blipFill rotWithShape="1">
          <a:blip r:embed="rId1">
            <a:alphaModFix/>
          </a:blip>
          <a:srcRect b="0" l="0" r="0" t="0"/>
          <a:stretch/>
        </p:blipFill>
        <p:spPr>
          <a:xfrm>
            <a:off x="7800120" y="472680"/>
            <a:ext cx="1294920" cy="3844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0" name="Shape 170"/>
        <p:cNvGrpSpPr/>
        <p:nvPr/>
      </p:nvGrpSpPr>
      <p:grpSpPr>
        <a:xfrm>
          <a:off x="0" y="0"/>
          <a:ext cx="0" cy="0"/>
          <a:chOff x="0" y="0"/>
          <a:chExt cx="0" cy="0"/>
        </a:xfrm>
      </p:grpSpPr>
      <p:sp>
        <p:nvSpPr>
          <p:cNvPr id="171" name="Google Shape;171;p43"/>
          <p:cNvSpPr txBox="1"/>
          <p:nvPr>
            <p:ph type="title"/>
          </p:nvPr>
        </p:nvSpPr>
        <p:spPr>
          <a:xfrm>
            <a:off x="311760" y="744480"/>
            <a:ext cx="8519760" cy="20520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2" name="Google Shape;172;p43"/>
          <p:cNvSpPr txBox="1"/>
          <p:nvPr>
            <p:ph idx="1" type="body"/>
          </p:nvPr>
        </p:nvSpPr>
        <p:spPr>
          <a:xfrm>
            <a:off x="457200" y="1203480"/>
            <a:ext cx="8228880" cy="29826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1"/>
          <p:cNvPicPr preferRelativeResize="0"/>
          <p:nvPr/>
        </p:nvPicPr>
        <p:blipFill rotWithShape="1">
          <a:blip r:embed="rId3">
            <a:alphaModFix/>
          </a:blip>
          <a:srcRect b="-2581" l="0" r="0" t="632"/>
          <a:stretch/>
        </p:blipFill>
        <p:spPr>
          <a:xfrm>
            <a:off x="-13680" y="106200"/>
            <a:ext cx="9170640" cy="5159160"/>
          </a:xfrm>
          <a:prstGeom prst="rect">
            <a:avLst/>
          </a:prstGeom>
          <a:noFill/>
          <a:ln>
            <a:noFill/>
          </a:ln>
        </p:spPr>
      </p:pic>
      <p:grpSp>
        <p:nvGrpSpPr>
          <p:cNvPr id="226" name="Google Shape;226;p1"/>
          <p:cNvGrpSpPr/>
          <p:nvPr/>
        </p:nvGrpSpPr>
        <p:grpSpPr>
          <a:xfrm>
            <a:off x="7006680" y="25920"/>
            <a:ext cx="2062440" cy="776520"/>
            <a:chOff x="7006680" y="25920"/>
            <a:chExt cx="2062440" cy="776520"/>
          </a:xfrm>
        </p:grpSpPr>
        <p:sp>
          <p:nvSpPr>
            <p:cNvPr id="227" name="Google Shape;227;p1"/>
            <p:cNvSpPr/>
            <p:nvPr/>
          </p:nvSpPr>
          <p:spPr>
            <a:xfrm>
              <a:off x="7006680" y="25920"/>
              <a:ext cx="2062440" cy="53064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8" name="Google Shape;228;p1"/>
            <p:cNvPicPr preferRelativeResize="0"/>
            <p:nvPr/>
          </p:nvPicPr>
          <p:blipFill rotWithShape="1">
            <a:blip r:embed="rId4">
              <a:alphaModFix/>
            </a:blip>
            <a:srcRect b="0" l="0" r="0" t="0"/>
            <a:stretch/>
          </p:blipFill>
          <p:spPr>
            <a:xfrm>
              <a:off x="7006680" y="209160"/>
              <a:ext cx="1830240" cy="593280"/>
            </a:xfrm>
            <a:prstGeom prst="rect">
              <a:avLst/>
            </a:prstGeom>
            <a:noFill/>
            <a:ln>
              <a:noFill/>
            </a:ln>
          </p:spPr>
        </p:pic>
      </p:grpSp>
      <p:sp>
        <p:nvSpPr>
          <p:cNvPr id="229" name="Google Shape;229;p1"/>
          <p:cNvSpPr/>
          <p:nvPr/>
        </p:nvSpPr>
        <p:spPr>
          <a:xfrm>
            <a:off x="4885560" y="1476720"/>
            <a:ext cx="3951360" cy="930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tr" sz="4000" u="none" cap="none" strike="noStrike">
                <a:solidFill>
                  <a:srgbClr val="000000"/>
                </a:solidFill>
                <a:latin typeface="Poppins"/>
                <a:ea typeface="Poppins"/>
                <a:cs typeface="Poppins"/>
                <a:sym typeface="Poppins"/>
              </a:rPr>
              <a:t>bgwriter ve checkpointer</a:t>
            </a:r>
            <a:endParaRPr b="0" i="0" sz="4000" u="none" cap="none" strike="noStrike">
              <a:latin typeface="Arial"/>
              <a:ea typeface="Arial"/>
              <a:cs typeface="Arial"/>
              <a:sym typeface="Arial"/>
            </a:endParaRPr>
          </a:p>
        </p:txBody>
      </p:sp>
      <p:sp>
        <p:nvSpPr>
          <p:cNvPr id="230" name="Google Shape;230;p1"/>
          <p:cNvSpPr/>
          <p:nvPr/>
        </p:nvSpPr>
        <p:spPr>
          <a:xfrm>
            <a:off x="4885560" y="4046400"/>
            <a:ext cx="3951360" cy="41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tr" sz="3000" u="none" cap="none" strike="noStrike">
                <a:solidFill>
                  <a:srgbClr val="000000"/>
                </a:solidFill>
                <a:latin typeface="Poppins SemiBold"/>
                <a:ea typeface="Poppins SemiBold"/>
                <a:cs typeface="Poppins SemiBold"/>
                <a:sym typeface="Poppins SemiBold"/>
              </a:rPr>
              <a:t>PFE-723</a:t>
            </a:r>
            <a:endParaRPr b="0" i="0" sz="3000" u="none" cap="none"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
          <p:cNvSpPr/>
          <p:nvPr/>
        </p:nvSpPr>
        <p:spPr>
          <a:xfrm>
            <a:off x="122400" y="567360"/>
            <a:ext cx="3812760" cy="44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
          <p:cNvSpPr txBox="1"/>
          <p:nvPr/>
        </p:nvSpPr>
        <p:spPr>
          <a:xfrm>
            <a:off x="201960" y="1010160"/>
            <a:ext cx="8737920" cy="3998520"/>
          </a:xfrm>
          <a:prstGeom prst="rect">
            <a:avLst/>
          </a:prstGeom>
          <a:noFill/>
          <a:ln>
            <a:noFill/>
          </a:ln>
        </p:spPr>
        <p:txBody>
          <a:bodyPr anchorCtr="0" anchor="t" bIns="91425" lIns="91425" spcFirstLastPara="1" rIns="91425" wrap="square" tIns="91425">
            <a:noAutofit/>
          </a:bodyPr>
          <a:lstStyle/>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Tüm kirli sayfaları diske yazar.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Aşağıdaki koşullarda tetiklenir, maliyetli bir işlemdir.</a:t>
            </a:r>
            <a:endParaRPr b="0" i="0" sz="1800" u="none" cap="none" strike="noStrike">
              <a:solidFill>
                <a:srgbClr val="000000"/>
              </a:solidFill>
              <a:latin typeface="Arial"/>
              <a:ea typeface="Arial"/>
              <a:cs typeface="Arial"/>
              <a:sym typeface="Arial"/>
            </a:endParaRPr>
          </a:p>
          <a:p>
            <a:pPr indent="-317160" lvl="1" marL="914400" marR="0" rtl="0" algn="l">
              <a:lnSpc>
                <a:spcPct val="100000"/>
              </a:lnSpc>
              <a:spcBef>
                <a:spcPts val="0"/>
              </a:spcBef>
              <a:spcAft>
                <a:spcPts val="0"/>
              </a:spcAft>
              <a:buClr>
                <a:srgbClr val="595959"/>
              </a:buClr>
              <a:buSzPts val="1400"/>
              <a:buFont typeface="Arial"/>
              <a:buChar char="○"/>
            </a:pPr>
            <a:r>
              <a:rPr b="0" i="0" lang="tr" sz="1400" u="none" cap="none" strike="noStrike">
                <a:solidFill>
                  <a:srgbClr val="595959"/>
                </a:solidFill>
                <a:latin typeface="Arial"/>
                <a:ea typeface="Arial"/>
                <a:cs typeface="Arial"/>
                <a:sym typeface="Arial"/>
              </a:rPr>
              <a:t>checkpoint_timeout süresi dolduğunda</a:t>
            </a:r>
            <a:endParaRPr b="0" i="0" sz="1400" u="none" cap="none" strike="noStrike">
              <a:solidFill>
                <a:srgbClr val="000000"/>
              </a:solidFill>
              <a:latin typeface="Arial"/>
              <a:ea typeface="Arial"/>
              <a:cs typeface="Arial"/>
              <a:sym typeface="Arial"/>
            </a:endParaRPr>
          </a:p>
          <a:p>
            <a:pPr indent="-317160" lvl="1" marL="914400" marR="0" rtl="0" algn="l">
              <a:lnSpc>
                <a:spcPct val="100000"/>
              </a:lnSpc>
              <a:spcBef>
                <a:spcPts val="0"/>
              </a:spcBef>
              <a:spcAft>
                <a:spcPts val="0"/>
              </a:spcAft>
              <a:buClr>
                <a:srgbClr val="595959"/>
              </a:buClr>
              <a:buSzPts val="1400"/>
              <a:buFont typeface="Arial"/>
              <a:buChar char="○"/>
            </a:pPr>
            <a:r>
              <a:rPr b="0" i="0" lang="tr" sz="1400" u="none" cap="none" strike="noStrike">
                <a:solidFill>
                  <a:srgbClr val="595959"/>
                </a:solidFill>
                <a:latin typeface="Arial"/>
                <a:ea typeface="Arial"/>
                <a:cs typeface="Arial"/>
                <a:sym typeface="Arial"/>
              </a:rPr>
              <a:t>max_wal_size değerine erişildiğinde</a:t>
            </a:r>
            <a:endParaRPr b="0" i="0" sz="1400" u="none" cap="none" strike="noStrike">
              <a:solidFill>
                <a:srgbClr val="000000"/>
              </a:solidFill>
              <a:latin typeface="Arial"/>
              <a:ea typeface="Arial"/>
              <a:cs typeface="Arial"/>
              <a:sym typeface="Arial"/>
            </a:endParaRPr>
          </a:p>
          <a:p>
            <a:pPr indent="-317160" lvl="1" marL="914400" marR="0" rtl="0" algn="l">
              <a:lnSpc>
                <a:spcPct val="100000"/>
              </a:lnSpc>
              <a:spcBef>
                <a:spcPts val="0"/>
              </a:spcBef>
              <a:spcAft>
                <a:spcPts val="0"/>
              </a:spcAft>
              <a:buClr>
                <a:srgbClr val="595959"/>
              </a:buClr>
              <a:buSzPts val="1400"/>
              <a:buFont typeface="Arial"/>
              <a:buChar char="○"/>
            </a:pPr>
            <a:r>
              <a:rPr b="0" i="0" lang="tr" sz="1400" u="none" cap="none" strike="noStrike">
                <a:solidFill>
                  <a:srgbClr val="595959"/>
                </a:solidFill>
                <a:latin typeface="Arial"/>
                <a:ea typeface="Arial"/>
                <a:cs typeface="Arial"/>
                <a:sym typeface="Arial"/>
              </a:rPr>
              <a:t>CHECKPOINT komutu çalıştırıldığında</a:t>
            </a:r>
            <a:endParaRPr b="0" i="0" sz="1400" u="none" cap="none" strike="noStrike">
              <a:solidFill>
                <a:srgbClr val="000000"/>
              </a:solidFill>
              <a:latin typeface="Arial"/>
              <a:ea typeface="Arial"/>
              <a:cs typeface="Arial"/>
              <a:sym typeface="Arial"/>
            </a:endParaRPr>
          </a:p>
          <a:p>
            <a:pPr indent="-317160" lvl="1" marL="914400" marR="0" rtl="0" algn="l">
              <a:lnSpc>
                <a:spcPct val="100000"/>
              </a:lnSpc>
              <a:spcBef>
                <a:spcPts val="0"/>
              </a:spcBef>
              <a:spcAft>
                <a:spcPts val="0"/>
              </a:spcAft>
              <a:buClr>
                <a:srgbClr val="595959"/>
              </a:buClr>
              <a:buSzPts val="1400"/>
              <a:buFont typeface="Arial"/>
              <a:buChar char="○"/>
            </a:pPr>
            <a:r>
              <a:rPr b="0" i="0" lang="tr" sz="1400" u="none" cap="none" strike="noStrike">
                <a:solidFill>
                  <a:srgbClr val="595959"/>
                </a:solidFill>
                <a:latin typeface="Arial"/>
                <a:ea typeface="Arial"/>
                <a:cs typeface="Arial"/>
                <a:sym typeface="Arial"/>
              </a:rPr>
              <a:t>PostgreSQL servisi durdurulduğunda, yedekten dönüş yapıldığında</a:t>
            </a:r>
            <a:endParaRPr b="0" i="0" sz="1400" u="none" cap="none" strike="noStrike">
              <a:solidFill>
                <a:srgbClr val="000000"/>
              </a:solidFill>
              <a:latin typeface="Arial"/>
              <a:ea typeface="Arial"/>
              <a:cs typeface="Arial"/>
              <a:sym typeface="Arial"/>
            </a:endParaRPr>
          </a:p>
          <a:p>
            <a:pPr indent="-317160" lvl="1" marL="914400" marR="0" rtl="0" algn="l">
              <a:lnSpc>
                <a:spcPct val="100000"/>
              </a:lnSpc>
              <a:spcBef>
                <a:spcPts val="0"/>
              </a:spcBef>
              <a:spcAft>
                <a:spcPts val="0"/>
              </a:spcAft>
              <a:buClr>
                <a:srgbClr val="595959"/>
              </a:buClr>
              <a:buSzPts val="1400"/>
              <a:buFont typeface="Arial"/>
              <a:buChar char="○"/>
            </a:pPr>
            <a:r>
              <a:rPr b="0" i="0" lang="tr" sz="1400" u="none" cap="none" strike="noStrike">
                <a:solidFill>
                  <a:srgbClr val="595959"/>
                </a:solidFill>
                <a:latin typeface="Arial"/>
                <a:ea typeface="Arial"/>
                <a:cs typeface="Arial"/>
                <a:sym typeface="Arial"/>
              </a:rPr>
              <a:t>Veritabanı yaratıldığında, silindiğinde</a:t>
            </a:r>
            <a:endParaRPr b="0" i="0" sz="1400" u="none" cap="none" strike="noStrike">
              <a:solidFill>
                <a:srgbClr val="000000"/>
              </a:solidFill>
              <a:latin typeface="Arial"/>
              <a:ea typeface="Arial"/>
              <a:cs typeface="Arial"/>
              <a:sym typeface="Arial"/>
            </a:endParaRPr>
          </a:p>
          <a:p>
            <a:pPr indent="-317160" lvl="1" marL="914400" marR="0" rtl="0" algn="l">
              <a:lnSpc>
                <a:spcPct val="100000"/>
              </a:lnSpc>
              <a:spcBef>
                <a:spcPts val="0"/>
              </a:spcBef>
              <a:spcAft>
                <a:spcPts val="0"/>
              </a:spcAft>
              <a:buClr>
                <a:srgbClr val="595959"/>
              </a:buClr>
              <a:buSzPts val="1400"/>
              <a:buFont typeface="Arial"/>
              <a:buChar char="○"/>
            </a:pPr>
            <a:r>
              <a:rPr b="0" i="0" lang="tr" sz="1400" u="none" cap="none" strike="noStrike">
                <a:solidFill>
                  <a:srgbClr val="595959"/>
                </a:solidFill>
                <a:latin typeface="Arial"/>
                <a:ea typeface="Arial"/>
                <a:cs typeface="Arial"/>
                <a:sym typeface="Arial"/>
              </a:rPr>
              <a:t>Veritabanı tablespace’ler arasında taşındığında</a:t>
            </a:r>
            <a:endParaRPr b="0" i="0" sz="1400" u="none" cap="none" strike="noStrike">
              <a:solidFill>
                <a:srgbClr val="000000"/>
              </a:solidFill>
              <a:latin typeface="Arial"/>
              <a:ea typeface="Arial"/>
              <a:cs typeface="Arial"/>
              <a:sym typeface="Arial"/>
            </a:endParaRPr>
          </a:p>
          <a:p>
            <a:pPr indent="-317160" lvl="1" marL="914400" marR="0" rtl="0" algn="l">
              <a:lnSpc>
                <a:spcPct val="100000"/>
              </a:lnSpc>
              <a:spcBef>
                <a:spcPts val="0"/>
              </a:spcBef>
              <a:spcAft>
                <a:spcPts val="0"/>
              </a:spcAft>
              <a:buClr>
                <a:srgbClr val="595959"/>
              </a:buClr>
              <a:buSzPts val="1400"/>
              <a:buFont typeface="Arial"/>
              <a:buChar char="○"/>
            </a:pPr>
            <a:r>
              <a:rPr b="0" i="0" lang="tr" sz="1400" u="none" cap="none" strike="noStrike">
                <a:solidFill>
                  <a:srgbClr val="595959"/>
                </a:solidFill>
                <a:latin typeface="Arial"/>
                <a:ea typeface="Arial"/>
                <a:cs typeface="Arial"/>
                <a:sym typeface="Arial"/>
              </a:rPr>
              <a:t>pg_start_backup komutu işletildiğinde</a:t>
            </a:r>
            <a:endParaRPr b="0" i="0" sz="1400" u="none" cap="none" strike="noStrike">
              <a:solidFill>
                <a:srgbClr val="000000"/>
              </a:solidFill>
              <a:latin typeface="Arial"/>
              <a:ea typeface="Arial"/>
              <a:cs typeface="Arial"/>
              <a:sym typeface="Arial"/>
            </a:endParaRPr>
          </a:p>
          <a:p>
            <a:pPr indent="-317160" lvl="1" marL="914400" marR="0" rtl="0" algn="l">
              <a:lnSpc>
                <a:spcPct val="100000"/>
              </a:lnSpc>
              <a:spcBef>
                <a:spcPts val="0"/>
              </a:spcBef>
              <a:spcAft>
                <a:spcPts val="0"/>
              </a:spcAft>
              <a:buClr>
                <a:srgbClr val="595959"/>
              </a:buClr>
              <a:buSzPts val="1400"/>
              <a:buFont typeface="Arial"/>
              <a:buChar char="○"/>
            </a:pPr>
            <a:r>
              <a:rPr b="0" i="0" lang="tr" sz="1400" u="none" cap="none" strike="noStrike">
                <a:solidFill>
                  <a:srgbClr val="595959"/>
                </a:solidFill>
                <a:latin typeface="Arial"/>
                <a:ea typeface="Arial"/>
                <a:cs typeface="Arial"/>
                <a:sym typeface="Arial"/>
              </a:rPr>
              <a:t>Tablespace silindiğinde</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Aşağıdaki parametreler ile kontrol edilir.</a:t>
            </a:r>
            <a:endParaRPr b="0" i="0" sz="1800" u="none" cap="none" strike="noStrike">
              <a:solidFill>
                <a:srgbClr val="000000"/>
              </a:solidFill>
              <a:latin typeface="Arial"/>
              <a:ea typeface="Arial"/>
              <a:cs typeface="Arial"/>
              <a:sym typeface="Arial"/>
            </a:endParaRPr>
          </a:p>
          <a:p>
            <a:pPr indent="-317160" lvl="1" marL="914400" marR="0" rtl="0" algn="l">
              <a:lnSpc>
                <a:spcPct val="100000"/>
              </a:lnSpc>
              <a:spcBef>
                <a:spcPts val="0"/>
              </a:spcBef>
              <a:spcAft>
                <a:spcPts val="0"/>
              </a:spcAft>
              <a:buClr>
                <a:srgbClr val="595959"/>
              </a:buClr>
              <a:buSzPts val="1400"/>
              <a:buFont typeface="Arial"/>
              <a:buChar char="○"/>
            </a:pPr>
            <a:r>
              <a:rPr b="0" i="0" lang="tr" sz="1400" u="none" cap="none" strike="noStrike">
                <a:solidFill>
                  <a:srgbClr val="595959"/>
                </a:solidFill>
                <a:latin typeface="Arial"/>
                <a:ea typeface="Arial"/>
                <a:cs typeface="Arial"/>
                <a:sym typeface="Arial"/>
              </a:rPr>
              <a:t>checkpoint_completion_target</a:t>
            </a:r>
            <a:endParaRPr b="0" i="0" sz="1400" u="none" cap="none" strike="noStrike">
              <a:solidFill>
                <a:srgbClr val="000000"/>
              </a:solidFill>
              <a:latin typeface="Arial"/>
              <a:ea typeface="Arial"/>
              <a:cs typeface="Arial"/>
              <a:sym typeface="Arial"/>
            </a:endParaRPr>
          </a:p>
          <a:p>
            <a:pPr indent="-317160" lvl="1" marL="914400" marR="0" rtl="0" algn="l">
              <a:lnSpc>
                <a:spcPct val="100000"/>
              </a:lnSpc>
              <a:spcBef>
                <a:spcPts val="0"/>
              </a:spcBef>
              <a:spcAft>
                <a:spcPts val="0"/>
              </a:spcAft>
              <a:buClr>
                <a:srgbClr val="595959"/>
              </a:buClr>
              <a:buSzPts val="1400"/>
              <a:buFont typeface="Arial"/>
              <a:buChar char="○"/>
            </a:pPr>
            <a:r>
              <a:rPr b="0" i="0" lang="tr" sz="1400" u="none" cap="none" strike="noStrike">
                <a:solidFill>
                  <a:srgbClr val="595959"/>
                </a:solidFill>
                <a:latin typeface="Arial"/>
                <a:ea typeface="Arial"/>
                <a:cs typeface="Arial"/>
                <a:sym typeface="Arial"/>
              </a:rPr>
              <a:t>max_wal_size</a:t>
            </a:r>
            <a:endParaRPr b="0" i="0" sz="1400" u="none" cap="none" strike="noStrike">
              <a:solidFill>
                <a:srgbClr val="000000"/>
              </a:solidFill>
              <a:latin typeface="Arial"/>
              <a:ea typeface="Arial"/>
              <a:cs typeface="Arial"/>
              <a:sym typeface="Arial"/>
            </a:endParaRPr>
          </a:p>
          <a:p>
            <a:pPr indent="-317160" lvl="1" marL="914400" marR="0" rtl="0" algn="l">
              <a:lnSpc>
                <a:spcPct val="100000"/>
              </a:lnSpc>
              <a:spcBef>
                <a:spcPts val="0"/>
              </a:spcBef>
              <a:spcAft>
                <a:spcPts val="0"/>
              </a:spcAft>
              <a:buClr>
                <a:srgbClr val="595959"/>
              </a:buClr>
              <a:buSzPts val="1400"/>
              <a:buFont typeface="Arial"/>
              <a:buChar char="○"/>
            </a:pPr>
            <a:r>
              <a:rPr b="0" i="0" lang="tr" sz="1400" u="none" cap="none" strike="noStrike">
                <a:solidFill>
                  <a:srgbClr val="595959"/>
                </a:solidFill>
                <a:latin typeface="Arial"/>
                <a:ea typeface="Arial"/>
                <a:cs typeface="Arial"/>
                <a:sym typeface="Arial"/>
              </a:rPr>
              <a:t>checkpoint_timeout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7" name="Google Shape;237;p2"/>
          <p:cNvSpPr/>
          <p:nvPr/>
        </p:nvSpPr>
        <p:spPr>
          <a:xfrm>
            <a:off x="7285320" y="4822200"/>
            <a:ext cx="1782000" cy="35424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b="0" i="0" lang="tr" sz="800" u="none" cap="none" strike="noStrike">
                <a:solidFill>
                  <a:srgbClr val="000000"/>
                </a:solidFill>
                <a:latin typeface="Arial"/>
                <a:ea typeface="Arial"/>
                <a:cs typeface="Arial"/>
                <a:sym typeface="Arial"/>
              </a:rPr>
              <a:t>© Profelis Ltd. Tüm hakları saklıdır</a:t>
            </a:r>
            <a:endParaRPr b="0" i="0" sz="800" u="none" cap="none" strike="noStrike">
              <a:latin typeface="Arial"/>
              <a:ea typeface="Arial"/>
              <a:cs typeface="Arial"/>
              <a:sym typeface="Arial"/>
            </a:endParaRPr>
          </a:p>
        </p:txBody>
      </p:sp>
      <p:pic>
        <p:nvPicPr>
          <p:cNvPr id="238" name="Google Shape;238;p2"/>
          <p:cNvPicPr preferRelativeResize="0"/>
          <p:nvPr/>
        </p:nvPicPr>
        <p:blipFill rotWithShape="1">
          <a:blip r:embed="rId3">
            <a:alphaModFix/>
          </a:blip>
          <a:srcRect b="31261" l="0" r="0" t="0"/>
          <a:stretch/>
        </p:blipFill>
        <p:spPr>
          <a:xfrm>
            <a:off x="7722000" y="323640"/>
            <a:ext cx="1151280" cy="256320"/>
          </a:xfrm>
          <a:prstGeom prst="rect">
            <a:avLst/>
          </a:prstGeom>
          <a:noFill/>
          <a:ln>
            <a:noFill/>
          </a:ln>
        </p:spPr>
      </p:pic>
      <p:pic>
        <p:nvPicPr>
          <p:cNvPr id="239" name="Google Shape;239;p2"/>
          <p:cNvPicPr preferRelativeResize="0"/>
          <p:nvPr/>
        </p:nvPicPr>
        <p:blipFill rotWithShape="1">
          <a:blip r:embed="rId4">
            <a:alphaModFix/>
          </a:blip>
          <a:srcRect b="0" l="0" r="0" t="0"/>
          <a:stretch/>
        </p:blipFill>
        <p:spPr>
          <a:xfrm>
            <a:off x="1440" y="731880"/>
            <a:ext cx="9143280" cy="29160"/>
          </a:xfrm>
          <a:prstGeom prst="rect">
            <a:avLst/>
          </a:prstGeom>
          <a:noFill/>
          <a:ln>
            <a:noFill/>
          </a:ln>
        </p:spPr>
      </p:pic>
      <p:sp>
        <p:nvSpPr>
          <p:cNvPr id="240" name="Google Shape;240;p2"/>
          <p:cNvSpPr/>
          <p:nvPr/>
        </p:nvSpPr>
        <p:spPr>
          <a:xfrm>
            <a:off x="75600" y="291600"/>
            <a:ext cx="7538040" cy="41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tr" sz="2000" u="none" cap="none" strike="noStrike">
                <a:solidFill>
                  <a:srgbClr val="000000"/>
                </a:solidFill>
                <a:latin typeface="Poppins SemiBold"/>
                <a:ea typeface="Poppins SemiBold"/>
                <a:cs typeface="Poppins SemiBold"/>
                <a:sym typeface="Poppins SemiBold"/>
              </a:rPr>
              <a:t>checkpointer</a:t>
            </a:r>
            <a:endParaRPr b="0" i="0" sz="2000" u="none" cap="none"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
          <p:cNvSpPr/>
          <p:nvPr/>
        </p:nvSpPr>
        <p:spPr>
          <a:xfrm>
            <a:off x="122400" y="567360"/>
            <a:ext cx="3812760" cy="44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
          <p:cNvSpPr txBox="1"/>
          <p:nvPr/>
        </p:nvSpPr>
        <p:spPr>
          <a:xfrm>
            <a:off x="201960" y="1010160"/>
            <a:ext cx="8737920" cy="39985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checkpointer’ın yükünü azaltır.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LRU’ya göre yazılacak kirli sayfaları seçer.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Aşağıdaki parametreler ile bgwriter’ın davranışı düzenlenir.</a:t>
            </a:r>
            <a:endParaRPr b="0" i="0" sz="1800" u="none" cap="none" strike="noStrike">
              <a:solidFill>
                <a:srgbClr val="000000"/>
              </a:solidFill>
              <a:latin typeface="Arial"/>
              <a:ea typeface="Arial"/>
              <a:cs typeface="Arial"/>
              <a:sym typeface="Arial"/>
            </a:endParaRPr>
          </a:p>
          <a:p>
            <a:pPr indent="-317160" lvl="1" marL="914400" marR="0" rtl="0" algn="l">
              <a:lnSpc>
                <a:spcPct val="100000"/>
              </a:lnSpc>
              <a:spcBef>
                <a:spcPts val="0"/>
              </a:spcBef>
              <a:spcAft>
                <a:spcPts val="0"/>
              </a:spcAft>
              <a:buClr>
                <a:srgbClr val="595959"/>
              </a:buClr>
              <a:buSzPts val="1400"/>
              <a:buFont typeface="Arial"/>
              <a:buChar char="○"/>
            </a:pPr>
            <a:r>
              <a:rPr b="0" i="0" lang="tr" sz="1400" u="none" cap="none" strike="noStrike">
                <a:solidFill>
                  <a:srgbClr val="595959"/>
                </a:solidFill>
                <a:latin typeface="Arial"/>
                <a:ea typeface="Arial"/>
                <a:cs typeface="Arial"/>
                <a:sym typeface="Arial"/>
              </a:rPr>
              <a:t>bgwriter_delay</a:t>
            </a:r>
            <a:endParaRPr b="0" i="0" sz="1400" u="none" cap="none" strike="noStrike">
              <a:solidFill>
                <a:srgbClr val="000000"/>
              </a:solidFill>
              <a:latin typeface="Arial"/>
              <a:ea typeface="Arial"/>
              <a:cs typeface="Arial"/>
              <a:sym typeface="Arial"/>
            </a:endParaRPr>
          </a:p>
          <a:p>
            <a:pPr indent="-317160" lvl="1" marL="914400" marR="0" rtl="0" algn="l">
              <a:lnSpc>
                <a:spcPct val="100000"/>
              </a:lnSpc>
              <a:spcBef>
                <a:spcPts val="0"/>
              </a:spcBef>
              <a:spcAft>
                <a:spcPts val="0"/>
              </a:spcAft>
              <a:buClr>
                <a:srgbClr val="595959"/>
              </a:buClr>
              <a:buSzPts val="1400"/>
              <a:buFont typeface="Arial"/>
              <a:buChar char="○"/>
            </a:pPr>
            <a:r>
              <a:rPr b="0" i="0" lang="tr" sz="1400" u="none" cap="none" strike="noStrike">
                <a:solidFill>
                  <a:srgbClr val="595959"/>
                </a:solidFill>
                <a:latin typeface="Arial"/>
                <a:ea typeface="Arial"/>
                <a:cs typeface="Arial"/>
                <a:sym typeface="Arial"/>
              </a:rPr>
              <a:t>bgwriter_lru_maxpages</a:t>
            </a:r>
            <a:endParaRPr b="0" i="0" sz="1400" u="none" cap="none" strike="noStrike">
              <a:solidFill>
                <a:srgbClr val="000000"/>
              </a:solidFill>
              <a:latin typeface="Arial"/>
              <a:ea typeface="Arial"/>
              <a:cs typeface="Arial"/>
              <a:sym typeface="Arial"/>
            </a:endParaRPr>
          </a:p>
          <a:p>
            <a:pPr indent="-317160" lvl="1" marL="914400" marR="0" rtl="0" algn="l">
              <a:lnSpc>
                <a:spcPct val="100000"/>
              </a:lnSpc>
              <a:spcBef>
                <a:spcPts val="0"/>
              </a:spcBef>
              <a:spcAft>
                <a:spcPts val="0"/>
              </a:spcAft>
              <a:buClr>
                <a:srgbClr val="595959"/>
              </a:buClr>
              <a:buSzPts val="1400"/>
              <a:buFont typeface="Arial"/>
              <a:buChar char="○"/>
            </a:pPr>
            <a:r>
              <a:rPr b="0" i="0" lang="tr" sz="1400" u="none" cap="none" strike="noStrike">
                <a:solidFill>
                  <a:srgbClr val="595959"/>
                </a:solidFill>
                <a:latin typeface="Arial"/>
                <a:ea typeface="Arial"/>
                <a:cs typeface="Arial"/>
                <a:sym typeface="Arial"/>
              </a:rPr>
              <a:t>bgwriter_lru_multiplier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İstatistikleri pg_stat_bgwriter üzerinden incelenebilir.</a:t>
            </a:r>
            <a:endParaRPr b="0" i="0" sz="1800" u="none" cap="none" strike="noStrike">
              <a:solidFill>
                <a:srgbClr val="000000"/>
              </a:solidFill>
              <a:latin typeface="Arial"/>
              <a:ea typeface="Arial"/>
              <a:cs typeface="Arial"/>
              <a:sym typeface="Arial"/>
            </a:endParaRPr>
          </a:p>
        </p:txBody>
      </p:sp>
      <p:sp>
        <p:nvSpPr>
          <p:cNvPr id="247" name="Google Shape;247;p3"/>
          <p:cNvSpPr/>
          <p:nvPr/>
        </p:nvSpPr>
        <p:spPr>
          <a:xfrm>
            <a:off x="7285320" y="4822200"/>
            <a:ext cx="1782000" cy="35424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b="0" i="0" lang="tr" sz="800" u="none" cap="none" strike="noStrike">
                <a:solidFill>
                  <a:srgbClr val="000000"/>
                </a:solidFill>
                <a:latin typeface="Arial"/>
                <a:ea typeface="Arial"/>
                <a:cs typeface="Arial"/>
                <a:sym typeface="Arial"/>
              </a:rPr>
              <a:t>© Profelis Ltd. Tüm hakları saklıdır</a:t>
            </a:r>
            <a:endParaRPr b="0" i="0" sz="800" u="none" cap="none" strike="noStrike">
              <a:latin typeface="Arial"/>
              <a:ea typeface="Arial"/>
              <a:cs typeface="Arial"/>
              <a:sym typeface="Arial"/>
            </a:endParaRPr>
          </a:p>
        </p:txBody>
      </p:sp>
      <p:pic>
        <p:nvPicPr>
          <p:cNvPr id="248" name="Google Shape;248;p3"/>
          <p:cNvPicPr preferRelativeResize="0"/>
          <p:nvPr/>
        </p:nvPicPr>
        <p:blipFill rotWithShape="1">
          <a:blip r:embed="rId3">
            <a:alphaModFix/>
          </a:blip>
          <a:srcRect b="31261" l="0" r="0" t="0"/>
          <a:stretch/>
        </p:blipFill>
        <p:spPr>
          <a:xfrm>
            <a:off x="7722000" y="323640"/>
            <a:ext cx="1151280" cy="256320"/>
          </a:xfrm>
          <a:prstGeom prst="rect">
            <a:avLst/>
          </a:prstGeom>
          <a:noFill/>
          <a:ln>
            <a:noFill/>
          </a:ln>
        </p:spPr>
      </p:pic>
      <p:pic>
        <p:nvPicPr>
          <p:cNvPr id="249" name="Google Shape;249;p3"/>
          <p:cNvPicPr preferRelativeResize="0"/>
          <p:nvPr/>
        </p:nvPicPr>
        <p:blipFill rotWithShape="1">
          <a:blip r:embed="rId4">
            <a:alphaModFix/>
          </a:blip>
          <a:srcRect b="0" l="0" r="0" t="0"/>
          <a:stretch/>
        </p:blipFill>
        <p:spPr>
          <a:xfrm>
            <a:off x="1440" y="731880"/>
            <a:ext cx="9143280" cy="29160"/>
          </a:xfrm>
          <a:prstGeom prst="rect">
            <a:avLst/>
          </a:prstGeom>
          <a:noFill/>
          <a:ln>
            <a:noFill/>
          </a:ln>
        </p:spPr>
      </p:pic>
      <p:sp>
        <p:nvSpPr>
          <p:cNvPr id="250" name="Google Shape;250;p3"/>
          <p:cNvSpPr/>
          <p:nvPr/>
        </p:nvSpPr>
        <p:spPr>
          <a:xfrm>
            <a:off x="75600" y="291600"/>
            <a:ext cx="7538040" cy="41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tr" sz="2000" u="none" cap="none" strike="noStrike">
                <a:solidFill>
                  <a:srgbClr val="000000"/>
                </a:solidFill>
                <a:latin typeface="Poppins SemiBold"/>
                <a:ea typeface="Poppins SemiBold"/>
                <a:cs typeface="Poppins SemiBold"/>
                <a:sym typeface="Poppins SemiBold"/>
              </a:rPr>
              <a:t>bgwriter</a:t>
            </a:r>
            <a:endParaRPr b="0" i="0" sz="2000" u="none" cap="none"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