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1" r:id="rId4"/>
    <p:sldMasterId id="2147483674" r:id="rId5"/>
    <p:sldMasterId id="2147483687"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Poppins"/>
      <p:regular r:id="rId13"/>
      <p:bold r:id="rId14"/>
      <p:italic r:id="rId15"/>
      <p:boldItalic r:id="rId16"/>
    </p:embeddedFont>
    <p:embeddedFont>
      <p:font typeface="Poppins SemiBold"/>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1" roundtripDataSignature="AMtx7miXSsH6fVVtvyXbFEp925BLO2Fs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oppinsSemiBold-boldItalic.fntdata"/><Relationship Id="rId11" Type="http://schemas.openxmlformats.org/officeDocument/2006/relationships/slide" Target="slides/slide4.xml"/><Relationship Id="rId10" Type="http://schemas.openxmlformats.org/officeDocument/2006/relationships/slide" Target="slides/slide3.xml"/><Relationship Id="rId21" Type="http://customschemas.google.com/relationships/presentationmetadata" Target="metadata"/><Relationship Id="rId13" Type="http://schemas.openxmlformats.org/officeDocument/2006/relationships/font" Target="fonts/Poppins-regular.fntdata"/><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15" Type="http://schemas.openxmlformats.org/officeDocument/2006/relationships/font" Target="fonts/Poppins-italic.fntdata"/><Relationship Id="rId14" Type="http://schemas.openxmlformats.org/officeDocument/2006/relationships/font" Target="fonts/Poppins-bold.fntdata"/><Relationship Id="rId17" Type="http://schemas.openxmlformats.org/officeDocument/2006/relationships/font" Target="fonts/PoppinsSemiBold-regular.fntdata"/><Relationship Id="rId16" Type="http://schemas.openxmlformats.org/officeDocument/2006/relationships/font" Target="fonts/Poppins-boldItalic.fntdata"/><Relationship Id="rId5" Type="http://schemas.openxmlformats.org/officeDocument/2006/relationships/slideMaster" Target="slideMasters/slideMaster3.xml"/><Relationship Id="rId19" Type="http://schemas.openxmlformats.org/officeDocument/2006/relationships/font" Target="fonts/PoppinsSemiBold-italic.fntdata"/><Relationship Id="rId6" Type="http://schemas.openxmlformats.org/officeDocument/2006/relationships/slideMaster" Target="slideMasters/slideMaster4.xml"/><Relationship Id="rId18" Type="http://schemas.openxmlformats.org/officeDocument/2006/relationships/font" Target="fonts/PoppinsSemiBold-bold.fntdata"/><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tr" sz="1400" u="none" cap="none" strike="noStrike">
                <a:latin typeface="Times New Roman"/>
                <a:ea typeface="Times New Roman"/>
                <a:cs typeface="Times New Roman"/>
                <a:sym typeface="Times New Roman"/>
              </a:rPr>
              <a:t>‹#›</a:t>
            </a:fld>
            <a:endParaRPr b="0" i="0" sz="1400" u="none" cap="none" strike="noStrike">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3: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2" name="Google Shape;242;p3: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Statistic collector, PostgreSQL’in bir alt sürecidir. Veritabanı üzerindeki nesnelere erişimleri, ulaşılan veri bloğunun cache içerisinde hangi sıklıkla bulunduğu, hangi sıklıkla disk okuması yapılması gerektiği gibi veritabanı nesnelerine ilişkin bilgileri toplar ve ilgili istatistik tablolarında saklar.</a:t>
            </a:r>
            <a:endParaRPr b="0" sz="1100" strike="noStrike">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4: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1" lang="tr" sz="1100" strike="noStrike">
                <a:latin typeface="Arial"/>
                <a:ea typeface="Arial"/>
                <a:cs typeface="Arial"/>
                <a:sym typeface="Arial"/>
              </a:rPr>
              <a:t>pg_stat_activity</a:t>
            </a:r>
            <a:r>
              <a:rPr b="0" lang="tr" sz="1100" strike="noStrike">
                <a:latin typeface="Arial"/>
                <a:ea typeface="Arial"/>
                <a:cs typeface="Arial"/>
                <a:sym typeface="Arial"/>
              </a:rPr>
              <a:t>: Her bir sunucu süreci için bir satır bulunur. Bağlantının anlık durumu ve işletilen sorgu görüntülenebilir.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latin typeface="Arial"/>
                <a:ea typeface="Arial"/>
                <a:cs typeface="Arial"/>
                <a:sym typeface="Arial"/>
              </a:rPr>
              <a:t>pg_stat_replication</a:t>
            </a:r>
            <a:r>
              <a:rPr b="0" lang="tr" sz="1100" strike="noStrike">
                <a:latin typeface="Arial"/>
                <a:ea typeface="Arial"/>
                <a:cs typeface="Arial"/>
                <a:sym typeface="Arial"/>
              </a:rPr>
              <a:t>: Her bir walsender süreci için bir satır bulunur. Replikasyonun durumu hakkında bilgi verir.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latin typeface="Arial"/>
                <a:ea typeface="Arial"/>
                <a:cs typeface="Arial"/>
                <a:sym typeface="Arial"/>
              </a:rPr>
              <a:t>pg_stat_user_tables</a:t>
            </a:r>
            <a:r>
              <a:rPr b="0" lang="tr" sz="1100" strike="noStrike">
                <a:latin typeface="Arial"/>
                <a:ea typeface="Arial"/>
                <a:cs typeface="Arial"/>
                <a:sym typeface="Arial"/>
              </a:rPr>
              <a:t>: Her bir tablo için bir satır bulunur, tabloların erişimleri hakkında bilgi verir.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latin typeface="Arial"/>
                <a:ea typeface="Arial"/>
                <a:cs typeface="Arial"/>
                <a:sym typeface="Arial"/>
              </a:rPr>
              <a:t>pg_stat_user_indexes</a:t>
            </a:r>
            <a:r>
              <a:rPr b="0" lang="tr" sz="1100" strike="noStrike">
                <a:latin typeface="Arial"/>
                <a:ea typeface="Arial"/>
                <a:cs typeface="Arial"/>
                <a:sym typeface="Arial"/>
              </a:rPr>
              <a:t>: Her bir indeks için bir satır bulunur, indeks kullanımı hakkında bilgi verir.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latin typeface="Arial"/>
                <a:ea typeface="Arial"/>
                <a:cs typeface="Arial"/>
                <a:sym typeface="Arial"/>
              </a:rPr>
              <a:t>pg_statio_user_tables</a:t>
            </a:r>
            <a:r>
              <a:rPr b="0" lang="tr" sz="1100" strike="noStrike">
                <a:latin typeface="Arial"/>
                <a:ea typeface="Arial"/>
                <a:cs typeface="Arial"/>
                <a:sym typeface="Arial"/>
              </a:rPr>
              <a:t>: Her bir tablo için bir satır bulunur, tablo özelinde I/O işlemlerine ilişkin bilgi verir.</a:t>
            </a:r>
            <a:endParaRPr b="0" sz="1100" strike="noStrike">
              <a:latin typeface="Arial"/>
              <a:ea typeface="Arial"/>
              <a:cs typeface="Arial"/>
              <a:sym typeface="Arial"/>
            </a:endParaRPr>
          </a:p>
          <a:p>
            <a:pPr indent="0" lvl="0" marL="0" rtl="0" algn="just">
              <a:lnSpc>
                <a:spcPct val="100000"/>
              </a:lnSpc>
              <a:spcBef>
                <a:spcPts val="1001"/>
              </a:spcBef>
              <a:spcAft>
                <a:spcPts val="0"/>
              </a:spcAft>
              <a:buNone/>
            </a:pPr>
            <a:r>
              <a:rPr b="1" lang="tr" sz="1100" strike="noStrike">
                <a:latin typeface="Arial"/>
                <a:ea typeface="Arial"/>
                <a:cs typeface="Arial"/>
                <a:sym typeface="Arial"/>
              </a:rPr>
              <a:t>pg_statio_user_indexes</a:t>
            </a:r>
            <a:r>
              <a:rPr b="0" lang="tr" sz="1100" strike="noStrike">
                <a:latin typeface="Arial"/>
                <a:ea typeface="Arial"/>
                <a:cs typeface="Arial"/>
                <a:sym typeface="Arial"/>
              </a:rPr>
              <a:t>: </a:t>
            </a:r>
            <a:r>
              <a:rPr b="0" lang="tr" sz="1100" strike="noStrike">
                <a:solidFill>
                  <a:srgbClr val="000000"/>
                </a:solidFill>
                <a:latin typeface="Arial"/>
                <a:ea typeface="Arial"/>
                <a:cs typeface="Arial"/>
                <a:sym typeface="Arial"/>
              </a:rPr>
              <a:t>Her bir indeks için bir satır bulunur, indeks özelinde I/O işlemlerine ilişkin bilgi verir.</a:t>
            </a:r>
            <a:endParaRPr b="0" sz="1100" strike="noStrike">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5:notes"/>
          <p:cNvSpPr/>
          <p:nvPr>
            <p:ph idx="2" type="sldImg"/>
          </p:nvPr>
        </p:nvSpPr>
        <p:spPr>
          <a:xfrm>
            <a:off x="381240" y="685800"/>
            <a:ext cx="6095520" cy="34286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2" name="Google Shape;262;p5:notes"/>
          <p:cNvSpPr txBox="1"/>
          <p:nvPr>
            <p:ph idx="1" type="body"/>
          </p:nvPr>
        </p:nvSpPr>
        <p:spPr>
          <a:xfrm>
            <a:off x="685800" y="4343400"/>
            <a:ext cx="5486040" cy="4114440"/>
          </a:xfrm>
          <a:prstGeom prst="rect">
            <a:avLst/>
          </a:prstGeom>
          <a:noFill/>
          <a:ln>
            <a:noFill/>
          </a:ln>
        </p:spPr>
        <p:txBody>
          <a:bodyPr anchorCtr="0" anchor="t" bIns="91425" lIns="0" spcFirstLastPara="1" rIns="0" wrap="square" tIns="91425">
            <a:noAutofit/>
          </a:bodyPr>
          <a:lstStyle/>
          <a:p>
            <a:pPr indent="0" lvl="0" marL="0" rtl="0" algn="just">
              <a:lnSpc>
                <a:spcPct val="100000"/>
              </a:lnSpc>
              <a:spcBef>
                <a:spcPts val="0"/>
              </a:spcBef>
              <a:spcAft>
                <a:spcPts val="0"/>
              </a:spcAft>
              <a:buNone/>
            </a:pPr>
            <a:r>
              <a:rPr b="0" lang="tr" sz="1100" strike="noStrike">
                <a:latin typeface="Arial"/>
                <a:ea typeface="Arial"/>
                <a:cs typeface="Arial"/>
                <a:sym typeface="Arial"/>
              </a:rPr>
              <a:t>Tablo istatistikleri sorgu planlayıcıları tarafından kullanılır. İstatistiklerin güncel olmaması, planlayıcının yapacağı sorgu planında hatalı tahminlerde bulunmasına ve kötü sorgu performanslarına yol açabilir. Vacuum süreci bu istatistikleri güncelleştirir. Aynı zamanda ANALYZE komutu ile de istatistiklerin güncelleştirilmesi sağlanabilir.</a:t>
            </a:r>
            <a:endParaRPr b="0" sz="1100" strike="noStrike">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6" name="Shape 46"/>
        <p:cNvGrpSpPr/>
        <p:nvPr/>
      </p:nvGrpSpPr>
      <p:grpSpPr>
        <a:xfrm>
          <a:off x="0" y="0"/>
          <a:ext cx="0" cy="0"/>
          <a:chOff x="0" y="0"/>
          <a:chExt cx="0" cy="0"/>
        </a:xfrm>
      </p:grpSpPr>
      <p:sp>
        <p:nvSpPr>
          <p:cNvPr id="47" name="Google Shape;47;p2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29"/>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0" name="Shape 50"/>
        <p:cNvGrpSpPr/>
        <p:nvPr/>
      </p:nvGrpSpPr>
      <p:grpSpPr>
        <a:xfrm>
          <a:off x="0" y="0"/>
          <a:ext cx="0" cy="0"/>
          <a:chOff x="0" y="0"/>
          <a:chExt cx="0" cy="0"/>
        </a:xfrm>
      </p:grpSpPr>
      <p:sp>
        <p:nvSpPr>
          <p:cNvPr id="51" name="Google Shape;51;p3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3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30"/>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30"/>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6" name="Shape 56"/>
        <p:cNvGrpSpPr/>
        <p:nvPr/>
      </p:nvGrpSpPr>
      <p:grpSpPr>
        <a:xfrm>
          <a:off x="0" y="0"/>
          <a:ext cx="0" cy="0"/>
          <a:chOff x="0" y="0"/>
          <a:chExt cx="0" cy="0"/>
        </a:xfrm>
      </p:grpSpPr>
      <p:sp>
        <p:nvSpPr>
          <p:cNvPr id="57" name="Google Shape;57;p3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1"/>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31"/>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31"/>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31"/>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31"/>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3" name="Google Shape;63;p31"/>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8" name="Shape 68"/>
        <p:cNvGrpSpPr/>
        <p:nvPr/>
      </p:nvGrpSpPr>
      <p:grpSpPr>
        <a:xfrm>
          <a:off x="0" y="0"/>
          <a:ext cx="0" cy="0"/>
          <a:chOff x="0" y="0"/>
          <a:chExt cx="0" cy="0"/>
        </a:xfrm>
      </p:grpSpPr>
      <p:sp>
        <p:nvSpPr>
          <p:cNvPr id="69" name="Google Shape;69;p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1" name="Shape 7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2" name="Shape 72"/>
        <p:cNvGrpSpPr/>
        <p:nvPr/>
      </p:nvGrpSpPr>
      <p:grpSpPr>
        <a:xfrm>
          <a:off x="0" y="0"/>
          <a:ext cx="0" cy="0"/>
          <a:chOff x="0" y="0"/>
          <a:chExt cx="0" cy="0"/>
        </a:xfrm>
      </p:grpSpPr>
      <p:sp>
        <p:nvSpPr>
          <p:cNvPr id="73" name="Google Shape;73;p1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75" name="Shape 75"/>
        <p:cNvGrpSpPr/>
        <p:nvPr/>
      </p:nvGrpSpPr>
      <p:grpSpPr>
        <a:xfrm>
          <a:off x="0" y="0"/>
          <a:ext cx="0" cy="0"/>
          <a:chOff x="0" y="0"/>
          <a:chExt cx="0" cy="0"/>
        </a:xfrm>
      </p:grpSpPr>
      <p:sp>
        <p:nvSpPr>
          <p:cNvPr id="76" name="Google Shape;76;p1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8" name="Google Shape;78;p1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1" name="Shape 81"/>
        <p:cNvGrpSpPr/>
        <p:nvPr/>
      </p:nvGrpSpPr>
      <p:grpSpPr>
        <a:xfrm>
          <a:off x="0" y="0"/>
          <a:ext cx="0" cy="0"/>
          <a:chOff x="0" y="0"/>
          <a:chExt cx="0" cy="0"/>
        </a:xfrm>
      </p:grpSpPr>
      <p:sp>
        <p:nvSpPr>
          <p:cNvPr id="82" name="Google Shape;82;p14"/>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3" name="Shape 83"/>
        <p:cNvGrpSpPr/>
        <p:nvPr/>
      </p:nvGrpSpPr>
      <p:grpSpPr>
        <a:xfrm>
          <a:off x="0" y="0"/>
          <a:ext cx="0" cy="0"/>
          <a:chOff x="0" y="0"/>
          <a:chExt cx="0" cy="0"/>
        </a:xfrm>
      </p:grpSpPr>
      <p:sp>
        <p:nvSpPr>
          <p:cNvPr id="84" name="Google Shape;84;p1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5"/>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5"/>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7" name="Google Shape;87;p15"/>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2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88" name="Shape 88"/>
        <p:cNvGrpSpPr/>
        <p:nvPr/>
      </p:nvGrpSpPr>
      <p:grpSpPr>
        <a:xfrm>
          <a:off x="0" y="0"/>
          <a:ext cx="0" cy="0"/>
          <a:chOff x="0" y="0"/>
          <a:chExt cx="0" cy="0"/>
        </a:xfrm>
      </p:grpSpPr>
      <p:sp>
        <p:nvSpPr>
          <p:cNvPr id="89" name="Google Shape;89;p1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1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16"/>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3" name="Shape 93"/>
        <p:cNvGrpSpPr/>
        <p:nvPr/>
      </p:nvGrpSpPr>
      <p:grpSpPr>
        <a:xfrm>
          <a:off x="0" y="0"/>
          <a:ext cx="0" cy="0"/>
          <a:chOff x="0" y="0"/>
          <a:chExt cx="0" cy="0"/>
        </a:xfrm>
      </p:grpSpPr>
      <p:sp>
        <p:nvSpPr>
          <p:cNvPr id="94" name="Google Shape;94;p1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7" name="Google Shape;97;p17"/>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98" name="Shape 98"/>
        <p:cNvGrpSpPr/>
        <p:nvPr/>
      </p:nvGrpSpPr>
      <p:grpSpPr>
        <a:xfrm>
          <a:off x="0" y="0"/>
          <a:ext cx="0" cy="0"/>
          <a:chOff x="0" y="0"/>
          <a:chExt cx="0" cy="0"/>
        </a:xfrm>
      </p:grpSpPr>
      <p:sp>
        <p:nvSpPr>
          <p:cNvPr id="99" name="Google Shape;99;p1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8"/>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1" name="Google Shape;101;p18"/>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2" name="Shape 102"/>
        <p:cNvGrpSpPr/>
        <p:nvPr/>
      </p:nvGrpSpPr>
      <p:grpSpPr>
        <a:xfrm>
          <a:off x="0" y="0"/>
          <a:ext cx="0" cy="0"/>
          <a:chOff x="0" y="0"/>
          <a:chExt cx="0" cy="0"/>
        </a:xfrm>
      </p:grpSpPr>
      <p:sp>
        <p:nvSpPr>
          <p:cNvPr id="103" name="Google Shape;103;p1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5" name="Google Shape;105;p19"/>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6" name="Google Shape;106;p1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19"/>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08" name="Shape 108"/>
        <p:cNvGrpSpPr/>
        <p:nvPr/>
      </p:nvGrpSpPr>
      <p:grpSpPr>
        <a:xfrm>
          <a:off x="0" y="0"/>
          <a:ext cx="0" cy="0"/>
          <a:chOff x="0" y="0"/>
          <a:chExt cx="0" cy="0"/>
        </a:xfrm>
      </p:grpSpPr>
      <p:sp>
        <p:nvSpPr>
          <p:cNvPr id="109" name="Google Shape;109;p2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0"/>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1" name="Google Shape;111;p20"/>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2" name="Google Shape;112;p20"/>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0"/>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0"/>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0"/>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2" name="Shape 122"/>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3" name="Shape 123"/>
        <p:cNvGrpSpPr/>
        <p:nvPr/>
      </p:nvGrpSpPr>
      <p:grpSpPr>
        <a:xfrm>
          <a:off x="0" y="0"/>
          <a:ext cx="0" cy="0"/>
          <a:chOff x="0" y="0"/>
          <a:chExt cx="0" cy="0"/>
        </a:xfrm>
      </p:grpSpPr>
      <p:sp>
        <p:nvSpPr>
          <p:cNvPr id="124" name="Google Shape;124;p3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6" name="Shape 126"/>
        <p:cNvGrpSpPr/>
        <p:nvPr/>
      </p:nvGrpSpPr>
      <p:grpSpPr>
        <a:xfrm>
          <a:off x="0" y="0"/>
          <a:ext cx="0" cy="0"/>
          <a:chOff x="0" y="0"/>
          <a:chExt cx="0" cy="0"/>
        </a:xfrm>
      </p:grpSpPr>
      <p:sp>
        <p:nvSpPr>
          <p:cNvPr id="127" name="Google Shape;127;p3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3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29" name="Shape 129"/>
        <p:cNvGrpSpPr/>
        <p:nvPr/>
      </p:nvGrpSpPr>
      <p:grpSpPr>
        <a:xfrm>
          <a:off x="0" y="0"/>
          <a:ext cx="0" cy="0"/>
          <a:chOff x="0" y="0"/>
          <a:chExt cx="0" cy="0"/>
        </a:xfrm>
      </p:grpSpPr>
      <p:sp>
        <p:nvSpPr>
          <p:cNvPr id="130" name="Google Shape;130;p3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6"/>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2" name="Google Shape;132;p3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3" name="Shape 133"/>
        <p:cNvGrpSpPr/>
        <p:nvPr/>
      </p:nvGrpSpPr>
      <p:grpSpPr>
        <a:xfrm>
          <a:off x="0" y="0"/>
          <a:ext cx="0" cy="0"/>
          <a:chOff x="0" y="0"/>
          <a:chExt cx="0" cy="0"/>
        </a:xfrm>
      </p:grpSpPr>
      <p:sp>
        <p:nvSpPr>
          <p:cNvPr id="134" name="Google Shape;134;p3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0" name="Shape 20"/>
        <p:cNvGrpSpPr/>
        <p:nvPr/>
      </p:nvGrpSpPr>
      <p:grpSpPr>
        <a:xfrm>
          <a:off x="0" y="0"/>
          <a:ext cx="0" cy="0"/>
          <a:chOff x="0" y="0"/>
          <a:chExt cx="0" cy="0"/>
        </a:xfrm>
      </p:grpSpPr>
      <p:sp>
        <p:nvSpPr>
          <p:cNvPr id="21" name="Google Shape;21;p2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2"/>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5" name="Shape 135"/>
        <p:cNvGrpSpPr/>
        <p:nvPr/>
      </p:nvGrpSpPr>
      <p:grpSpPr>
        <a:xfrm>
          <a:off x="0" y="0"/>
          <a:ext cx="0" cy="0"/>
          <a:chOff x="0" y="0"/>
          <a:chExt cx="0" cy="0"/>
        </a:xfrm>
      </p:grpSpPr>
      <p:sp>
        <p:nvSpPr>
          <p:cNvPr id="136" name="Google Shape;136;p38"/>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7" name="Shape 137"/>
        <p:cNvGrpSpPr/>
        <p:nvPr/>
      </p:nvGrpSpPr>
      <p:grpSpPr>
        <a:xfrm>
          <a:off x="0" y="0"/>
          <a:ext cx="0" cy="0"/>
          <a:chOff x="0" y="0"/>
          <a:chExt cx="0" cy="0"/>
        </a:xfrm>
      </p:grpSpPr>
      <p:sp>
        <p:nvSpPr>
          <p:cNvPr id="138" name="Google Shape;138;p3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9"/>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0" name="Google Shape;140;p3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1" name="Google Shape;141;p39"/>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2" name="Shape 142"/>
        <p:cNvGrpSpPr/>
        <p:nvPr/>
      </p:nvGrpSpPr>
      <p:grpSpPr>
        <a:xfrm>
          <a:off x="0" y="0"/>
          <a:ext cx="0" cy="0"/>
          <a:chOff x="0" y="0"/>
          <a:chExt cx="0" cy="0"/>
        </a:xfrm>
      </p:grpSpPr>
      <p:sp>
        <p:nvSpPr>
          <p:cNvPr id="143" name="Google Shape;143;p4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40"/>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40"/>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6" name="Google Shape;146;p40"/>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47" name="Shape 147"/>
        <p:cNvGrpSpPr/>
        <p:nvPr/>
      </p:nvGrpSpPr>
      <p:grpSpPr>
        <a:xfrm>
          <a:off x="0" y="0"/>
          <a:ext cx="0" cy="0"/>
          <a:chOff x="0" y="0"/>
          <a:chExt cx="0" cy="0"/>
        </a:xfrm>
      </p:grpSpPr>
      <p:sp>
        <p:nvSpPr>
          <p:cNvPr id="148" name="Google Shape;148;p41"/>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41"/>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41"/>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41"/>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2" name="Shape 152"/>
        <p:cNvGrpSpPr/>
        <p:nvPr/>
      </p:nvGrpSpPr>
      <p:grpSpPr>
        <a:xfrm>
          <a:off x="0" y="0"/>
          <a:ext cx="0" cy="0"/>
          <a:chOff x="0" y="0"/>
          <a:chExt cx="0" cy="0"/>
        </a:xfrm>
      </p:grpSpPr>
      <p:sp>
        <p:nvSpPr>
          <p:cNvPr id="153" name="Google Shape;153;p4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42"/>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5" name="Google Shape;155;p42"/>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56" name="Shape 156"/>
        <p:cNvGrpSpPr/>
        <p:nvPr/>
      </p:nvGrpSpPr>
      <p:grpSpPr>
        <a:xfrm>
          <a:off x="0" y="0"/>
          <a:ext cx="0" cy="0"/>
          <a:chOff x="0" y="0"/>
          <a:chExt cx="0" cy="0"/>
        </a:xfrm>
      </p:grpSpPr>
      <p:sp>
        <p:nvSpPr>
          <p:cNvPr id="157" name="Google Shape;157;p4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3"/>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4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43"/>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1" name="Google Shape;161;p43"/>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2" name="Shape 162"/>
        <p:cNvGrpSpPr/>
        <p:nvPr/>
      </p:nvGrpSpPr>
      <p:grpSpPr>
        <a:xfrm>
          <a:off x="0" y="0"/>
          <a:ext cx="0" cy="0"/>
          <a:chOff x="0" y="0"/>
          <a:chExt cx="0" cy="0"/>
        </a:xfrm>
      </p:grpSpPr>
      <p:sp>
        <p:nvSpPr>
          <p:cNvPr id="163" name="Google Shape;163;p4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44"/>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44"/>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44"/>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44"/>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8" name="Google Shape;168;p44"/>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9" name="Google Shape;169;p44"/>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3" name="Shape 17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4" name="Shape 174"/>
        <p:cNvGrpSpPr/>
        <p:nvPr/>
      </p:nvGrpSpPr>
      <p:grpSpPr>
        <a:xfrm>
          <a:off x="0" y="0"/>
          <a:ext cx="0" cy="0"/>
          <a:chOff x="0" y="0"/>
          <a:chExt cx="0" cy="0"/>
        </a:xfrm>
      </p:grpSpPr>
      <p:sp>
        <p:nvSpPr>
          <p:cNvPr id="175" name="Google Shape;175;p4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47"/>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7" name="Shape 177"/>
        <p:cNvGrpSpPr/>
        <p:nvPr/>
      </p:nvGrpSpPr>
      <p:grpSpPr>
        <a:xfrm>
          <a:off x="0" y="0"/>
          <a:ext cx="0" cy="0"/>
          <a:chOff x="0" y="0"/>
          <a:chExt cx="0" cy="0"/>
        </a:xfrm>
      </p:grpSpPr>
      <p:sp>
        <p:nvSpPr>
          <p:cNvPr id="178" name="Google Shape;178;p4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9" name="Google Shape;179;p4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3" name="Shape 23"/>
        <p:cNvGrpSpPr/>
        <p:nvPr/>
      </p:nvGrpSpPr>
      <p:grpSpPr>
        <a:xfrm>
          <a:off x="0" y="0"/>
          <a:ext cx="0" cy="0"/>
          <a:chOff x="0" y="0"/>
          <a:chExt cx="0" cy="0"/>
        </a:xfrm>
      </p:grpSpPr>
      <p:sp>
        <p:nvSpPr>
          <p:cNvPr id="24" name="Google Shape;24;p2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23"/>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80" name="Shape 180"/>
        <p:cNvGrpSpPr/>
        <p:nvPr/>
      </p:nvGrpSpPr>
      <p:grpSpPr>
        <a:xfrm>
          <a:off x="0" y="0"/>
          <a:ext cx="0" cy="0"/>
          <a:chOff x="0" y="0"/>
          <a:chExt cx="0" cy="0"/>
        </a:xfrm>
      </p:grpSpPr>
      <p:sp>
        <p:nvSpPr>
          <p:cNvPr id="181" name="Google Shape;181;p49"/>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49"/>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49"/>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4" name="Shape 184"/>
        <p:cNvGrpSpPr/>
        <p:nvPr/>
      </p:nvGrpSpPr>
      <p:grpSpPr>
        <a:xfrm>
          <a:off x="0" y="0"/>
          <a:ext cx="0" cy="0"/>
          <a:chOff x="0" y="0"/>
          <a:chExt cx="0" cy="0"/>
        </a:xfrm>
      </p:grpSpPr>
      <p:sp>
        <p:nvSpPr>
          <p:cNvPr id="185" name="Google Shape;185;p50"/>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86" name="Shape 186"/>
        <p:cNvGrpSpPr/>
        <p:nvPr/>
      </p:nvGrpSpPr>
      <p:grpSpPr>
        <a:xfrm>
          <a:off x="0" y="0"/>
          <a:ext cx="0" cy="0"/>
          <a:chOff x="0" y="0"/>
          <a:chExt cx="0" cy="0"/>
        </a:xfrm>
      </p:grpSpPr>
      <p:sp>
        <p:nvSpPr>
          <p:cNvPr id="187" name="Google Shape;187;p51"/>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88" name="Shape 188"/>
        <p:cNvGrpSpPr/>
        <p:nvPr/>
      </p:nvGrpSpPr>
      <p:grpSpPr>
        <a:xfrm>
          <a:off x="0" y="0"/>
          <a:ext cx="0" cy="0"/>
          <a:chOff x="0" y="0"/>
          <a:chExt cx="0" cy="0"/>
        </a:xfrm>
      </p:grpSpPr>
      <p:sp>
        <p:nvSpPr>
          <p:cNvPr id="189" name="Google Shape;189;p52"/>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0" name="Google Shape;190;p52"/>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1" name="Google Shape;191;p52"/>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52"/>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93" name="Shape 193"/>
        <p:cNvGrpSpPr/>
        <p:nvPr/>
      </p:nvGrpSpPr>
      <p:grpSpPr>
        <a:xfrm>
          <a:off x="0" y="0"/>
          <a:ext cx="0" cy="0"/>
          <a:chOff x="0" y="0"/>
          <a:chExt cx="0" cy="0"/>
        </a:xfrm>
      </p:grpSpPr>
      <p:sp>
        <p:nvSpPr>
          <p:cNvPr id="194" name="Google Shape;194;p53"/>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5" name="Google Shape;195;p53"/>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6" name="Google Shape;196;p53"/>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7" name="Google Shape;197;p53"/>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98" name="Shape 198"/>
        <p:cNvGrpSpPr/>
        <p:nvPr/>
      </p:nvGrpSpPr>
      <p:grpSpPr>
        <a:xfrm>
          <a:off x="0" y="0"/>
          <a:ext cx="0" cy="0"/>
          <a:chOff x="0" y="0"/>
          <a:chExt cx="0" cy="0"/>
        </a:xfrm>
      </p:grpSpPr>
      <p:sp>
        <p:nvSpPr>
          <p:cNvPr id="199" name="Google Shape;199;p5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0" name="Google Shape;200;p54"/>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1" name="Google Shape;201;p54"/>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2" name="Google Shape;202;p54"/>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03" name="Shape 203"/>
        <p:cNvGrpSpPr/>
        <p:nvPr/>
      </p:nvGrpSpPr>
      <p:grpSpPr>
        <a:xfrm>
          <a:off x="0" y="0"/>
          <a:ext cx="0" cy="0"/>
          <a:chOff x="0" y="0"/>
          <a:chExt cx="0" cy="0"/>
        </a:xfrm>
      </p:grpSpPr>
      <p:sp>
        <p:nvSpPr>
          <p:cNvPr id="204" name="Google Shape;204;p55"/>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55"/>
          <p:cNvSpPr txBox="1"/>
          <p:nvPr>
            <p:ph idx="1" type="body"/>
          </p:nvPr>
        </p:nvSpPr>
        <p:spPr>
          <a:xfrm>
            <a:off x="457200" y="120348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06" name="Google Shape;206;p55"/>
          <p:cNvSpPr txBox="1"/>
          <p:nvPr>
            <p:ph idx="2"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07" name="Shape 207"/>
        <p:cNvGrpSpPr/>
        <p:nvPr/>
      </p:nvGrpSpPr>
      <p:grpSpPr>
        <a:xfrm>
          <a:off x="0" y="0"/>
          <a:ext cx="0" cy="0"/>
          <a:chOff x="0" y="0"/>
          <a:chExt cx="0" cy="0"/>
        </a:xfrm>
      </p:grpSpPr>
      <p:sp>
        <p:nvSpPr>
          <p:cNvPr id="208" name="Google Shape;208;p5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5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0" name="Google Shape;210;p56"/>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1" name="Google Shape;211;p5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2" name="Google Shape;212;p56"/>
          <p:cNvSpPr txBox="1"/>
          <p:nvPr>
            <p:ph idx="4"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13" name="Shape 213"/>
        <p:cNvGrpSpPr/>
        <p:nvPr/>
      </p:nvGrpSpPr>
      <p:grpSpPr>
        <a:xfrm>
          <a:off x="0" y="0"/>
          <a:ext cx="0" cy="0"/>
          <a:chOff x="0" y="0"/>
          <a:chExt cx="0" cy="0"/>
        </a:xfrm>
      </p:grpSpPr>
      <p:sp>
        <p:nvSpPr>
          <p:cNvPr id="214" name="Google Shape;214;p5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57"/>
          <p:cNvSpPr txBox="1"/>
          <p:nvPr>
            <p:ph idx="1" type="body"/>
          </p:nvPr>
        </p:nvSpPr>
        <p:spPr>
          <a:xfrm>
            <a:off x="45720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6" name="Google Shape;216;p57"/>
          <p:cNvSpPr txBox="1"/>
          <p:nvPr>
            <p:ph idx="2" type="body"/>
          </p:nvPr>
        </p:nvSpPr>
        <p:spPr>
          <a:xfrm>
            <a:off x="323964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7" name="Google Shape;217;p57"/>
          <p:cNvSpPr txBox="1"/>
          <p:nvPr>
            <p:ph idx="3" type="body"/>
          </p:nvPr>
        </p:nvSpPr>
        <p:spPr>
          <a:xfrm>
            <a:off x="6022080" y="120348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8" name="Google Shape;218;p57"/>
          <p:cNvSpPr txBox="1"/>
          <p:nvPr>
            <p:ph idx="4" type="body"/>
          </p:nvPr>
        </p:nvSpPr>
        <p:spPr>
          <a:xfrm>
            <a:off x="45720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9" name="Google Shape;219;p57"/>
          <p:cNvSpPr txBox="1"/>
          <p:nvPr>
            <p:ph idx="5" type="body"/>
          </p:nvPr>
        </p:nvSpPr>
        <p:spPr>
          <a:xfrm>
            <a:off x="323964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57"/>
          <p:cNvSpPr txBox="1"/>
          <p:nvPr>
            <p:ph idx="6" type="body"/>
          </p:nvPr>
        </p:nvSpPr>
        <p:spPr>
          <a:xfrm>
            <a:off x="6022080" y="2761920"/>
            <a:ext cx="26496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9" name="Shape 29"/>
        <p:cNvGrpSpPr/>
        <p:nvPr/>
      </p:nvGrpSpPr>
      <p:grpSpPr>
        <a:xfrm>
          <a:off x="0" y="0"/>
          <a:ext cx="0" cy="0"/>
          <a:chOff x="0" y="0"/>
          <a:chExt cx="0" cy="0"/>
        </a:xfrm>
      </p:grpSpPr>
      <p:sp>
        <p:nvSpPr>
          <p:cNvPr id="30" name="Google Shape;30;p25"/>
          <p:cNvSpPr txBox="1"/>
          <p:nvPr>
            <p:ph idx="1" type="subTitle"/>
          </p:nvPr>
        </p:nvSpPr>
        <p:spPr>
          <a:xfrm>
            <a:off x="311760" y="744480"/>
            <a:ext cx="8520120" cy="951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1" name="Shape 31"/>
        <p:cNvGrpSpPr/>
        <p:nvPr/>
      </p:nvGrpSpPr>
      <p:grpSpPr>
        <a:xfrm>
          <a:off x="0" y="0"/>
          <a:ext cx="0" cy="0"/>
          <a:chOff x="0" y="0"/>
          <a:chExt cx="0" cy="0"/>
        </a:xfrm>
      </p:grpSpPr>
      <p:sp>
        <p:nvSpPr>
          <p:cNvPr id="32" name="Google Shape;32;p26"/>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26"/>
          <p:cNvSpPr txBox="1"/>
          <p:nvPr>
            <p:ph idx="2" type="body"/>
          </p:nvPr>
        </p:nvSpPr>
        <p:spPr>
          <a:xfrm>
            <a:off x="467424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26"/>
          <p:cNvSpPr txBox="1"/>
          <p:nvPr>
            <p:ph idx="3" type="body"/>
          </p:nvPr>
        </p:nvSpPr>
        <p:spPr>
          <a:xfrm>
            <a:off x="45720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6" name="Shape 36"/>
        <p:cNvGrpSpPr/>
        <p:nvPr/>
      </p:nvGrpSpPr>
      <p:grpSpPr>
        <a:xfrm>
          <a:off x="0" y="0"/>
          <a:ext cx="0" cy="0"/>
          <a:chOff x="0" y="0"/>
          <a:chExt cx="0" cy="0"/>
        </a:xfrm>
      </p:grpSpPr>
      <p:sp>
        <p:nvSpPr>
          <p:cNvPr id="37" name="Google Shape;37;p27"/>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7"/>
          <p:cNvSpPr txBox="1"/>
          <p:nvPr>
            <p:ph idx="1" type="body"/>
          </p:nvPr>
        </p:nvSpPr>
        <p:spPr>
          <a:xfrm>
            <a:off x="457200" y="1203480"/>
            <a:ext cx="4015800" cy="298296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27"/>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27"/>
          <p:cNvSpPr txBox="1"/>
          <p:nvPr>
            <p:ph idx="3" type="body"/>
          </p:nvPr>
        </p:nvSpPr>
        <p:spPr>
          <a:xfrm>
            <a:off x="4674240" y="276192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1" name="Shape 41"/>
        <p:cNvGrpSpPr/>
        <p:nvPr/>
      </p:nvGrpSpPr>
      <p:grpSpPr>
        <a:xfrm>
          <a:off x="0" y="0"/>
          <a:ext cx="0" cy="0"/>
          <a:chOff x="0" y="0"/>
          <a:chExt cx="0" cy="0"/>
        </a:xfrm>
      </p:grpSpPr>
      <p:sp>
        <p:nvSpPr>
          <p:cNvPr id="42" name="Google Shape;42;p28"/>
          <p:cNvSpPr txBox="1"/>
          <p:nvPr>
            <p:ph type="title"/>
          </p:nvPr>
        </p:nvSpPr>
        <p:spPr>
          <a:xfrm>
            <a:off x="311760" y="744480"/>
            <a:ext cx="8520120" cy="20523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 type="body"/>
          </p:nvPr>
        </p:nvSpPr>
        <p:spPr>
          <a:xfrm>
            <a:off x="45720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28"/>
          <p:cNvSpPr txBox="1"/>
          <p:nvPr>
            <p:ph idx="2" type="body"/>
          </p:nvPr>
        </p:nvSpPr>
        <p:spPr>
          <a:xfrm>
            <a:off x="4674240" y="1203480"/>
            <a:ext cx="401580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28"/>
          <p:cNvSpPr txBox="1"/>
          <p:nvPr>
            <p:ph idx="3" type="body"/>
          </p:nvPr>
        </p:nvSpPr>
        <p:spPr>
          <a:xfrm>
            <a:off x="457200" y="2761920"/>
            <a:ext cx="8229240" cy="142272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4.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5.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3.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3.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pic>
        <p:nvPicPr>
          <p:cNvPr id="10" name="Google Shape;10;p6"/>
          <p:cNvPicPr preferRelativeResize="0"/>
          <p:nvPr/>
        </p:nvPicPr>
        <p:blipFill rotWithShape="1">
          <a:blip r:embed="rId1">
            <a:alphaModFix/>
          </a:blip>
          <a:srcRect b="31261" l="0" r="0" t="0"/>
          <a:stretch/>
        </p:blipFill>
        <p:spPr>
          <a:xfrm>
            <a:off x="7720560" y="262440"/>
            <a:ext cx="1151280" cy="256320"/>
          </a:xfrm>
          <a:prstGeom prst="rect">
            <a:avLst/>
          </a:prstGeom>
          <a:noFill/>
          <a:ln>
            <a:noFill/>
          </a:ln>
        </p:spPr>
      </p:pic>
      <p:pic>
        <p:nvPicPr>
          <p:cNvPr id="11" name="Google Shape;11;p6"/>
          <p:cNvPicPr preferRelativeResize="0"/>
          <p:nvPr/>
        </p:nvPicPr>
        <p:blipFill rotWithShape="1">
          <a:blip r:embed="rId2">
            <a:alphaModFix/>
          </a:blip>
          <a:srcRect b="0" l="0" r="0" t="0"/>
          <a:stretch/>
        </p:blipFill>
        <p:spPr>
          <a:xfrm>
            <a:off x="0" y="670680"/>
            <a:ext cx="9143280" cy="29160"/>
          </a:xfrm>
          <a:prstGeom prst="rect">
            <a:avLst/>
          </a:prstGeom>
          <a:noFill/>
          <a:ln>
            <a:noFill/>
          </a:ln>
        </p:spPr>
      </p:pic>
      <p:sp>
        <p:nvSpPr>
          <p:cNvPr id="12" name="Google Shape;12;p6"/>
          <p:cNvSpPr/>
          <p:nvPr/>
        </p:nvSpPr>
        <p:spPr>
          <a:xfrm>
            <a:off x="172440" y="183240"/>
            <a:ext cx="4730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Sunum alt başlığı</a:t>
            </a:r>
            <a:endParaRPr b="0" i="0" sz="3000" u="none" cap="none" strike="noStrike">
              <a:latin typeface="Arial"/>
              <a:ea typeface="Arial"/>
              <a:cs typeface="Arial"/>
              <a:sym typeface="Arial"/>
            </a:endParaRPr>
          </a:p>
        </p:txBody>
      </p:sp>
      <p:sp>
        <p:nvSpPr>
          <p:cNvPr id="13" name="Google Shape;13;p6"/>
          <p:cNvSpPr/>
          <p:nvPr/>
        </p:nvSpPr>
        <p:spPr>
          <a:xfrm>
            <a:off x="172440" y="4772160"/>
            <a:ext cx="1582200" cy="214560"/>
          </a:xfrm>
          <a:prstGeom prst="rect">
            <a:avLst/>
          </a:prstGeom>
          <a:noFill/>
          <a:ln>
            <a:noFill/>
          </a:ln>
        </p:spPr>
        <p:txBody>
          <a:bodyPr anchorCtr="0" anchor="t" bIns="91425" lIns="90000" spcFirstLastPara="1" rIns="90000" wrap="square" tIns="91425">
            <a:noAutofit/>
          </a:bodyPr>
          <a:lstStyle/>
          <a:p>
            <a:pPr indent="0" lvl="0" marL="0" marR="0" rtl="0" algn="l">
              <a:lnSpc>
                <a:spcPct val="100000"/>
              </a:lnSpc>
              <a:spcBef>
                <a:spcPts val="0"/>
              </a:spcBef>
              <a:spcAft>
                <a:spcPts val="0"/>
              </a:spcAft>
              <a:buNone/>
            </a:pPr>
            <a:r>
              <a:rPr b="0" i="0" lang="tr" sz="1000" u="none" cap="none" strike="noStrike">
                <a:solidFill>
                  <a:srgbClr val="000000"/>
                </a:solidFill>
                <a:latin typeface="Poppins"/>
                <a:ea typeface="Poppins"/>
                <a:cs typeface="Poppins"/>
                <a:sym typeface="Poppins"/>
              </a:rPr>
              <a:t>Her hakkı saklıdır</a:t>
            </a:r>
            <a:endParaRPr b="0" i="0" sz="1000" u="none" cap="none" strike="noStrike">
              <a:latin typeface="Arial"/>
              <a:ea typeface="Arial"/>
              <a:cs typeface="Arial"/>
              <a:sym typeface="Arial"/>
            </a:endParaRPr>
          </a:p>
        </p:txBody>
      </p:sp>
      <p:sp>
        <p:nvSpPr>
          <p:cNvPr id="14" name="Google Shape;14;p6"/>
          <p:cNvSpPr txBox="1"/>
          <p:nvPr>
            <p:ph type="title"/>
          </p:nvPr>
        </p:nvSpPr>
        <p:spPr>
          <a:xfrm>
            <a:off x="457200" y="205200"/>
            <a:ext cx="8229240" cy="85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 name="Google Shape;15;p6"/>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8"/>
          <p:cNvSpPr txBox="1"/>
          <p:nvPr>
            <p:ph type="title"/>
          </p:nvPr>
        </p:nvSpPr>
        <p:spPr>
          <a:xfrm>
            <a:off x="311760" y="744480"/>
            <a:ext cx="8520120" cy="2052360"/>
          </a:xfrm>
          <a:prstGeom prst="rect">
            <a:avLst/>
          </a:prstGeom>
          <a:noFill/>
          <a:ln>
            <a:noFill/>
          </a:ln>
        </p:spPr>
        <p:txBody>
          <a:bodyPr anchorCtr="0" anchor="b"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6" name="Google Shape;66;p8"/>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67" name="Google Shape;67;p8"/>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 name="Shape 116"/>
        <p:cNvGrpSpPr/>
        <p:nvPr/>
      </p:nvGrpSpPr>
      <p:grpSpPr>
        <a:xfrm>
          <a:off x="0" y="0"/>
          <a:ext cx="0" cy="0"/>
          <a:chOff x="0" y="0"/>
          <a:chExt cx="0" cy="0"/>
        </a:xfrm>
      </p:grpSpPr>
      <p:sp>
        <p:nvSpPr>
          <p:cNvPr id="117" name="Google Shape;117;p32"/>
          <p:cNvSpPr txBox="1"/>
          <p:nvPr>
            <p:ph type="title"/>
          </p:nvPr>
        </p:nvSpPr>
        <p:spPr>
          <a:xfrm>
            <a:off x="311760" y="444960"/>
            <a:ext cx="8520120" cy="572400"/>
          </a:xfrm>
          <a:prstGeom prst="rect">
            <a:avLst/>
          </a:prstGeom>
          <a:noFill/>
          <a:ln>
            <a:noFill/>
          </a:ln>
        </p:spPr>
        <p:txBody>
          <a:bodyPr anchorCtr="0" anchor="t" bIns="91425" lIns="91425" spcFirstLastPara="1" rIns="91425" wrap="square" tIns="91425">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8" name="Google Shape;118;p32"/>
          <p:cNvSpPr txBox="1"/>
          <p:nvPr>
            <p:ph idx="1" type="body"/>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19" name="Google Shape;119;p32"/>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595959"/>
                </a:solidFill>
                <a:latin typeface="Arial"/>
                <a:ea typeface="Arial"/>
                <a:cs typeface="Arial"/>
                <a:sym typeface="Arial"/>
              </a:defRPr>
            </a:lvl1pPr>
            <a:lvl2pPr indent="0" lvl="1" marL="0" marR="0" rtl="0" algn="r">
              <a:lnSpc>
                <a:spcPct val="100000"/>
              </a:lnSpc>
              <a:spcBef>
                <a:spcPts val="0"/>
              </a:spcBef>
              <a:buNone/>
              <a:defRPr b="0" i="0" sz="1000" u="none" cap="none" strike="noStrike">
                <a:solidFill>
                  <a:srgbClr val="595959"/>
                </a:solidFill>
                <a:latin typeface="Arial"/>
                <a:ea typeface="Arial"/>
                <a:cs typeface="Arial"/>
                <a:sym typeface="Arial"/>
              </a:defRPr>
            </a:lvl2pPr>
            <a:lvl3pPr indent="0" lvl="2" marL="0" marR="0" rtl="0" algn="r">
              <a:lnSpc>
                <a:spcPct val="100000"/>
              </a:lnSpc>
              <a:spcBef>
                <a:spcPts val="0"/>
              </a:spcBef>
              <a:buNone/>
              <a:defRPr b="0" i="0" sz="1000" u="none" cap="none" strike="noStrike">
                <a:solidFill>
                  <a:srgbClr val="595959"/>
                </a:solidFill>
                <a:latin typeface="Arial"/>
                <a:ea typeface="Arial"/>
                <a:cs typeface="Arial"/>
                <a:sym typeface="Arial"/>
              </a:defRPr>
            </a:lvl3pPr>
            <a:lvl4pPr indent="0" lvl="3" marL="0" marR="0" rtl="0" algn="r">
              <a:lnSpc>
                <a:spcPct val="100000"/>
              </a:lnSpc>
              <a:spcBef>
                <a:spcPts val="0"/>
              </a:spcBef>
              <a:buNone/>
              <a:defRPr b="0" i="0" sz="1000" u="none" cap="none" strike="noStrike">
                <a:solidFill>
                  <a:srgbClr val="595959"/>
                </a:solidFill>
                <a:latin typeface="Arial"/>
                <a:ea typeface="Arial"/>
                <a:cs typeface="Arial"/>
                <a:sym typeface="Arial"/>
              </a:defRPr>
            </a:lvl4pPr>
            <a:lvl5pPr indent="0" lvl="4" marL="0" marR="0" rtl="0" algn="r">
              <a:lnSpc>
                <a:spcPct val="100000"/>
              </a:lnSpc>
              <a:spcBef>
                <a:spcPts val="0"/>
              </a:spcBef>
              <a:buNone/>
              <a:defRPr b="0" i="0" sz="1000" u="none" cap="none" strike="noStrike">
                <a:solidFill>
                  <a:srgbClr val="595959"/>
                </a:solidFill>
                <a:latin typeface="Arial"/>
                <a:ea typeface="Arial"/>
                <a:cs typeface="Arial"/>
                <a:sym typeface="Arial"/>
              </a:defRPr>
            </a:lvl5pPr>
            <a:lvl6pPr indent="0" lvl="5" marL="0" marR="0" rtl="0" algn="r">
              <a:lnSpc>
                <a:spcPct val="100000"/>
              </a:lnSpc>
              <a:spcBef>
                <a:spcPts val="0"/>
              </a:spcBef>
              <a:buNone/>
              <a:defRPr b="0" i="0" sz="1000" u="none" cap="none" strike="noStrike">
                <a:solidFill>
                  <a:srgbClr val="595959"/>
                </a:solidFill>
                <a:latin typeface="Arial"/>
                <a:ea typeface="Arial"/>
                <a:cs typeface="Arial"/>
                <a:sym typeface="Arial"/>
              </a:defRPr>
            </a:lvl6pPr>
            <a:lvl7pPr indent="0" lvl="6" marL="0" marR="0" rtl="0" algn="r">
              <a:lnSpc>
                <a:spcPct val="100000"/>
              </a:lnSpc>
              <a:spcBef>
                <a:spcPts val="0"/>
              </a:spcBef>
              <a:buNone/>
              <a:defRPr b="0" i="0" sz="1000" u="none" cap="none" strike="noStrike">
                <a:solidFill>
                  <a:srgbClr val="595959"/>
                </a:solidFill>
                <a:latin typeface="Arial"/>
                <a:ea typeface="Arial"/>
                <a:cs typeface="Arial"/>
                <a:sym typeface="Arial"/>
              </a:defRPr>
            </a:lvl7pPr>
            <a:lvl8pPr indent="0" lvl="7" marL="0" marR="0" rtl="0" algn="r">
              <a:lnSpc>
                <a:spcPct val="100000"/>
              </a:lnSpc>
              <a:spcBef>
                <a:spcPts val="0"/>
              </a:spcBef>
              <a:buNone/>
              <a:defRPr b="0" i="0" sz="1000" u="none" cap="none" strike="noStrike">
                <a:solidFill>
                  <a:srgbClr val="595959"/>
                </a:solidFill>
                <a:latin typeface="Arial"/>
                <a:ea typeface="Arial"/>
                <a:cs typeface="Arial"/>
                <a:sym typeface="Arial"/>
              </a:defRPr>
            </a:lvl8pPr>
            <a:lvl9pPr indent="0" lvl="8" marL="0" marR="0" rtl="0" algn="r">
              <a:lnSpc>
                <a:spcPct val="100000"/>
              </a:lnSpc>
              <a:spcBef>
                <a:spcPts val="0"/>
              </a:spcBef>
              <a:buNone/>
              <a:defRPr b="0" i="0" sz="1000" u="none" cap="none" strike="noStrike">
                <a:solidFill>
                  <a:srgbClr val="59595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tr"/>
              <a:t>‹#›</a:t>
            </a:fld>
            <a:endParaRPr>
              <a:solidFill>
                <a:srgbClr val="000000"/>
              </a:solidFill>
              <a:latin typeface="Times New Roman"/>
              <a:ea typeface="Times New Roman"/>
              <a:cs typeface="Times New Roman"/>
              <a:sym typeface="Times New Roman"/>
            </a:endParaRPr>
          </a:p>
        </p:txBody>
      </p:sp>
      <p:sp>
        <p:nvSpPr>
          <p:cNvPr id="120" name="Google Shape;120;p32"/>
          <p:cNvSpPr/>
          <p:nvPr/>
        </p:nvSpPr>
        <p:spPr>
          <a:xfrm>
            <a:off x="0" y="435600"/>
            <a:ext cx="9143640" cy="458640"/>
          </a:xfrm>
          <a:prstGeom prst="rect">
            <a:avLst/>
          </a:prstGeom>
          <a:solidFill>
            <a:srgbClr val="BB23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1" name="Google Shape;121;p32"/>
          <p:cNvPicPr preferRelativeResize="0"/>
          <p:nvPr/>
        </p:nvPicPr>
        <p:blipFill rotWithShape="1">
          <a:blip r:embed="rId1">
            <a:alphaModFix/>
          </a:blip>
          <a:srcRect b="0" l="0" r="0" t="0"/>
          <a:stretch/>
        </p:blipFill>
        <p:spPr>
          <a:xfrm>
            <a:off x="7800120" y="472680"/>
            <a:ext cx="1294920" cy="3844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0" name="Shape 170"/>
        <p:cNvGrpSpPr/>
        <p:nvPr/>
      </p:nvGrpSpPr>
      <p:grpSpPr>
        <a:xfrm>
          <a:off x="0" y="0"/>
          <a:ext cx="0" cy="0"/>
          <a:chOff x="0" y="0"/>
          <a:chExt cx="0" cy="0"/>
        </a:xfrm>
      </p:grpSpPr>
      <p:sp>
        <p:nvSpPr>
          <p:cNvPr id="171" name="Google Shape;171;p45"/>
          <p:cNvSpPr txBox="1"/>
          <p:nvPr>
            <p:ph type="title"/>
          </p:nvPr>
        </p:nvSpPr>
        <p:spPr>
          <a:xfrm>
            <a:off x="311760" y="744480"/>
            <a:ext cx="8519760" cy="20520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72" name="Google Shape;172;p45"/>
          <p:cNvSpPr txBox="1"/>
          <p:nvPr>
            <p:ph idx="1" type="body"/>
          </p:nvPr>
        </p:nvSpPr>
        <p:spPr>
          <a:xfrm>
            <a:off x="457200" y="1203480"/>
            <a:ext cx="8228880" cy="298260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1"/>
          <p:cNvPicPr preferRelativeResize="0"/>
          <p:nvPr/>
        </p:nvPicPr>
        <p:blipFill rotWithShape="1">
          <a:blip r:embed="rId3">
            <a:alphaModFix/>
          </a:blip>
          <a:srcRect b="-2581" l="0" r="0" t="632"/>
          <a:stretch/>
        </p:blipFill>
        <p:spPr>
          <a:xfrm>
            <a:off x="-13680" y="106200"/>
            <a:ext cx="9170640" cy="5159160"/>
          </a:xfrm>
          <a:prstGeom prst="rect">
            <a:avLst/>
          </a:prstGeom>
          <a:noFill/>
          <a:ln>
            <a:noFill/>
          </a:ln>
        </p:spPr>
      </p:pic>
      <p:grpSp>
        <p:nvGrpSpPr>
          <p:cNvPr id="226" name="Google Shape;226;p1"/>
          <p:cNvGrpSpPr/>
          <p:nvPr/>
        </p:nvGrpSpPr>
        <p:grpSpPr>
          <a:xfrm>
            <a:off x="7006680" y="25920"/>
            <a:ext cx="2062440" cy="776520"/>
            <a:chOff x="7006680" y="25920"/>
            <a:chExt cx="2062440" cy="776520"/>
          </a:xfrm>
        </p:grpSpPr>
        <p:sp>
          <p:nvSpPr>
            <p:cNvPr id="227" name="Google Shape;227;p1"/>
            <p:cNvSpPr/>
            <p:nvPr/>
          </p:nvSpPr>
          <p:spPr>
            <a:xfrm>
              <a:off x="7006680" y="25920"/>
              <a:ext cx="2062440" cy="53064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8" name="Google Shape;228;p1"/>
            <p:cNvPicPr preferRelativeResize="0"/>
            <p:nvPr/>
          </p:nvPicPr>
          <p:blipFill rotWithShape="1">
            <a:blip r:embed="rId4">
              <a:alphaModFix/>
            </a:blip>
            <a:srcRect b="0" l="0" r="0" t="0"/>
            <a:stretch/>
          </p:blipFill>
          <p:spPr>
            <a:xfrm>
              <a:off x="7006680" y="209160"/>
              <a:ext cx="1830240" cy="593280"/>
            </a:xfrm>
            <a:prstGeom prst="rect">
              <a:avLst/>
            </a:prstGeom>
            <a:noFill/>
            <a:ln>
              <a:noFill/>
            </a:ln>
          </p:spPr>
        </p:pic>
      </p:grpSp>
      <p:sp>
        <p:nvSpPr>
          <p:cNvPr id="229" name="Google Shape;229;p1"/>
          <p:cNvSpPr/>
          <p:nvPr/>
        </p:nvSpPr>
        <p:spPr>
          <a:xfrm>
            <a:off x="4885560" y="1476720"/>
            <a:ext cx="3951360" cy="930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tr" sz="4000" u="none" cap="none" strike="noStrike">
                <a:solidFill>
                  <a:srgbClr val="000000"/>
                </a:solidFill>
                <a:latin typeface="Poppins"/>
                <a:ea typeface="Poppins"/>
                <a:cs typeface="Poppins"/>
                <a:sym typeface="Poppins"/>
              </a:rPr>
              <a:t>İstatistikler</a:t>
            </a:r>
            <a:endParaRPr b="0" i="0" sz="4000" u="none" cap="none" strike="noStrike">
              <a:latin typeface="Arial"/>
              <a:ea typeface="Arial"/>
              <a:cs typeface="Arial"/>
              <a:sym typeface="Arial"/>
            </a:endParaRPr>
          </a:p>
        </p:txBody>
      </p:sp>
      <p:sp>
        <p:nvSpPr>
          <p:cNvPr id="230" name="Google Shape;230;p1"/>
          <p:cNvSpPr/>
          <p:nvPr/>
        </p:nvSpPr>
        <p:spPr>
          <a:xfrm>
            <a:off x="4885560" y="4046400"/>
            <a:ext cx="395136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3000" u="none" cap="none" strike="noStrike">
                <a:solidFill>
                  <a:srgbClr val="000000"/>
                </a:solidFill>
                <a:latin typeface="Poppins SemiBold"/>
                <a:ea typeface="Poppins SemiBold"/>
                <a:cs typeface="Poppins SemiBold"/>
                <a:sym typeface="Poppins SemiBold"/>
              </a:rPr>
              <a:t>PFE-723</a:t>
            </a:r>
            <a:endParaRPr b="0" i="0" sz="30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
          <p:cNvSpPr txBox="1"/>
          <p:nvPr/>
        </p:nvSpPr>
        <p:spPr>
          <a:xfrm>
            <a:off x="311760" y="1152360"/>
            <a:ext cx="8520120" cy="3416040"/>
          </a:xfrm>
          <a:prstGeom prst="rect">
            <a:avLst/>
          </a:prstGeom>
          <a:noFill/>
          <a:ln>
            <a:noFill/>
          </a:ln>
        </p:spPr>
        <p:txBody>
          <a:bodyPr anchorCtr="0" anchor="t" bIns="91425" lIns="91425" spcFirstLastPara="1" rIns="91425" wrap="square" tIns="91425">
            <a:noAutofit/>
          </a:bodyPr>
          <a:lstStyle/>
          <a:p>
            <a:pPr indent="-342720" lvl="0" marL="457200" marR="0" rtl="0" algn="l">
              <a:lnSpc>
                <a:spcPct val="115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Sistem İstatistikleri</a:t>
            </a:r>
            <a:endParaRPr b="0" i="0" sz="1800" u="none" cap="none" strike="noStrike">
              <a:solidFill>
                <a:srgbClr val="000000"/>
              </a:solidFill>
              <a:latin typeface="Arial"/>
              <a:ea typeface="Arial"/>
              <a:cs typeface="Arial"/>
              <a:sym typeface="Arial"/>
            </a:endParaRPr>
          </a:p>
          <a:p>
            <a:pPr indent="-342720" lvl="0" marL="457200" marR="0" rtl="0" algn="l">
              <a:lnSpc>
                <a:spcPct val="115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 İstatistikleri</a:t>
            </a:r>
            <a:endParaRPr b="0" i="0" sz="18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36" name="Google Shape;236;p2"/>
          <p:cNvSpPr/>
          <p:nvPr/>
        </p:nvSpPr>
        <p:spPr>
          <a:xfrm>
            <a:off x="6944400" y="4822200"/>
            <a:ext cx="212292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37" name="Google Shape;237;p2"/>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38" name="Google Shape;238;p2"/>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39" name="Google Shape;239;p2"/>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İçerik</a:t>
            </a:r>
            <a:endParaRPr b="0" i="0" sz="2000" u="none" cap="none" strike="noStrik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1" lang="tr" sz="1800" u="none" cap="none" strike="noStrike">
                <a:solidFill>
                  <a:srgbClr val="595959"/>
                </a:solidFill>
                <a:latin typeface="Arial"/>
                <a:ea typeface="Arial"/>
                <a:cs typeface="Arial"/>
                <a:sym typeface="Arial"/>
              </a:rPr>
              <a:t>Statistic collector</a:t>
            </a:r>
            <a:r>
              <a:rPr b="0" i="0" lang="tr" sz="1800" u="none" cap="none" strike="noStrike">
                <a:solidFill>
                  <a:srgbClr val="595959"/>
                </a:solidFill>
                <a:latin typeface="Arial"/>
                <a:ea typeface="Arial"/>
                <a:cs typeface="Arial"/>
                <a:sym typeface="Arial"/>
              </a:rPr>
              <a:t>, veritabanının ve nesnelerinin kullanımını ve sistem aktivitelerine ilişkin bilgileri toplar ve raporlar.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1" lang="tr" sz="1800" u="none" cap="none" strike="noStrike">
                <a:solidFill>
                  <a:srgbClr val="595959"/>
                </a:solidFill>
                <a:latin typeface="Arial"/>
                <a:ea typeface="Arial"/>
                <a:cs typeface="Arial"/>
                <a:sym typeface="Arial"/>
              </a:rPr>
              <a:t>Statistic collector,</a:t>
            </a:r>
            <a:r>
              <a:rPr b="0" i="0" lang="tr" sz="1800" u="none" cap="none" strike="noStrike">
                <a:solidFill>
                  <a:srgbClr val="595959"/>
                </a:solidFill>
                <a:latin typeface="Arial"/>
                <a:ea typeface="Arial"/>
                <a:cs typeface="Arial"/>
                <a:sym typeface="Arial"/>
              </a:rPr>
              <a:t> postgres’in bir alt süreci olarak çalışır.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1" lang="tr" sz="1800" u="none" cap="none" strike="noStrike">
                <a:solidFill>
                  <a:srgbClr val="595959"/>
                </a:solidFill>
                <a:latin typeface="Arial"/>
                <a:ea typeface="Arial"/>
                <a:cs typeface="Arial"/>
                <a:sym typeface="Arial"/>
              </a:rPr>
              <a:t>Statistic collector </a:t>
            </a:r>
            <a:r>
              <a:rPr b="0" i="0" lang="tr" sz="1800" u="none" cap="none" strike="noStrike">
                <a:solidFill>
                  <a:srgbClr val="595959"/>
                </a:solidFill>
                <a:latin typeface="Arial"/>
                <a:ea typeface="Arial"/>
                <a:cs typeface="Arial"/>
                <a:sym typeface="Arial"/>
              </a:rPr>
              <a:t>tarafından toplanan istatistikler dinamik ana ait istatistikler ve derlenmiş istatistikler olarak iki farklı şekilde incelenebilir.</a:t>
            </a:r>
            <a:endParaRPr b="0" i="0" sz="1800" u="none" cap="none" strike="noStrike">
              <a:solidFill>
                <a:srgbClr val="000000"/>
              </a:solidFill>
              <a:latin typeface="Arial"/>
              <a:ea typeface="Arial"/>
              <a:cs typeface="Arial"/>
              <a:sym typeface="Arial"/>
            </a:endParaRPr>
          </a:p>
        </p:txBody>
      </p:sp>
      <p:sp>
        <p:nvSpPr>
          <p:cNvPr id="246" name="Google Shape;246;p3"/>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47" name="Google Shape;247;p3"/>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48" name="Google Shape;248;p3"/>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49" name="Google Shape;249;p3"/>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Sistem İstatistikleri</a:t>
            </a:r>
            <a:endParaRPr b="0" i="0" sz="2000" u="none" cap="none" strike="noStrik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4"/>
          <p:cNvSpPr txBox="1"/>
          <p:nvPr/>
        </p:nvSpPr>
        <p:spPr>
          <a:xfrm>
            <a:off x="122390" y="1011945"/>
            <a:ext cx="8737800" cy="3998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Önemli İstatistik View’leri</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pg_stat_activity</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pg_stat_replication</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pg_stat_user_tables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pg_stat_user_indexes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pg_statio_user_tables</a:t>
            </a:r>
            <a:endParaRPr b="0" i="0" sz="1800" u="none" cap="none" strike="noStrike">
              <a:solidFill>
                <a:srgbClr val="000000"/>
              </a:solidFill>
              <a:latin typeface="Arial"/>
              <a:ea typeface="Arial"/>
              <a:cs typeface="Arial"/>
              <a:sym typeface="Arial"/>
            </a:endParaRPr>
          </a:p>
          <a:p>
            <a:pPr indent="0" lvl="0" marL="457200" marR="0" rtl="0" algn="l">
              <a:lnSpc>
                <a:spcPct val="100000"/>
              </a:lnSpc>
              <a:spcBef>
                <a:spcPts val="0"/>
              </a:spcBef>
              <a:spcAft>
                <a:spcPts val="0"/>
              </a:spcAft>
              <a:buNone/>
            </a:pPr>
            <a:r>
              <a:rPr b="0" i="0" lang="tr" sz="1800" u="none" cap="none" strike="noStrike">
                <a:solidFill>
                  <a:srgbClr val="595959"/>
                </a:solidFill>
                <a:latin typeface="Arial"/>
                <a:ea typeface="Arial"/>
                <a:cs typeface="Arial"/>
                <a:sym typeface="Arial"/>
              </a:rPr>
              <a:t>pg_statio_user_indexes</a:t>
            </a:r>
            <a:endParaRPr b="0" i="0" sz="1800" u="none" cap="none" strike="noStrike">
              <a:solidFill>
                <a:srgbClr val="000000"/>
              </a:solidFill>
              <a:latin typeface="Arial"/>
              <a:ea typeface="Arial"/>
              <a:cs typeface="Arial"/>
              <a:sym typeface="Arial"/>
            </a:endParaRPr>
          </a:p>
        </p:txBody>
      </p:sp>
      <p:sp>
        <p:nvSpPr>
          <p:cNvPr id="256" name="Google Shape;256;p4"/>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57" name="Google Shape;257;p4"/>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58" name="Google Shape;258;p4"/>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59" name="Google Shape;259;p4"/>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Sistem İstatistikleri</a:t>
            </a:r>
            <a:endParaRPr b="0" i="0" sz="2000" u="none" cap="none" strike="noStrike">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5"/>
          <p:cNvSpPr/>
          <p:nvPr/>
        </p:nvSpPr>
        <p:spPr>
          <a:xfrm>
            <a:off x="122400" y="567360"/>
            <a:ext cx="3812760" cy="4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txBox="1"/>
          <p:nvPr/>
        </p:nvSpPr>
        <p:spPr>
          <a:xfrm>
            <a:off x="201960" y="1010160"/>
            <a:ext cx="8737920" cy="399852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Tablo istatistikleri sorgu planlayıcısı tarafından en uygun planın üretilmesi için kullanılır.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Veritabanının içeriğine ilişkin istatistikler pg_statistic kataloğu içerisinde tutulur.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ANALYZE komutu ile buradaki istatistikler güncelleştirilir.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ANALYZE komutuna herhangi bir parametre verilmez ise veritabanındaki tüm tabloları analiz eder.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720" lvl="0" marL="457200" marR="0" rtl="0" algn="l">
              <a:lnSpc>
                <a:spcPct val="100000"/>
              </a:lnSpc>
              <a:spcBef>
                <a:spcPts val="0"/>
              </a:spcBef>
              <a:spcAft>
                <a:spcPts val="0"/>
              </a:spcAft>
              <a:buClr>
                <a:srgbClr val="595959"/>
              </a:buClr>
              <a:buSzPts val="1800"/>
              <a:buFont typeface="Arial"/>
              <a:buChar char="-"/>
            </a:pPr>
            <a:r>
              <a:rPr b="0" i="0" lang="tr" sz="1800" u="none" cap="none" strike="noStrike">
                <a:solidFill>
                  <a:srgbClr val="595959"/>
                </a:solidFill>
                <a:latin typeface="Arial"/>
                <a:ea typeface="Arial"/>
                <a:cs typeface="Arial"/>
                <a:sym typeface="Arial"/>
              </a:rPr>
              <a:t>İstatistiklerin güncel olmaması durumunda indeks kullanımlarında ve sorgu performansında yanlış plan seçimi kaynaklı kayıplar yaşanabilir.</a:t>
            </a:r>
            <a:endParaRPr b="0" i="0" sz="1800" u="none" cap="none" strike="noStrike">
              <a:solidFill>
                <a:srgbClr val="000000"/>
              </a:solidFill>
              <a:latin typeface="Arial"/>
              <a:ea typeface="Arial"/>
              <a:cs typeface="Arial"/>
              <a:sym typeface="Arial"/>
            </a:endParaRPr>
          </a:p>
        </p:txBody>
      </p:sp>
      <p:sp>
        <p:nvSpPr>
          <p:cNvPr id="266" name="Google Shape;266;p5"/>
          <p:cNvSpPr/>
          <p:nvPr/>
        </p:nvSpPr>
        <p:spPr>
          <a:xfrm>
            <a:off x="7285320" y="4822200"/>
            <a:ext cx="1782000" cy="35424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None/>
            </a:pPr>
            <a:r>
              <a:rPr b="0" i="0" lang="tr" sz="800" u="none" cap="none" strike="noStrike">
                <a:solidFill>
                  <a:srgbClr val="000000"/>
                </a:solidFill>
                <a:latin typeface="Arial"/>
                <a:ea typeface="Arial"/>
                <a:cs typeface="Arial"/>
                <a:sym typeface="Arial"/>
              </a:rPr>
              <a:t>© Profelis Ltd. Tüm hakları saklıdır</a:t>
            </a:r>
            <a:endParaRPr b="0" i="0" sz="800" u="none" cap="none" strike="noStrike">
              <a:latin typeface="Arial"/>
              <a:ea typeface="Arial"/>
              <a:cs typeface="Arial"/>
              <a:sym typeface="Arial"/>
            </a:endParaRPr>
          </a:p>
        </p:txBody>
      </p:sp>
      <p:pic>
        <p:nvPicPr>
          <p:cNvPr id="267" name="Google Shape;267;p5"/>
          <p:cNvPicPr preferRelativeResize="0"/>
          <p:nvPr/>
        </p:nvPicPr>
        <p:blipFill rotWithShape="1">
          <a:blip r:embed="rId3">
            <a:alphaModFix/>
          </a:blip>
          <a:srcRect b="31261" l="0" r="0" t="0"/>
          <a:stretch/>
        </p:blipFill>
        <p:spPr>
          <a:xfrm>
            <a:off x="7722000" y="323640"/>
            <a:ext cx="1151280" cy="256320"/>
          </a:xfrm>
          <a:prstGeom prst="rect">
            <a:avLst/>
          </a:prstGeom>
          <a:noFill/>
          <a:ln>
            <a:noFill/>
          </a:ln>
        </p:spPr>
      </p:pic>
      <p:pic>
        <p:nvPicPr>
          <p:cNvPr id="268" name="Google Shape;268;p5"/>
          <p:cNvPicPr preferRelativeResize="0"/>
          <p:nvPr/>
        </p:nvPicPr>
        <p:blipFill rotWithShape="1">
          <a:blip r:embed="rId4">
            <a:alphaModFix/>
          </a:blip>
          <a:srcRect b="0" l="0" r="0" t="0"/>
          <a:stretch/>
        </p:blipFill>
        <p:spPr>
          <a:xfrm>
            <a:off x="1440" y="731880"/>
            <a:ext cx="9143280" cy="29160"/>
          </a:xfrm>
          <a:prstGeom prst="rect">
            <a:avLst/>
          </a:prstGeom>
          <a:noFill/>
          <a:ln>
            <a:noFill/>
          </a:ln>
        </p:spPr>
      </p:pic>
      <p:sp>
        <p:nvSpPr>
          <p:cNvPr id="269" name="Google Shape;269;p5"/>
          <p:cNvSpPr/>
          <p:nvPr/>
        </p:nvSpPr>
        <p:spPr>
          <a:xfrm>
            <a:off x="75600" y="291600"/>
            <a:ext cx="7538040" cy="415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tr" sz="2000" u="none" cap="none" strike="noStrike">
                <a:solidFill>
                  <a:srgbClr val="000000"/>
                </a:solidFill>
                <a:latin typeface="Poppins SemiBold"/>
                <a:ea typeface="Poppins SemiBold"/>
                <a:cs typeface="Poppins SemiBold"/>
                <a:sym typeface="Poppins SemiBold"/>
              </a:rPr>
              <a:t>Tablo İstatistikleri</a:t>
            </a:r>
            <a:endParaRPr b="0" i="0" sz="2000" u="none" cap="none"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