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 id="2147483687" r:id="rId6"/>
  </p:sldMasterIdLst>
  <p:notesMasterIdLst>
    <p:notesMasterId r:id="rId7"/>
  </p:notesMasterIdLst>
  <p:sldIdLst>
    <p:sldId id="256" r:id="rId8"/>
    <p:sldId id="257" r:id="rId9"/>
    <p:sldId id="258" r:id="rId10"/>
    <p:sldId id="259" r:id="rId11"/>
    <p:sldId id="260" r:id="rId12"/>
  </p:sldIdLst>
  <p:sldSz cy="5143500" cx="9144000"/>
  <p:notesSz cx="6858000" cy="9144000"/>
  <p:embeddedFontLst>
    <p:embeddedFont>
      <p:font typeface="Poppins"/>
      <p:regular r:id="rId13"/>
      <p:bold r:id="rId14"/>
      <p:italic r:id="rId15"/>
      <p:boldItalic r:id="rId16"/>
    </p:embeddedFont>
    <p:embeddedFont>
      <p:font typeface="Poppins SemiBold"/>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iWLzjDDPvZQHU6MMAD4bXUvngZ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SemiBold-boldItalic.fntdata"/><Relationship Id="rId11" Type="http://schemas.openxmlformats.org/officeDocument/2006/relationships/slide" Target="slides/slide4.xml"/><Relationship Id="rId10" Type="http://schemas.openxmlformats.org/officeDocument/2006/relationships/slide" Target="slides/slide3.xml"/><Relationship Id="rId21" Type="http://customschemas.google.com/relationships/presentationmetadata" Target="metadata"/><Relationship Id="rId13" Type="http://schemas.openxmlformats.org/officeDocument/2006/relationships/font" Target="fonts/Poppins-regular.fntdata"/><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15" Type="http://schemas.openxmlformats.org/officeDocument/2006/relationships/font" Target="fonts/Poppins-italic.fntdata"/><Relationship Id="rId14" Type="http://schemas.openxmlformats.org/officeDocument/2006/relationships/font" Target="fonts/Poppins-bold.fntdata"/><Relationship Id="rId17" Type="http://schemas.openxmlformats.org/officeDocument/2006/relationships/font" Target="fonts/PoppinsSemiBold-regular.fntdata"/><Relationship Id="rId16" Type="http://schemas.openxmlformats.org/officeDocument/2006/relationships/font" Target="fonts/Poppins-boldItalic.fntdata"/><Relationship Id="rId5" Type="http://schemas.openxmlformats.org/officeDocument/2006/relationships/slideMaster" Target="slideMasters/slideMaster3.xml"/><Relationship Id="rId19" Type="http://schemas.openxmlformats.org/officeDocument/2006/relationships/font" Target="fonts/PoppinsSemiBold-italic.fntdata"/><Relationship Id="rId6" Type="http://schemas.openxmlformats.org/officeDocument/2006/relationships/slideMaster" Target="slideMasters/slideMaster4.xml"/><Relationship Id="rId18" Type="http://schemas.openxmlformats.org/officeDocument/2006/relationships/font" Target="fonts/PoppinsSemiBold-bold.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tr"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3" name="Google Shape;223;p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3" name="Google Shape;233;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3: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b="1" lang="tr" sz="1200" strike="noStrike">
                <a:latin typeface="Arial"/>
                <a:ea typeface="Arial"/>
                <a:cs typeface="Arial"/>
                <a:sym typeface="Arial"/>
              </a:rPr>
              <a:t>Çok Yönlü Eşzamanlılık Kontrolü, MVCC</a:t>
            </a:r>
            <a:endParaRPr b="0" sz="1200" strike="noStrike">
              <a:latin typeface="Arial"/>
              <a:ea typeface="Arial"/>
              <a:cs typeface="Arial"/>
              <a:sym typeface="Arial"/>
            </a:endParaRPr>
          </a:p>
          <a:p>
            <a:pPr indent="0" lvl="0" marL="0" rtl="0" algn="l">
              <a:lnSpc>
                <a:spcPct val="100000"/>
              </a:lnSpc>
              <a:spcBef>
                <a:spcPts val="1001"/>
              </a:spcBef>
              <a:spcAft>
                <a:spcPts val="0"/>
              </a:spcAft>
              <a:buNone/>
            </a:pPr>
            <a:r>
              <a:rPr b="0" lang="tr" sz="1200" strike="noStrike">
                <a:latin typeface="Arial"/>
                <a:ea typeface="Arial"/>
                <a:cs typeface="Arial"/>
                <a:sym typeface="Arial"/>
              </a:rPr>
              <a:t>PostgreSQL, geliştiricilere verilere eş zamanlı erişimi yönetmek için zengin bir araç seti sunar. Dahili olarak, veri tutarlılığı, çok katmanlı bir model (Çok Yönlü Eşzamanlılık Kontrolü, MVCC) kullanılarak korunur. Her bir SQL deyimi, verilerin mevcut durumundan bağımsız olarak, sorgunun çalıştırılmaya başladığı ana ait görüntüyü (snapshot, bir veritabanı sürümü) göreceği anlamına gelir. MVCC, geleneksel veritabanı sistemlerinin kilitleme yöntemlerini kullanmaktan kaçınarak, çok kullanıcılı ortamlarda makul performans sağlamak için kilit çekişmesini en aza indirir.</a:t>
            </a:r>
            <a:endParaRPr b="0" sz="1200" strike="noStrike">
              <a:latin typeface="Arial"/>
              <a:ea typeface="Arial"/>
              <a:cs typeface="Arial"/>
              <a:sym typeface="Arial"/>
            </a:endParaRPr>
          </a:p>
          <a:p>
            <a:pPr indent="0" lvl="0" marL="0" rtl="0" algn="l">
              <a:lnSpc>
                <a:spcPct val="100000"/>
              </a:lnSpc>
              <a:spcBef>
                <a:spcPts val="1001"/>
              </a:spcBef>
              <a:spcAft>
                <a:spcPts val="0"/>
              </a:spcAft>
              <a:buNone/>
            </a:pPr>
            <a:r>
              <a:rPr b="0" lang="tr" sz="1200" strike="noStrike">
                <a:latin typeface="Arial"/>
                <a:ea typeface="Arial"/>
                <a:cs typeface="Arial"/>
                <a:sym typeface="Arial"/>
              </a:rPr>
              <a:t>PostgreSQL, tablolardaki verilere eş zamanlı erişimleri kontrol etmek için farklı kilit modları sağlar. Tablo içerisindeki verilerde değişiklik yapılırken eş zamanlı olarak gerçekleştirilen tablo tanımlamasında değişikliklere izin vermez.</a:t>
            </a:r>
            <a:endParaRPr b="0" sz="1200" strike="noStrike">
              <a:latin typeface="Arial"/>
              <a:ea typeface="Arial"/>
              <a:cs typeface="Arial"/>
              <a:sym typeface="Arial"/>
            </a:endParaRPr>
          </a:p>
          <a:p>
            <a:pPr indent="0" lvl="0" marL="0" rtl="0" algn="l">
              <a:lnSpc>
                <a:spcPct val="100000"/>
              </a:lnSpc>
              <a:spcBef>
                <a:spcPts val="1001"/>
              </a:spcBef>
              <a:spcAft>
                <a:spcPts val="0"/>
              </a:spcAft>
              <a:buNone/>
            </a:pPr>
            <a:r>
              <a:rPr b="0" lang="tr" sz="1200" strike="noStrike">
                <a:latin typeface="Arial"/>
                <a:ea typeface="Arial"/>
                <a:cs typeface="Arial"/>
                <a:sym typeface="Arial"/>
              </a:rPr>
              <a:t>Sayfa düzeyindeki kilitler çok kısa sürelidir, okuma veya güncelleştirme işlemi yapıldıktan hemen sonra PostgreSQL tarafından bırakılır.</a:t>
            </a:r>
            <a:endParaRPr b="0" sz="1200" strike="noStrike">
              <a:latin typeface="Arial"/>
              <a:ea typeface="Arial"/>
              <a:cs typeface="Arial"/>
              <a:sym typeface="Arial"/>
            </a:endParaRPr>
          </a:p>
          <a:p>
            <a:pPr indent="0" lvl="0" marL="0" rtl="0" algn="just">
              <a:lnSpc>
                <a:spcPct val="100000"/>
              </a:lnSpc>
              <a:spcBef>
                <a:spcPts val="1001"/>
              </a:spcBef>
              <a:spcAft>
                <a:spcPts val="0"/>
              </a:spcAft>
              <a:buNone/>
            </a:pPr>
            <a:br>
              <a:rPr lang="tr"/>
            </a:br>
            <a:r>
              <a:rPr b="1" lang="tr" sz="1200" strike="noStrike">
                <a:latin typeface="Arial"/>
                <a:ea typeface="Arial"/>
                <a:cs typeface="Arial"/>
                <a:sym typeface="Arial"/>
              </a:rPr>
              <a:t>Tablo seviyesinde kilit türleri</a:t>
            </a:r>
            <a:endParaRPr b="0" sz="1200" strike="noStrike">
              <a:latin typeface="Arial"/>
              <a:ea typeface="Arial"/>
              <a:cs typeface="Arial"/>
              <a:sym typeface="Arial"/>
            </a:endParaRPr>
          </a:p>
          <a:p>
            <a:pPr indent="-304560" lvl="0" marL="457200" rtl="0" algn="l">
              <a:lnSpc>
                <a:spcPct val="115000"/>
              </a:lnSpc>
              <a:spcBef>
                <a:spcPts val="0"/>
              </a:spcBef>
              <a:spcAft>
                <a:spcPts val="0"/>
              </a:spcAft>
              <a:buClr>
                <a:srgbClr val="000000"/>
              </a:buClr>
              <a:buSzPts val="1200"/>
              <a:buFont typeface="Arial"/>
              <a:buChar char="●"/>
            </a:pPr>
            <a:r>
              <a:rPr b="0" lang="tr" sz="1200" strike="noStrike">
                <a:latin typeface="Arial"/>
                <a:ea typeface="Arial"/>
                <a:cs typeface="Arial"/>
                <a:sym typeface="Arial"/>
              </a:rPr>
              <a:t>ACCESS SHARE</a:t>
            </a:r>
            <a:endParaRPr b="0" sz="1200" strike="noStrike">
              <a:latin typeface="Arial"/>
              <a:ea typeface="Arial"/>
              <a:cs typeface="Arial"/>
              <a:sym typeface="Arial"/>
            </a:endParaRPr>
          </a:p>
          <a:p>
            <a:pPr indent="-304560" lvl="0" marL="457200" rtl="0" algn="l">
              <a:lnSpc>
                <a:spcPct val="115000"/>
              </a:lnSpc>
              <a:spcBef>
                <a:spcPts val="0"/>
              </a:spcBef>
              <a:spcAft>
                <a:spcPts val="0"/>
              </a:spcAft>
              <a:buClr>
                <a:srgbClr val="000000"/>
              </a:buClr>
              <a:buSzPts val="1200"/>
              <a:buFont typeface="Arial"/>
              <a:buChar char="●"/>
            </a:pPr>
            <a:r>
              <a:rPr b="0" lang="tr" sz="1200" strike="noStrike">
                <a:latin typeface="Arial"/>
                <a:ea typeface="Arial"/>
                <a:cs typeface="Arial"/>
                <a:sym typeface="Arial"/>
              </a:rPr>
              <a:t>ROW SHARE</a:t>
            </a:r>
            <a:endParaRPr b="0" sz="1200" strike="noStrike">
              <a:latin typeface="Arial"/>
              <a:ea typeface="Arial"/>
              <a:cs typeface="Arial"/>
              <a:sym typeface="Arial"/>
            </a:endParaRPr>
          </a:p>
          <a:p>
            <a:pPr indent="-304560" lvl="0" marL="457200" rtl="0" algn="l">
              <a:lnSpc>
                <a:spcPct val="115000"/>
              </a:lnSpc>
              <a:spcBef>
                <a:spcPts val="0"/>
              </a:spcBef>
              <a:spcAft>
                <a:spcPts val="0"/>
              </a:spcAft>
              <a:buClr>
                <a:srgbClr val="000000"/>
              </a:buClr>
              <a:buSzPts val="1200"/>
              <a:buFont typeface="Arial"/>
              <a:buChar char="●"/>
            </a:pPr>
            <a:r>
              <a:rPr b="0" lang="tr" sz="1200" strike="noStrike">
                <a:latin typeface="Arial"/>
                <a:ea typeface="Arial"/>
                <a:cs typeface="Arial"/>
                <a:sym typeface="Arial"/>
              </a:rPr>
              <a:t>ROW EXCLUSIVE</a:t>
            </a:r>
            <a:endParaRPr b="0" sz="1200" strike="noStrike">
              <a:latin typeface="Arial"/>
              <a:ea typeface="Arial"/>
              <a:cs typeface="Arial"/>
              <a:sym typeface="Arial"/>
            </a:endParaRPr>
          </a:p>
          <a:p>
            <a:pPr indent="-304560" lvl="0" marL="457200" rtl="0" algn="l">
              <a:lnSpc>
                <a:spcPct val="115000"/>
              </a:lnSpc>
              <a:spcBef>
                <a:spcPts val="0"/>
              </a:spcBef>
              <a:spcAft>
                <a:spcPts val="0"/>
              </a:spcAft>
              <a:buClr>
                <a:srgbClr val="000000"/>
              </a:buClr>
              <a:buSzPts val="1200"/>
              <a:buFont typeface="Arial"/>
              <a:buChar char="●"/>
            </a:pPr>
            <a:r>
              <a:rPr b="0" lang="tr" sz="1200" strike="noStrike">
                <a:latin typeface="Arial"/>
                <a:ea typeface="Arial"/>
                <a:cs typeface="Arial"/>
                <a:sym typeface="Arial"/>
              </a:rPr>
              <a:t>SHARE UPDATE EXCLUSIVE</a:t>
            </a:r>
            <a:endParaRPr b="0" sz="1200" strike="noStrike">
              <a:latin typeface="Arial"/>
              <a:ea typeface="Arial"/>
              <a:cs typeface="Arial"/>
              <a:sym typeface="Arial"/>
            </a:endParaRPr>
          </a:p>
          <a:p>
            <a:pPr indent="-304560" lvl="0" marL="457200" rtl="0" algn="l">
              <a:lnSpc>
                <a:spcPct val="115000"/>
              </a:lnSpc>
              <a:spcBef>
                <a:spcPts val="0"/>
              </a:spcBef>
              <a:spcAft>
                <a:spcPts val="0"/>
              </a:spcAft>
              <a:buClr>
                <a:srgbClr val="000000"/>
              </a:buClr>
              <a:buSzPts val="1200"/>
              <a:buFont typeface="Arial"/>
              <a:buChar char="●"/>
            </a:pPr>
            <a:r>
              <a:rPr b="0" lang="tr" sz="1200" strike="noStrike">
                <a:latin typeface="Arial"/>
                <a:ea typeface="Arial"/>
                <a:cs typeface="Arial"/>
                <a:sym typeface="Arial"/>
              </a:rPr>
              <a:t>SHARE</a:t>
            </a:r>
            <a:endParaRPr b="0" sz="1200" strike="noStrike">
              <a:latin typeface="Arial"/>
              <a:ea typeface="Arial"/>
              <a:cs typeface="Arial"/>
              <a:sym typeface="Arial"/>
            </a:endParaRPr>
          </a:p>
          <a:p>
            <a:pPr indent="-304560" lvl="0" marL="457200" rtl="0" algn="l">
              <a:lnSpc>
                <a:spcPct val="115000"/>
              </a:lnSpc>
              <a:spcBef>
                <a:spcPts val="0"/>
              </a:spcBef>
              <a:spcAft>
                <a:spcPts val="0"/>
              </a:spcAft>
              <a:buClr>
                <a:srgbClr val="000000"/>
              </a:buClr>
              <a:buSzPts val="1200"/>
              <a:buFont typeface="Arial"/>
              <a:buChar char="●"/>
            </a:pPr>
            <a:r>
              <a:rPr b="0" lang="tr" sz="1200" strike="noStrike">
                <a:latin typeface="Arial"/>
                <a:ea typeface="Arial"/>
                <a:cs typeface="Arial"/>
                <a:sym typeface="Arial"/>
              </a:rPr>
              <a:t>SHARE ROW EXCLUSIVE</a:t>
            </a:r>
            <a:endParaRPr b="0" sz="1200" strike="noStrike">
              <a:latin typeface="Arial"/>
              <a:ea typeface="Arial"/>
              <a:cs typeface="Arial"/>
              <a:sym typeface="Arial"/>
            </a:endParaRPr>
          </a:p>
          <a:p>
            <a:pPr indent="-304560" lvl="0" marL="457200" rtl="0" algn="l">
              <a:lnSpc>
                <a:spcPct val="115000"/>
              </a:lnSpc>
              <a:spcBef>
                <a:spcPts val="0"/>
              </a:spcBef>
              <a:spcAft>
                <a:spcPts val="0"/>
              </a:spcAft>
              <a:buClr>
                <a:srgbClr val="000000"/>
              </a:buClr>
              <a:buSzPts val="1200"/>
              <a:buFont typeface="Arial"/>
              <a:buChar char="●"/>
            </a:pPr>
            <a:r>
              <a:rPr b="0" lang="tr" sz="1200" strike="noStrike">
                <a:latin typeface="Arial"/>
                <a:ea typeface="Arial"/>
                <a:cs typeface="Arial"/>
                <a:sym typeface="Arial"/>
              </a:rPr>
              <a:t>EXCLUSIVE</a:t>
            </a:r>
            <a:endParaRPr b="0" sz="1200" strike="noStrike">
              <a:latin typeface="Arial"/>
              <a:ea typeface="Arial"/>
              <a:cs typeface="Arial"/>
              <a:sym typeface="Arial"/>
            </a:endParaRPr>
          </a:p>
          <a:p>
            <a:pPr indent="-304560" lvl="0" marL="457200" rtl="0" algn="l">
              <a:lnSpc>
                <a:spcPct val="115000"/>
              </a:lnSpc>
              <a:spcBef>
                <a:spcPts val="0"/>
              </a:spcBef>
              <a:spcAft>
                <a:spcPts val="0"/>
              </a:spcAft>
              <a:buClr>
                <a:srgbClr val="000000"/>
              </a:buClr>
              <a:buSzPts val="1200"/>
              <a:buFont typeface="Arial"/>
              <a:buChar char="●"/>
            </a:pPr>
            <a:r>
              <a:rPr b="0" lang="tr" sz="1200" strike="noStrike">
                <a:latin typeface="Arial"/>
                <a:ea typeface="Arial"/>
                <a:cs typeface="Arial"/>
                <a:sym typeface="Arial"/>
              </a:rPr>
              <a:t>ACCESS EXCLUSIVE</a:t>
            </a:r>
            <a:endParaRPr b="0" sz="1200" strike="noStrike">
              <a:latin typeface="Arial"/>
              <a:ea typeface="Arial"/>
              <a:cs typeface="Arial"/>
              <a:sym typeface="Arial"/>
            </a:endParaRPr>
          </a:p>
          <a:p>
            <a:pPr indent="0" lvl="0" marL="0" rtl="0" algn="just">
              <a:lnSpc>
                <a:spcPct val="100000"/>
              </a:lnSpc>
              <a:spcBef>
                <a:spcPts val="1001"/>
              </a:spcBef>
              <a:spcAft>
                <a:spcPts val="0"/>
              </a:spcAft>
              <a:buNone/>
            </a:pPr>
            <a:r>
              <a:rPr b="1" lang="tr" sz="1200" strike="noStrike">
                <a:highlight>
                  <a:srgbClr val="FFFFFF"/>
                </a:highlight>
                <a:latin typeface="Arial"/>
                <a:ea typeface="Arial"/>
                <a:cs typeface="Arial"/>
                <a:sym typeface="Arial"/>
              </a:rPr>
              <a:t>Satır seviyesinde kilit türleri</a:t>
            </a:r>
            <a:endParaRPr b="0" sz="1200" strike="noStrike">
              <a:latin typeface="Arial"/>
              <a:ea typeface="Arial"/>
              <a:cs typeface="Arial"/>
              <a:sym typeface="Arial"/>
            </a:endParaRPr>
          </a:p>
          <a:p>
            <a:pPr indent="-304560" lvl="0" marL="457200" rtl="0" algn="l">
              <a:lnSpc>
                <a:spcPct val="115000"/>
              </a:lnSpc>
              <a:spcBef>
                <a:spcPts val="0"/>
              </a:spcBef>
              <a:spcAft>
                <a:spcPts val="0"/>
              </a:spcAft>
              <a:buClr>
                <a:srgbClr val="000000"/>
              </a:buClr>
              <a:buSzPts val="1200"/>
              <a:buFont typeface="Arial"/>
              <a:buChar char="●"/>
            </a:pPr>
            <a:r>
              <a:rPr b="0" lang="tr" sz="1200" strike="noStrike">
                <a:highlight>
                  <a:srgbClr val="FFFFFF"/>
                </a:highlight>
                <a:latin typeface="Arial"/>
                <a:ea typeface="Arial"/>
                <a:cs typeface="Arial"/>
                <a:sym typeface="Arial"/>
              </a:rPr>
              <a:t>FOR UPDATE</a:t>
            </a:r>
            <a:endParaRPr b="0" sz="1200" strike="noStrike">
              <a:latin typeface="Arial"/>
              <a:ea typeface="Arial"/>
              <a:cs typeface="Arial"/>
              <a:sym typeface="Arial"/>
            </a:endParaRPr>
          </a:p>
          <a:p>
            <a:pPr indent="-304560" lvl="0" marL="457200" rtl="0" algn="l">
              <a:lnSpc>
                <a:spcPct val="115000"/>
              </a:lnSpc>
              <a:spcBef>
                <a:spcPts val="0"/>
              </a:spcBef>
              <a:spcAft>
                <a:spcPts val="0"/>
              </a:spcAft>
              <a:buClr>
                <a:srgbClr val="000000"/>
              </a:buClr>
              <a:buSzPts val="1200"/>
              <a:buFont typeface="Arial"/>
              <a:buChar char="●"/>
            </a:pPr>
            <a:r>
              <a:rPr b="0" lang="tr" sz="1200" strike="noStrike">
                <a:highlight>
                  <a:srgbClr val="FFFFFF"/>
                </a:highlight>
                <a:latin typeface="Arial"/>
                <a:ea typeface="Arial"/>
                <a:cs typeface="Arial"/>
                <a:sym typeface="Arial"/>
              </a:rPr>
              <a:t>FOR NO KEY UPDATE</a:t>
            </a:r>
            <a:endParaRPr b="0" sz="1200" strike="noStrike">
              <a:latin typeface="Arial"/>
              <a:ea typeface="Arial"/>
              <a:cs typeface="Arial"/>
              <a:sym typeface="Arial"/>
            </a:endParaRPr>
          </a:p>
          <a:p>
            <a:pPr indent="-304560" lvl="0" marL="457200" rtl="0" algn="l">
              <a:lnSpc>
                <a:spcPct val="115000"/>
              </a:lnSpc>
              <a:spcBef>
                <a:spcPts val="0"/>
              </a:spcBef>
              <a:spcAft>
                <a:spcPts val="0"/>
              </a:spcAft>
              <a:buClr>
                <a:srgbClr val="000000"/>
              </a:buClr>
              <a:buSzPts val="1200"/>
              <a:buFont typeface="Arial"/>
              <a:buChar char="●"/>
            </a:pPr>
            <a:r>
              <a:rPr b="0" lang="tr" sz="1200" strike="noStrike">
                <a:highlight>
                  <a:srgbClr val="FFFFFF"/>
                </a:highlight>
                <a:latin typeface="Arial"/>
                <a:ea typeface="Arial"/>
                <a:cs typeface="Arial"/>
                <a:sym typeface="Arial"/>
              </a:rPr>
              <a:t>FOR SHARE</a:t>
            </a:r>
            <a:endParaRPr b="0" sz="1200" strike="noStrike">
              <a:latin typeface="Arial"/>
              <a:ea typeface="Arial"/>
              <a:cs typeface="Arial"/>
              <a:sym typeface="Arial"/>
            </a:endParaRPr>
          </a:p>
          <a:p>
            <a:pPr indent="-304560" lvl="0" marL="457200" rtl="0" algn="l">
              <a:lnSpc>
                <a:spcPct val="115000"/>
              </a:lnSpc>
              <a:spcBef>
                <a:spcPts val="0"/>
              </a:spcBef>
              <a:spcAft>
                <a:spcPts val="0"/>
              </a:spcAft>
              <a:buClr>
                <a:srgbClr val="000000"/>
              </a:buClr>
              <a:buSzPts val="1200"/>
              <a:buFont typeface="Arial"/>
              <a:buChar char="●"/>
            </a:pPr>
            <a:r>
              <a:rPr b="0" lang="tr" sz="1200" strike="noStrike">
                <a:highlight>
                  <a:srgbClr val="FFFFFF"/>
                </a:highlight>
                <a:latin typeface="Arial"/>
                <a:ea typeface="Arial"/>
                <a:cs typeface="Arial"/>
                <a:sym typeface="Arial"/>
              </a:rPr>
              <a:t>FOR KEY SHARE</a:t>
            </a:r>
            <a:br>
              <a:rPr lang="tr"/>
            </a:br>
            <a:r>
              <a:rPr b="0" lang="tr" sz="1200" strike="noStrike">
                <a:highlight>
                  <a:srgbClr val="FFFFFF"/>
                </a:highlight>
                <a:latin typeface="Arial"/>
                <a:ea typeface="Arial"/>
                <a:cs typeface="Arial"/>
                <a:sym typeface="Arial"/>
              </a:rPr>
              <a:t> </a:t>
            </a:r>
            <a:endParaRPr b="0" sz="1200" strike="noStrike">
              <a:latin typeface="Arial"/>
              <a:ea typeface="Arial"/>
              <a:cs typeface="Arial"/>
              <a:sym typeface="Arial"/>
            </a:endParaRPr>
          </a:p>
          <a:p>
            <a:pPr indent="0" lvl="0" marL="0" rtl="0" algn="l">
              <a:lnSpc>
                <a:spcPct val="100000"/>
              </a:lnSpc>
              <a:spcBef>
                <a:spcPts val="0"/>
              </a:spcBef>
              <a:spcAft>
                <a:spcPts val="0"/>
              </a:spcAft>
              <a:buNone/>
            </a:pPr>
            <a:r>
              <a:rPr b="1" lang="tr" sz="1200" strike="noStrike">
                <a:highlight>
                  <a:srgbClr val="FFFFFF"/>
                </a:highlight>
                <a:latin typeface="Arial"/>
                <a:ea typeface="Arial"/>
                <a:cs typeface="Arial"/>
                <a:sym typeface="Arial"/>
              </a:rPr>
              <a:t>Sözdizimi: </a:t>
            </a:r>
            <a:endParaRPr b="0" sz="1200" strike="noStrike">
              <a:latin typeface="Arial"/>
              <a:ea typeface="Arial"/>
              <a:cs typeface="Arial"/>
              <a:sym typeface="Arial"/>
            </a:endParaRPr>
          </a:p>
          <a:p>
            <a:pPr indent="0" lvl="0" marL="0" rtl="0" algn="l">
              <a:lnSpc>
                <a:spcPct val="100000"/>
              </a:lnSpc>
              <a:spcBef>
                <a:spcPts val="1500"/>
              </a:spcBef>
              <a:spcAft>
                <a:spcPts val="0"/>
              </a:spcAft>
              <a:buNone/>
            </a:pPr>
            <a:r>
              <a:rPr b="0" lang="tr" sz="1200" strike="noStrike">
                <a:highlight>
                  <a:srgbClr val="FFFFFF"/>
                </a:highlight>
                <a:latin typeface="Arial"/>
                <a:ea typeface="Arial"/>
                <a:cs typeface="Arial"/>
                <a:sym typeface="Arial"/>
              </a:rPr>
              <a:t>LOCK [ TABLE ] [ ONLY ] </a:t>
            </a:r>
            <a:r>
              <a:rPr b="0" i="1" lang="tr" sz="1200" strike="noStrike">
                <a:highlight>
                  <a:srgbClr val="FFFFFF"/>
                </a:highlight>
                <a:latin typeface="Arial"/>
                <a:ea typeface="Arial"/>
                <a:cs typeface="Arial"/>
                <a:sym typeface="Arial"/>
              </a:rPr>
              <a:t>name</a:t>
            </a:r>
            <a:r>
              <a:rPr b="0" lang="tr" sz="1200" strike="noStrike">
                <a:highlight>
                  <a:srgbClr val="FFFFFF"/>
                </a:highlight>
                <a:latin typeface="Arial"/>
                <a:ea typeface="Arial"/>
                <a:cs typeface="Arial"/>
                <a:sym typeface="Arial"/>
              </a:rPr>
              <a:t> [ * ] [, ...] [ IN </a:t>
            </a:r>
            <a:r>
              <a:rPr b="0" i="1" lang="tr" sz="1200" strike="noStrike">
                <a:highlight>
                  <a:srgbClr val="FFFFFF"/>
                </a:highlight>
                <a:latin typeface="Arial"/>
                <a:ea typeface="Arial"/>
                <a:cs typeface="Arial"/>
                <a:sym typeface="Arial"/>
              </a:rPr>
              <a:t>lockmode</a:t>
            </a:r>
            <a:r>
              <a:rPr b="0" lang="tr" sz="1200" strike="noStrike">
                <a:highlight>
                  <a:srgbClr val="FFFFFF"/>
                </a:highlight>
                <a:latin typeface="Arial"/>
                <a:ea typeface="Arial"/>
                <a:cs typeface="Arial"/>
                <a:sym typeface="Arial"/>
              </a:rPr>
              <a:t> MODE ] [ NOWAIT ]</a:t>
            </a:r>
            <a:br>
              <a:rPr lang="tr"/>
            </a:br>
            <a:r>
              <a:rPr b="0" lang="tr" sz="1200" strike="noStrike">
                <a:highlight>
                  <a:srgbClr val="FFFFFF"/>
                </a:highlight>
                <a:latin typeface="Arial"/>
                <a:ea typeface="Arial"/>
                <a:cs typeface="Arial"/>
                <a:sym typeface="Arial"/>
              </a:rPr>
              <a:t>where </a:t>
            </a:r>
            <a:r>
              <a:rPr b="0" i="1" lang="tr" sz="1200" strike="noStrike">
                <a:highlight>
                  <a:srgbClr val="FFFFFF"/>
                </a:highlight>
                <a:latin typeface="Arial"/>
                <a:ea typeface="Arial"/>
                <a:cs typeface="Arial"/>
                <a:sym typeface="Arial"/>
              </a:rPr>
              <a:t>lockmode</a:t>
            </a:r>
            <a:r>
              <a:rPr b="0" lang="tr" sz="1200" strike="noStrike">
                <a:highlight>
                  <a:srgbClr val="FFFFFF"/>
                </a:highlight>
                <a:latin typeface="Arial"/>
                <a:ea typeface="Arial"/>
                <a:cs typeface="Arial"/>
                <a:sym typeface="Arial"/>
              </a:rPr>
              <a:t> is one of:</a:t>
            </a:r>
            <a:br>
              <a:rPr lang="tr"/>
            </a:br>
            <a:r>
              <a:rPr b="0" lang="tr" sz="1200" strike="noStrike">
                <a:highlight>
                  <a:srgbClr val="FFFFFF"/>
                </a:highlight>
                <a:latin typeface="Arial"/>
                <a:ea typeface="Arial"/>
                <a:cs typeface="Arial"/>
                <a:sym typeface="Arial"/>
              </a:rPr>
              <a:t>    ACCESS SHARE | ROW SHARE | ROW EXCLUSIVE | SHARE UPDATE EXCLUSIVE</a:t>
            </a:r>
            <a:br>
              <a:rPr lang="tr"/>
            </a:br>
            <a:r>
              <a:rPr b="0" lang="tr" sz="1200" strike="noStrike">
                <a:highlight>
                  <a:srgbClr val="FFFFFF"/>
                </a:highlight>
                <a:latin typeface="Arial"/>
                <a:ea typeface="Arial"/>
                <a:cs typeface="Arial"/>
                <a:sym typeface="Arial"/>
              </a:rPr>
              <a:t>    | SHARE | SHARE ROW EXCLUSIVE | EXCLUSIVE | ACCESS EXCLUSIVE</a:t>
            </a:r>
            <a:endParaRPr b="0" sz="1200" strike="noStrike">
              <a:latin typeface="Arial"/>
              <a:ea typeface="Arial"/>
              <a:cs typeface="Arial"/>
              <a:sym typeface="Arial"/>
            </a:endParaRPr>
          </a:p>
          <a:p>
            <a:pPr indent="0" lvl="0" marL="0" rtl="0" algn="just">
              <a:lnSpc>
                <a:spcPct val="100000"/>
              </a:lnSpc>
              <a:spcBef>
                <a:spcPts val="1500"/>
              </a:spcBef>
              <a:spcAft>
                <a:spcPts val="0"/>
              </a:spcAft>
              <a:buNone/>
            </a:pPr>
            <a:r>
              <a:t/>
            </a:r>
            <a:endParaRPr b="0" sz="1200" strike="noStrike">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4: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p4: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None/>
            </a:pPr>
            <a:r>
              <a:rPr b="0" lang="tr" sz="1100" strike="noStrike">
                <a:latin typeface="Arial"/>
                <a:ea typeface="Arial"/>
                <a:cs typeface="Arial"/>
                <a:sym typeface="Arial"/>
              </a:rPr>
              <a:t>pg_catalog şemasında yer alan pg_locks view’u kullanılara veritabanı üzerindeki tüm kilitler görüntülenebilir. Bloklanmış ve bloklayan akvitilerin izlenmesi için kullanılabilecek bir rapor sorgusu örneği aşağıdadır.</a:t>
            </a:r>
            <a:br>
              <a:rPr lang="tr"/>
            </a:br>
            <a:endParaRPr b="0" sz="1100" strike="noStrike">
              <a:latin typeface="Arial"/>
              <a:ea typeface="Arial"/>
              <a:cs typeface="Arial"/>
              <a:sym typeface="Arial"/>
            </a:endParaRPr>
          </a:p>
          <a:p>
            <a:pPr indent="0" lvl="0" marL="0" rtl="0" algn="l">
              <a:lnSpc>
                <a:spcPct val="120000"/>
              </a:lnSpc>
              <a:spcBef>
                <a:spcPts val="0"/>
              </a:spcBef>
              <a:spcAft>
                <a:spcPts val="0"/>
              </a:spcAft>
              <a:buNone/>
            </a:pPr>
            <a:r>
              <a:rPr b="1" lang="tr" sz="1200" strike="noStrike">
                <a:highlight>
                  <a:srgbClr val="FFFFFF"/>
                </a:highlight>
                <a:latin typeface="Arial"/>
                <a:ea typeface="Arial"/>
                <a:cs typeface="Arial"/>
                <a:sym typeface="Arial"/>
              </a:rPr>
              <a:t>Örnek Kullanım </a:t>
            </a:r>
            <a:endParaRPr b="0" sz="1200" strike="noStrike">
              <a:latin typeface="Arial"/>
              <a:ea typeface="Arial"/>
              <a:cs typeface="Arial"/>
              <a:sym typeface="Arial"/>
            </a:endParaRPr>
          </a:p>
          <a:p>
            <a:pPr indent="0" lvl="0" marL="0" rtl="0" algn="l">
              <a:lnSpc>
                <a:spcPct val="120000"/>
              </a:lnSpc>
              <a:spcBef>
                <a:spcPts val="0"/>
              </a:spcBef>
              <a:spcAft>
                <a:spcPts val="0"/>
              </a:spcAft>
              <a:buNone/>
            </a:pPr>
            <a:r>
              <a:rPr b="1" lang="tr" sz="1100" strike="noStrike">
                <a:highlight>
                  <a:srgbClr val="FFFFFF"/>
                </a:highlight>
                <a:latin typeface="Arial"/>
                <a:ea typeface="Arial"/>
                <a:cs typeface="Arial"/>
                <a:sym typeface="Arial"/>
              </a:rPr>
              <a:t>SELECT</a:t>
            </a:r>
            <a:r>
              <a:rPr b="0" lang="tr" sz="1100" strike="noStrike">
                <a:highlight>
                  <a:srgbClr val="FFFFFF"/>
                </a:highlight>
                <a:latin typeface="Arial"/>
                <a:ea typeface="Arial"/>
                <a:cs typeface="Arial"/>
                <a:sym typeface="Arial"/>
              </a:rPr>
              <a:t> * </a:t>
            </a:r>
            <a:r>
              <a:rPr b="1" lang="tr" sz="1100" strike="noStrike">
                <a:highlight>
                  <a:srgbClr val="FFFFFF"/>
                </a:highlight>
                <a:latin typeface="Arial"/>
                <a:ea typeface="Arial"/>
                <a:cs typeface="Arial"/>
                <a:sym typeface="Arial"/>
              </a:rPr>
              <a:t>FROM</a:t>
            </a:r>
            <a:r>
              <a:rPr b="0" lang="tr" sz="1100" strike="noStrike">
                <a:highlight>
                  <a:srgbClr val="FFFFFF"/>
                </a:highlight>
                <a:latin typeface="Arial"/>
                <a:ea typeface="Arial"/>
                <a:cs typeface="Arial"/>
                <a:sym typeface="Arial"/>
              </a:rPr>
              <a:t> pg_locks pl </a:t>
            </a:r>
            <a:r>
              <a:rPr b="1" lang="tr" sz="1100" strike="noStrike">
                <a:highlight>
                  <a:srgbClr val="FFFFFF"/>
                </a:highlight>
                <a:latin typeface="Arial"/>
                <a:ea typeface="Arial"/>
                <a:cs typeface="Arial"/>
                <a:sym typeface="Arial"/>
              </a:rPr>
              <a:t>LEFT</a:t>
            </a:r>
            <a:r>
              <a:rPr b="0" lang="tr" sz="1100" strike="noStrike">
                <a:highlight>
                  <a:srgbClr val="FFFFFF"/>
                </a:highlight>
                <a:latin typeface="Arial"/>
                <a:ea typeface="Arial"/>
                <a:cs typeface="Arial"/>
                <a:sym typeface="Arial"/>
              </a:rPr>
              <a:t> </a:t>
            </a:r>
            <a:r>
              <a:rPr b="1" lang="tr" sz="1100" strike="noStrike">
                <a:highlight>
                  <a:srgbClr val="FFFFFF"/>
                </a:highlight>
                <a:latin typeface="Arial"/>
                <a:ea typeface="Arial"/>
                <a:cs typeface="Arial"/>
                <a:sym typeface="Arial"/>
              </a:rPr>
              <a:t>JOIN</a:t>
            </a:r>
            <a:r>
              <a:rPr b="0" lang="tr" sz="1100" strike="noStrike">
                <a:highlight>
                  <a:srgbClr val="FFFFFF"/>
                </a:highlight>
                <a:latin typeface="Arial"/>
                <a:ea typeface="Arial"/>
                <a:cs typeface="Arial"/>
                <a:sym typeface="Arial"/>
              </a:rPr>
              <a:t> pg_stat_activity psa</a:t>
            </a:r>
            <a:endParaRPr b="0" sz="1100" strike="noStrike">
              <a:latin typeface="Arial"/>
              <a:ea typeface="Arial"/>
              <a:cs typeface="Arial"/>
              <a:sym typeface="Arial"/>
            </a:endParaRPr>
          </a:p>
          <a:p>
            <a:pPr indent="0" lvl="0" marL="0" rtl="0" algn="l">
              <a:lnSpc>
                <a:spcPct val="120000"/>
              </a:lnSpc>
              <a:spcBef>
                <a:spcPts val="0"/>
              </a:spcBef>
              <a:spcAft>
                <a:spcPts val="0"/>
              </a:spcAft>
              <a:buNone/>
            </a:pPr>
            <a:r>
              <a:rPr b="1" lang="tr" sz="1100" strike="noStrike">
                <a:highlight>
                  <a:srgbClr val="FFFFFF"/>
                </a:highlight>
                <a:latin typeface="Arial"/>
                <a:ea typeface="Arial"/>
                <a:cs typeface="Arial"/>
                <a:sym typeface="Arial"/>
              </a:rPr>
              <a:t>ON</a:t>
            </a:r>
            <a:r>
              <a:rPr b="0" lang="tr" sz="1100" strike="noStrike">
                <a:highlight>
                  <a:srgbClr val="FFFFFF"/>
                </a:highlight>
                <a:latin typeface="Arial"/>
                <a:ea typeface="Arial"/>
                <a:cs typeface="Arial"/>
                <a:sym typeface="Arial"/>
              </a:rPr>
              <a:t> pl.pid = psa.pid;</a:t>
            </a:r>
            <a:endParaRPr b="0" sz="1100" strike="noStrike">
              <a:latin typeface="Arial"/>
              <a:ea typeface="Arial"/>
              <a:cs typeface="Arial"/>
              <a:sym typeface="Arial"/>
            </a:endParaRPr>
          </a:p>
          <a:p>
            <a:pPr indent="0" lvl="0" marL="0" rtl="0" algn="l">
              <a:lnSpc>
                <a:spcPct val="120000"/>
              </a:lnSpc>
              <a:spcBef>
                <a:spcPts val="0"/>
              </a:spcBef>
              <a:spcAft>
                <a:spcPts val="0"/>
              </a:spcAft>
              <a:buNone/>
            </a:pPr>
            <a:r>
              <a:rPr b="1" lang="tr" sz="1100" strike="noStrike">
                <a:highlight>
                  <a:srgbClr val="FFFFFF"/>
                </a:highlight>
                <a:latin typeface="Arial"/>
                <a:ea typeface="Arial"/>
                <a:cs typeface="Arial"/>
                <a:sym typeface="Arial"/>
              </a:rPr>
              <a:t>SELECT</a:t>
            </a:r>
            <a:r>
              <a:rPr b="0" lang="tr" sz="1100" strike="noStrike">
                <a:highlight>
                  <a:srgbClr val="FFFFFF"/>
                </a:highlight>
                <a:latin typeface="Arial"/>
                <a:ea typeface="Arial"/>
                <a:cs typeface="Arial"/>
                <a:sym typeface="Arial"/>
              </a:rPr>
              <a:t> a.datname,</a:t>
            </a:r>
            <a:br>
              <a:rPr lang="tr"/>
            </a:br>
            <a:r>
              <a:rPr b="0" lang="tr" sz="1100" strike="noStrike">
                <a:highlight>
                  <a:srgbClr val="FFFFFF"/>
                </a:highlight>
                <a:latin typeface="Arial"/>
                <a:ea typeface="Arial"/>
                <a:cs typeface="Arial"/>
                <a:sym typeface="Arial"/>
              </a:rPr>
              <a:t>         c.relname,</a:t>
            </a:r>
            <a:br>
              <a:rPr lang="tr"/>
            </a:br>
            <a:r>
              <a:rPr b="0" lang="tr" sz="1100" strike="noStrike">
                <a:highlight>
                  <a:srgbClr val="FFFFFF"/>
                </a:highlight>
                <a:latin typeface="Arial"/>
                <a:ea typeface="Arial"/>
                <a:cs typeface="Arial"/>
                <a:sym typeface="Arial"/>
              </a:rPr>
              <a:t>         l.transactionid,</a:t>
            </a:r>
            <a:br>
              <a:rPr lang="tr"/>
            </a:br>
            <a:r>
              <a:rPr b="0" lang="tr" sz="1100" strike="noStrike">
                <a:highlight>
                  <a:srgbClr val="FFFFFF"/>
                </a:highlight>
                <a:latin typeface="Arial"/>
                <a:ea typeface="Arial"/>
                <a:cs typeface="Arial"/>
                <a:sym typeface="Arial"/>
              </a:rPr>
              <a:t>         l.mode,</a:t>
            </a:r>
            <a:br>
              <a:rPr lang="tr"/>
            </a:br>
            <a:r>
              <a:rPr b="0" lang="tr" sz="1100" strike="noStrike">
                <a:highlight>
                  <a:srgbClr val="FFFFFF"/>
                </a:highlight>
                <a:latin typeface="Arial"/>
                <a:ea typeface="Arial"/>
                <a:cs typeface="Arial"/>
                <a:sym typeface="Arial"/>
              </a:rPr>
              <a:t>         l.</a:t>
            </a:r>
            <a:r>
              <a:rPr b="1" lang="tr" sz="1100" strike="noStrike">
                <a:highlight>
                  <a:srgbClr val="FFFFFF"/>
                </a:highlight>
                <a:latin typeface="Arial"/>
                <a:ea typeface="Arial"/>
                <a:cs typeface="Arial"/>
                <a:sym typeface="Arial"/>
              </a:rPr>
              <a:t>GRANTED</a:t>
            </a:r>
            <a:r>
              <a:rPr b="0" lang="tr" sz="1100" strike="noStrike">
                <a:highlight>
                  <a:srgbClr val="FFFFFF"/>
                </a:highlight>
                <a:latin typeface="Arial"/>
                <a:ea typeface="Arial"/>
                <a:cs typeface="Arial"/>
                <a:sym typeface="Arial"/>
              </a:rPr>
              <a:t>,</a:t>
            </a:r>
            <a:br>
              <a:rPr lang="tr"/>
            </a:br>
            <a:r>
              <a:rPr b="0" lang="tr" sz="1100" strike="noStrike">
                <a:highlight>
                  <a:srgbClr val="FFFFFF"/>
                </a:highlight>
                <a:latin typeface="Arial"/>
                <a:ea typeface="Arial"/>
                <a:cs typeface="Arial"/>
                <a:sym typeface="Arial"/>
              </a:rPr>
              <a:t>         a.usename,</a:t>
            </a:r>
            <a:br>
              <a:rPr lang="tr"/>
            </a:br>
            <a:r>
              <a:rPr b="0" lang="tr" sz="1100" strike="noStrike">
                <a:highlight>
                  <a:srgbClr val="FFFFFF"/>
                </a:highlight>
                <a:latin typeface="Arial"/>
                <a:ea typeface="Arial"/>
                <a:cs typeface="Arial"/>
                <a:sym typeface="Arial"/>
              </a:rPr>
              <a:t>         a.current_query, </a:t>
            </a:r>
            <a:br>
              <a:rPr lang="tr"/>
            </a:br>
            <a:r>
              <a:rPr b="0" lang="tr" sz="1100" strike="noStrike">
                <a:highlight>
                  <a:srgbClr val="FFFFFF"/>
                </a:highlight>
                <a:latin typeface="Arial"/>
                <a:ea typeface="Arial"/>
                <a:cs typeface="Arial"/>
                <a:sym typeface="Arial"/>
              </a:rPr>
              <a:t>         a.query_start,</a:t>
            </a:r>
            <a:br>
              <a:rPr lang="tr"/>
            </a:br>
            <a:r>
              <a:rPr b="0" lang="tr" sz="1100" strike="noStrike">
                <a:highlight>
                  <a:srgbClr val="FFFFFF"/>
                </a:highlight>
                <a:latin typeface="Arial"/>
                <a:ea typeface="Arial"/>
                <a:cs typeface="Arial"/>
                <a:sym typeface="Arial"/>
              </a:rPr>
              <a:t>         age(now(), a.query_start) </a:t>
            </a:r>
            <a:r>
              <a:rPr b="1" lang="tr" sz="1100" strike="noStrike">
                <a:highlight>
                  <a:srgbClr val="FFFFFF"/>
                </a:highlight>
                <a:latin typeface="Arial"/>
                <a:ea typeface="Arial"/>
                <a:cs typeface="Arial"/>
                <a:sym typeface="Arial"/>
              </a:rPr>
              <a:t>AS</a:t>
            </a:r>
            <a:r>
              <a:rPr b="0" lang="tr" sz="1100" strike="noStrike">
                <a:highlight>
                  <a:srgbClr val="FFFFFF"/>
                </a:highlight>
                <a:latin typeface="Arial"/>
                <a:ea typeface="Arial"/>
                <a:cs typeface="Arial"/>
                <a:sym typeface="Arial"/>
              </a:rPr>
              <a:t> "age", </a:t>
            </a:r>
            <a:br>
              <a:rPr lang="tr"/>
            </a:br>
            <a:r>
              <a:rPr b="0" lang="tr" sz="1100" strike="noStrike">
                <a:highlight>
                  <a:srgbClr val="FFFFFF"/>
                </a:highlight>
                <a:latin typeface="Arial"/>
                <a:ea typeface="Arial"/>
                <a:cs typeface="Arial"/>
                <a:sym typeface="Arial"/>
              </a:rPr>
              <a:t>         a.procpid </a:t>
            </a:r>
            <a:br>
              <a:rPr lang="tr"/>
            </a:br>
            <a:r>
              <a:rPr b="0" lang="tr" sz="1100" strike="noStrike">
                <a:highlight>
                  <a:srgbClr val="FFFFFF"/>
                </a:highlight>
                <a:latin typeface="Arial"/>
                <a:ea typeface="Arial"/>
                <a:cs typeface="Arial"/>
                <a:sym typeface="Arial"/>
              </a:rPr>
              <a:t>    </a:t>
            </a:r>
            <a:r>
              <a:rPr b="1" lang="tr" sz="1100" strike="noStrike">
                <a:highlight>
                  <a:srgbClr val="FFFFFF"/>
                </a:highlight>
                <a:latin typeface="Arial"/>
                <a:ea typeface="Arial"/>
                <a:cs typeface="Arial"/>
                <a:sym typeface="Arial"/>
              </a:rPr>
              <a:t>FROM</a:t>
            </a:r>
            <a:r>
              <a:rPr b="0" lang="tr" sz="1100" strike="noStrike">
                <a:highlight>
                  <a:srgbClr val="FFFFFF"/>
                </a:highlight>
                <a:latin typeface="Arial"/>
                <a:ea typeface="Arial"/>
                <a:cs typeface="Arial"/>
                <a:sym typeface="Arial"/>
              </a:rPr>
              <a:t>  pg_stat_activity a</a:t>
            </a:r>
            <a:br>
              <a:rPr lang="tr"/>
            </a:br>
            <a:r>
              <a:rPr b="0" lang="tr" sz="1100" strike="noStrike">
                <a:highlight>
                  <a:srgbClr val="FFFFFF"/>
                </a:highlight>
                <a:latin typeface="Arial"/>
                <a:ea typeface="Arial"/>
                <a:cs typeface="Arial"/>
                <a:sym typeface="Arial"/>
              </a:rPr>
              <a:t>     </a:t>
            </a:r>
            <a:r>
              <a:rPr b="1" lang="tr" sz="1100" strike="noStrike">
                <a:highlight>
                  <a:srgbClr val="FFFFFF"/>
                </a:highlight>
                <a:latin typeface="Arial"/>
                <a:ea typeface="Arial"/>
                <a:cs typeface="Arial"/>
                <a:sym typeface="Arial"/>
              </a:rPr>
              <a:t>JOIN</a:t>
            </a:r>
            <a:r>
              <a:rPr b="0" lang="tr" sz="1100" strike="noStrike">
                <a:highlight>
                  <a:srgbClr val="FFFFFF"/>
                </a:highlight>
                <a:latin typeface="Arial"/>
                <a:ea typeface="Arial"/>
                <a:cs typeface="Arial"/>
                <a:sym typeface="Arial"/>
              </a:rPr>
              <a:t> pg_locks         l </a:t>
            </a:r>
            <a:r>
              <a:rPr b="1" lang="tr" sz="1100" strike="noStrike">
                <a:highlight>
                  <a:srgbClr val="FFFFFF"/>
                </a:highlight>
                <a:latin typeface="Arial"/>
                <a:ea typeface="Arial"/>
                <a:cs typeface="Arial"/>
                <a:sym typeface="Arial"/>
              </a:rPr>
              <a:t>ON</a:t>
            </a:r>
            <a:r>
              <a:rPr b="0" lang="tr" sz="1100" strike="noStrike">
                <a:highlight>
                  <a:srgbClr val="FFFFFF"/>
                </a:highlight>
                <a:latin typeface="Arial"/>
                <a:ea typeface="Arial"/>
                <a:cs typeface="Arial"/>
                <a:sym typeface="Arial"/>
              </a:rPr>
              <a:t> l.pid = a.procpid</a:t>
            </a:r>
            <a:br>
              <a:rPr lang="tr"/>
            </a:br>
            <a:r>
              <a:rPr b="0" lang="tr" sz="1100" strike="noStrike">
                <a:highlight>
                  <a:srgbClr val="FFFFFF"/>
                </a:highlight>
                <a:latin typeface="Arial"/>
                <a:ea typeface="Arial"/>
                <a:cs typeface="Arial"/>
                <a:sym typeface="Arial"/>
              </a:rPr>
              <a:t>     </a:t>
            </a:r>
            <a:r>
              <a:rPr b="1" lang="tr" sz="1100" strike="noStrike">
                <a:highlight>
                  <a:srgbClr val="FFFFFF"/>
                </a:highlight>
                <a:latin typeface="Arial"/>
                <a:ea typeface="Arial"/>
                <a:cs typeface="Arial"/>
                <a:sym typeface="Arial"/>
              </a:rPr>
              <a:t>JOIN</a:t>
            </a:r>
            <a:r>
              <a:rPr b="0" lang="tr" sz="1100" strike="noStrike">
                <a:highlight>
                  <a:srgbClr val="FFFFFF"/>
                </a:highlight>
                <a:latin typeface="Arial"/>
                <a:ea typeface="Arial"/>
                <a:cs typeface="Arial"/>
                <a:sym typeface="Arial"/>
              </a:rPr>
              <a:t> pg_class         c </a:t>
            </a:r>
            <a:r>
              <a:rPr b="1" lang="tr" sz="1100" strike="noStrike">
                <a:highlight>
                  <a:srgbClr val="FFFFFF"/>
                </a:highlight>
                <a:latin typeface="Arial"/>
                <a:ea typeface="Arial"/>
                <a:cs typeface="Arial"/>
                <a:sym typeface="Arial"/>
              </a:rPr>
              <a:t>ON</a:t>
            </a:r>
            <a:r>
              <a:rPr b="0" lang="tr" sz="1100" strike="noStrike">
                <a:highlight>
                  <a:srgbClr val="FFFFFF"/>
                </a:highlight>
                <a:latin typeface="Arial"/>
                <a:ea typeface="Arial"/>
                <a:cs typeface="Arial"/>
                <a:sym typeface="Arial"/>
              </a:rPr>
              <a:t> c.oid = l.relation</a:t>
            </a:r>
            <a:br>
              <a:rPr lang="tr"/>
            </a:br>
            <a:r>
              <a:rPr b="0" lang="tr" sz="1100" strike="noStrike">
                <a:highlight>
                  <a:srgbClr val="FFFFFF"/>
                </a:highlight>
                <a:latin typeface="Arial"/>
                <a:ea typeface="Arial"/>
                <a:cs typeface="Arial"/>
                <a:sym typeface="Arial"/>
              </a:rPr>
              <a:t>    </a:t>
            </a:r>
            <a:r>
              <a:rPr b="1" lang="tr" sz="1100" strike="noStrike">
                <a:highlight>
                  <a:srgbClr val="FFFFFF"/>
                </a:highlight>
                <a:latin typeface="Arial"/>
                <a:ea typeface="Arial"/>
                <a:cs typeface="Arial"/>
                <a:sym typeface="Arial"/>
              </a:rPr>
              <a:t>ORDER</a:t>
            </a:r>
            <a:r>
              <a:rPr b="0" lang="tr" sz="1100" strike="noStrike">
                <a:highlight>
                  <a:srgbClr val="FFFFFF"/>
                </a:highlight>
                <a:latin typeface="Arial"/>
                <a:ea typeface="Arial"/>
                <a:cs typeface="Arial"/>
                <a:sym typeface="Arial"/>
              </a:rPr>
              <a:t> </a:t>
            </a:r>
            <a:r>
              <a:rPr b="1" lang="tr" sz="1100" strike="noStrike">
                <a:highlight>
                  <a:srgbClr val="FFFFFF"/>
                </a:highlight>
                <a:latin typeface="Arial"/>
                <a:ea typeface="Arial"/>
                <a:cs typeface="Arial"/>
                <a:sym typeface="Arial"/>
              </a:rPr>
              <a:t>BY</a:t>
            </a:r>
            <a:r>
              <a:rPr b="0" lang="tr" sz="1100" strike="noStrike">
                <a:highlight>
                  <a:srgbClr val="FFFFFF"/>
                </a:highlight>
                <a:latin typeface="Arial"/>
                <a:ea typeface="Arial"/>
                <a:cs typeface="Arial"/>
                <a:sym typeface="Arial"/>
              </a:rPr>
              <a:t> a.query_start;</a:t>
            </a:r>
            <a:endParaRPr b="0" sz="1100" strike="noStrik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5: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5: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lnSpc>
                <a:spcPct val="120000"/>
              </a:lnSpc>
              <a:spcBef>
                <a:spcPts val="0"/>
              </a:spcBef>
              <a:spcAft>
                <a:spcPts val="0"/>
              </a:spcAft>
              <a:buNone/>
            </a:pPr>
            <a:r>
              <a:rPr b="0" lang="tr" sz="1200" strike="noStrike">
                <a:latin typeface="Arial"/>
                <a:ea typeface="Arial"/>
                <a:cs typeface="Arial"/>
                <a:sym typeface="Arial"/>
              </a:rPr>
              <a:t>Ölümcül kilitlemeler, iki veya daha fazla veritabanı işleminin karşılıklı olarak birbirlerinin kilitlediği verilere erişmek istemesi ile oluşur. Her iki işlem de sürekli birbirlerini beklediği için iki işlem de askıda kalır ve yapılandırma dosyasında belirtilen </a:t>
            </a:r>
            <a:r>
              <a:rPr b="1" lang="tr" sz="1200" strike="noStrike">
                <a:latin typeface="Arial"/>
                <a:ea typeface="Arial"/>
                <a:cs typeface="Arial"/>
                <a:sym typeface="Arial"/>
              </a:rPr>
              <a:t>deadlock_timeout</a:t>
            </a:r>
            <a:r>
              <a:rPr b="0" lang="tr" sz="1200" strike="noStrike">
                <a:latin typeface="Arial"/>
                <a:ea typeface="Arial"/>
                <a:cs typeface="Arial"/>
                <a:sym typeface="Arial"/>
              </a:rPr>
              <a:t> süresi sonrasında süreçlerden birisi PostgreSQL tarafından sonlandırılır ve işlem rollback yapılır.</a:t>
            </a:r>
            <a:endParaRPr b="0" sz="1200" strike="noStrike">
              <a:latin typeface="Arial"/>
              <a:ea typeface="Arial"/>
              <a:cs typeface="Arial"/>
              <a:sym typeface="Arial"/>
            </a:endParaRPr>
          </a:p>
          <a:p>
            <a:pPr indent="0" lvl="0" marL="0" rtl="0" algn="l">
              <a:lnSpc>
                <a:spcPct val="120000"/>
              </a:lnSpc>
              <a:spcBef>
                <a:spcPts val="0"/>
              </a:spcBef>
              <a:spcAft>
                <a:spcPts val="0"/>
              </a:spcAft>
              <a:buNone/>
            </a:pPr>
            <a:r>
              <a:t/>
            </a:r>
            <a:endParaRPr b="0" sz="1200" strike="noStrike">
              <a:latin typeface="Arial"/>
              <a:ea typeface="Arial"/>
              <a:cs typeface="Arial"/>
              <a:sym typeface="Arial"/>
            </a:endParaRPr>
          </a:p>
          <a:p>
            <a:pPr indent="0" lvl="0" marL="0" rtl="0" algn="l">
              <a:lnSpc>
                <a:spcPct val="120000"/>
              </a:lnSpc>
              <a:spcBef>
                <a:spcPts val="0"/>
              </a:spcBef>
              <a:spcAft>
                <a:spcPts val="0"/>
              </a:spcAft>
              <a:buNone/>
            </a:pPr>
            <a:r>
              <a:rPr b="0" lang="tr" sz="1200" strike="noStrike">
                <a:highlight>
                  <a:srgbClr val="FFFFFF"/>
                </a:highlight>
                <a:latin typeface="Arial"/>
                <a:ea typeface="Arial"/>
                <a:cs typeface="Arial"/>
                <a:sym typeface="Arial"/>
              </a:rPr>
              <a:t>Deadlock’a düşmemek için yapılabilecek işlemlerin bazıları şunlardır.</a:t>
            </a:r>
            <a:endParaRPr b="0" sz="1200" strike="noStrike">
              <a:latin typeface="Arial"/>
              <a:ea typeface="Arial"/>
              <a:cs typeface="Arial"/>
              <a:sym typeface="Arial"/>
            </a:endParaRPr>
          </a:p>
          <a:p>
            <a:pPr indent="0" lvl="0" marL="0" rtl="0" algn="l">
              <a:lnSpc>
                <a:spcPct val="120000"/>
              </a:lnSpc>
              <a:spcBef>
                <a:spcPts val="0"/>
              </a:spcBef>
              <a:spcAft>
                <a:spcPts val="0"/>
              </a:spcAft>
              <a:buNone/>
            </a:pPr>
            <a:r>
              <a:t/>
            </a:r>
            <a:endParaRPr b="0" sz="1200" strike="noStrike">
              <a:latin typeface="Arial"/>
              <a:ea typeface="Arial"/>
              <a:cs typeface="Arial"/>
              <a:sym typeface="Arial"/>
            </a:endParaRPr>
          </a:p>
          <a:p>
            <a:pPr indent="-304560" lvl="0" marL="457200" rtl="0" algn="l">
              <a:lnSpc>
                <a:spcPct val="115000"/>
              </a:lnSpc>
              <a:spcBef>
                <a:spcPts val="0"/>
              </a:spcBef>
              <a:spcAft>
                <a:spcPts val="0"/>
              </a:spcAft>
              <a:buClr>
                <a:srgbClr val="000000"/>
              </a:buClr>
              <a:buSzPts val="1200"/>
              <a:buFont typeface="Noto Sans Symbols"/>
              <a:buChar char="●"/>
            </a:pPr>
            <a:r>
              <a:rPr b="0" lang="tr" sz="1200" strike="noStrike">
                <a:highlight>
                  <a:srgbClr val="FFFFFF"/>
                </a:highlight>
                <a:latin typeface="Arial"/>
                <a:ea typeface="Arial"/>
                <a:cs typeface="Arial"/>
                <a:sym typeface="Arial"/>
              </a:rPr>
              <a:t>Mümkün olduğunda az sayıda tablo üzerinde işlem yapacak prosedürler yazmak. Gereksiz işlemler ile prosedürü yormamak.</a:t>
            </a:r>
            <a:endParaRPr b="0" sz="1200" strike="noStrike">
              <a:latin typeface="Arial"/>
              <a:ea typeface="Arial"/>
              <a:cs typeface="Arial"/>
              <a:sym typeface="Arial"/>
            </a:endParaRPr>
          </a:p>
          <a:p>
            <a:pPr indent="-304560" lvl="0" marL="457200" rtl="0" algn="l">
              <a:lnSpc>
                <a:spcPct val="115000"/>
              </a:lnSpc>
              <a:spcBef>
                <a:spcPts val="0"/>
              </a:spcBef>
              <a:spcAft>
                <a:spcPts val="0"/>
              </a:spcAft>
              <a:buClr>
                <a:srgbClr val="000000"/>
              </a:buClr>
              <a:buSzPts val="1200"/>
              <a:buFont typeface="Noto Sans Symbols"/>
              <a:buChar char="●"/>
            </a:pPr>
            <a:r>
              <a:rPr b="0" lang="tr" sz="1200" strike="noStrike">
                <a:highlight>
                  <a:srgbClr val="FFFFFF"/>
                </a:highlight>
                <a:latin typeface="Arial"/>
                <a:ea typeface="Arial"/>
                <a:cs typeface="Arial"/>
                <a:sym typeface="Arial"/>
              </a:rPr>
              <a:t>Prosedürlerin çok hızlı çalışmalarını sağlamak.</a:t>
            </a:r>
            <a:endParaRPr b="0" sz="1200" strike="noStrike">
              <a:latin typeface="Arial"/>
              <a:ea typeface="Arial"/>
              <a:cs typeface="Arial"/>
              <a:sym typeface="Arial"/>
            </a:endParaRPr>
          </a:p>
          <a:p>
            <a:pPr indent="-304560" lvl="0" marL="457200" rtl="0" algn="l">
              <a:lnSpc>
                <a:spcPct val="115000"/>
              </a:lnSpc>
              <a:spcBef>
                <a:spcPts val="0"/>
              </a:spcBef>
              <a:spcAft>
                <a:spcPts val="0"/>
              </a:spcAft>
              <a:buClr>
                <a:srgbClr val="000000"/>
              </a:buClr>
              <a:buSzPts val="1200"/>
              <a:buFont typeface="Noto Sans Symbols"/>
              <a:buChar char="●"/>
            </a:pPr>
            <a:r>
              <a:rPr b="0" lang="tr" sz="1200" strike="noStrike">
                <a:highlight>
                  <a:srgbClr val="FFFFFF"/>
                </a:highlight>
                <a:latin typeface="Arial"/>
                <a:ea typeface="Arial"/>
                <a:cs typeface="Arial"/>
                <a:sym typeface="Arial"/>
              </a:rPr>
              <a:t>Süreç içerisinde yapılacak işlemleri mümkünse aynı tablo sırasında yapmak</a:t>
            </a:r>
            <a:endParaRPr b="0" sz="1200" strike="noStrike">
              <a:latin typeface="Arial"/>
              <a:ea typeface="Arial"/>
              <a:cs typeface="Arial"/>
              <a:sym typeface="Arial"/>
            </a:endParaRPr>
          </a:p>
          <a:p>
            <a:pPr indent="0" lvl="0" marL="0" rtl="0" algn="l">
              <a:lnSpc>
                <a:spcPct val="120000"/>
              </a:lnSpc>
              <a:spcBef>
                <a:spcPts val="0"/>
              </a:spcBef>
              <a:spcAft>
                <a:spcPts val="0"/>
              </a:spcAft>
              <a:buNone/>
            </a:pPr>
            <a:r>
              <a:t/>
            </a:r>
            <a:endParaRPr b="0" sz="1200" strike="noStrike">
              <a:latin typeface="Arial"/>
              <a:ea typeface="Arial"/>
              <a:cs typeface="Arial"/>
              <a:sym typeface="Arial"/>
            </a:endParaRPr>
          </a:p>
          <a:p>
            <a:pPr indent="0" lvl="0" marL="0" rtl="0" algn="just">
              <a:lnSpc>
                <a:spcPct val="100000"/>
              </a:lnSpc>
              <a:spcBef>
                <a:spcPts val="1001"/>
              </a:spcBef>
              <a:spcAft>
                <a:spcPts val="0"/>
              </a:spcAft>
              <a:buNone/>
            </a:pPr>
            <a:r>
              <a:t/>
            </a:r>
            <a:endParaRPr b="0" sz="1200" strike="noStrik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6" name="Shape 46"/>
        <p:cNvGrpSpPr/>
        <p:nvPr/>
      </p:nvGrpSpPr>
      <p:grpSpPr>
        <a:xfrm>
          <a:off x="0" y="0"/>
          <a:ext cx="0" cy="0"/>
          <a:chOff x="0" y="0"/>
          <a:chExt cx="0" cy="0"/>
        </a:xfrm>
      </p:grpSpPr>
      <p:sp>
        <p:nvSpPr>
          <p:cNvPr id="47" name="Google Shape;47;p2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29"/>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0" name="Shape 50"/>
        <p:cNvGrpSpPr/>
        <p:nvPr/>
      </p:nvGrpSpPr>
      <p:grpSpPr>
        <a:xfrm>
          <a:off x="0" y="0"/>
          <a:ext cx="0" cy="0"/>
          <a:chOff x="0" y="0"/>
          <a:chExt cx="0" cy="0"/>
        </a:xfrm>
      </p:grpSpPr>
      <p:sp>
        <p:nvSpPr>
          <p:cNvPr id="51" name="Google Shape;51;p3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3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30"/>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30"/>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6" name="Shape 56"/>
        <p:cNvGrpSpPr/>
        <p:nvPr/>
      </p:nvGrpSpPr>
      <p:grpSpPr>
        <a:xfrm>
          <a:off x="0" y="0"/>
          <a:ext cx="0" cy="0"/>
          <a:chOff x="0" y="0"/>
          <a:chExt cx="0" cy="0"/>
        </a:xfrm>
      </p:grpSpPr>
      <p:sp>
        <p:nvSpPr>
          <p:cNvPr id="57" name="Google Shape;57;p3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1"/>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31"/>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31"/>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31"/>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31"/>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31"/>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8" name="Shape 68"/>
        <p:cNvGrpSpPr/>
        <p:nvPr/>
      </p:nvGrpSpPr>
      <p:grpSpPr>
        <a:xfrm>
          <a:off x="0" y="0"/>
          <a:ext cx="0" cy="0"/>
          <a:chOff x="0" y="0"/>
          <a:chExt cx="0" cy="0"/>
        </a:xfrm>
      </p:grpSpPr>
      <p:sp>
        <p:nvSpPr>
          <p:cNvPr id="69" name="Google Shape;69;p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2" name="Shape 72"/>
        <p:cNvGrpSpPr/>
        <p:nvPr/>
      </p:nvGrpSpPr>
      <p:grpSpPr>
        <a:xfrm>
          <a:off x="0" y="0"/>
          <a:ext cx="0" cy="0"/>
          <a:chOff x="0" y="0"/>
          <a:chExt cx="0" cy="0"/>
        </a:xfrm>
      </p:grpSpPr>
      <p:sp>
        <p:nvSpPr>
          <p:cNvPr id="73" name="Google Shape;73;p1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5" name="Shape 75"/>
        <p:cNvGrpSpPr/>
        <p:nvPr/>
      </p:nvGrpSpPr>
      <p:grpSpPr>
        <a:xfrm>
          <a:off x="0" y="0"/>
          <a:ext cx="0" cy="0"/>
          <a:chOff x="0" y="0"/>
          <a:chExt cx="0" cy="0"/>
        </a:xfrm>
      </p:grpSpPr>
      <p:sp>
        <p:nvSpPr>
          <p:cNvPr id="76" name="Google Shape;76;p1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1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1" name="Shape 81"/>
        <p:cNvGrpSpPr/>
        <p:nvPr/>
      </p:nvGrpSpPr>
      <p:grpSpPr>
        <a:xfrm>
          <a:off x="0" y="0"/>
          <a:ext cx="0" cy="0"/>
          <a:chOff x="0" y="0"/>
          <a:chExt cx="0" cy="0"/>
        </a:xfrm>
      </p:grpSpPr>
      <p:sp>
        <p:nvSpPr>
          <p:cNvPr id="82" name="Google Shape;82;p14"/>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3" name="Shape 83"/>
        <p:cNvGrpSpPr/>
        <p:nvPr/>
      </p:nvGrpSpPr>
      <p:grpSpPr>
        <a:xfrm>
          <a:off x="0" y="0"/>
          <a:ext cx="0" cy="0"/>
          <a:chOff x="0" y="0"/>
          <a:chExt cx="0" cy="0"/>
        </a:xfrm>
      </p:grpSpPr>
      <p:sp>
        <p:nvSpPr>
          <p:cNvPr id="84" name="Google Shape;84;p15"/>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1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1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 name="Shape 17"/>
        <p:cNvGrpSpPr/>
        <p:nvPr/>
      </p:nvGrpSpPr>
      <p:grpSpPr>
        <a:xfrm>
          <a:off x="0" y="0"/>
          <a:ext cx="0" cy="0"/>
          <a:chOff x="0" y="0"/>
          <a:chExt cx="0" cy="0"/>
        </a:xfrm>
      </p:grpSpPr>
      <p:sp>
        <p:nvSpPr>
          <p:cNvPr id="18" name="Google Shape;18;p2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8" name="Shape 88"/>
        <p:cNvGrpSpPr/>
        <p:nvPr/>
      </p:nvGrpSpPr>
      <p:grpSpPr>
        <a:xfrm>
          <a:off x="0" y="0"/>
          <a:ext cx="0" cy="0"/>
          <a:chOff x="0" y="0"/>
          <a:chExt cx="0" cy="0"/>
        </a:xfrm>
      </p:grpSpPr>
      <p:sp>
        <p:nvSpPr>
          <p:cNvPr id="89" name="Google Shape;89;p1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6"/>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1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16"/>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3" name="Shape 93"/>
        <p:cNvGrpSpPr/>
        <p:nvPr/>
      </p:nvGrpSpPr>
      <p:grpSpPr>
        <a:xfrm>
          <a:off x="0" y="0"/>
          <a:ext cx="0" cy="0"/>
          <a:chOff x="0" y="0"/>
          <a:chExt cx="0" cy="0"/>
        </a:xfrm>
      </p:grpSpPr>
      <p:sp>
        <p:nvSpPr>
          <p:cNvPr id="94" name="Google Shape;94;p1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1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17"/>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8" name="Shape 98"/>
        <p:cNvGrpSpPr/>
        <p:nvPr/>
      </p:nvGrpSpPr>
      <p:grpSpPr>
        <a:xfrm>
          <a:off x="0" y="0"/>
          <a:ext cx="0" cy="0"/>
          <a:chOff x="0" y="0"/>
          <a:chExt cx="0" cy="0"/>
        </a:xfrm>
      </p:grpSpPr>
      <p:sp>
        <p:nvSpPr>
          <p:cNvPr id="99" name="Google Shape;99;p1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8"/>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18"/>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2" name="Shape 102"/>
        <p:cNvGrpSpPr/>
        <p:nvPr/>
      </p:nvGrpSpPr>
      <p:grpSpPr>
        <a:xfrm>
          <a:off x="0" y="0"/>
          <a:ext cx="0" cy="0"/>
          <a:chOff x="0" y="0"/>
          <a:chExt cx="0" cy="0"/>
        </a:xfrm>
      </p:grpSpPr>
      <p:sp>
        <p:nvSpPr>
          <p:cNvPr id="103" name="Google Shape;103;p1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1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19"/>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19"/>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8" name="Shape 108"/>
        <p:cNvGrpSpPr/>
        <p:nvPr/>
      </p:nvGrpSpPr>
      <p:grpSpPr>
        <a:xfrm>
          <a:off x="0" y="0"/>
          <a:ext cx="0" cy="0"/>
          <a:chOff x="0" y="0"/>
          <a:chExt cx="0" cy="0"/>
        </a:xfrm>
      </p:grpSpPr>
      <p:sp>
        <p:nvSpPr>
          <p:cNvPr id="109" name="Google Shape;109;p2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0"/>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0"/>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0"/>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0"/>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0"/>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0"/>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2" name="Shape 122"/>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3" name="Shape 123"/>
        <p:cNvGrpSpPr/>
        <p:nvPr/>
      </p:nvGrpSpPr>
      <p:grpSpPr>
        <a:xfrm>
          <a:off x="0" y="0"/>
          <a:ext cx="0" cy="0"/>
          <a:chOff x="0" y="0"/>
          <a:chExt cx="0" cy="0"/>
        </a:xfrm>
      </p:grpSpPr>
      <p:sp>
        <p:nvSpPr>
          <p:cNvPr id="124" name="Google Shape;124;p34"/>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6" name="Shape 126"/>
        <p:cNvGrpSpPr/>
        <p:nvPr/>
      </p:nvGrpSpPr>
      <p:grpSpPr>
        <a:xfrm>
          <a:off x="0" y="0"/>
          <a:ext cx="0" cy="0"/>
          <a:chOff x="0" y="0"/>
          <a:chExt cx="0" cy="0"/>
        </a:xfrm>
      </p:grpSpPr>
      <p:sp>
        <p:nvSpPr>
          <p:cNvPr id="127" name="Google Shape;127;p35"/>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9" name="Shape 129"/>
        <p:cNvGrpSpPr/>
        <p:nvPr/>
      </p:nvGrpSpPr>
      <p:grpSpPr>
        <a:xfrm>
          <a:off x="0" y="0"/>
          <a:ext cx="0" cy="0"/>
          <a:chOff x="0" y="0"/>
          <a:chExt cx="0" cy="0"/>
        </a:xfrm>
      </p:grpSpPr>
      <p:sp>
        <p:nvSpPr>
          <p:cNvPr id="130" name="Google Shape;130;p3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6"/>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2" name="Google Shape;132;p3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3" name="Shape 133"/>
        <p:cNvGrpSpPr/>
        <p:nvPr/>
      </p:nvGrpSpPr>
      <p:grpSpPr>
        <a:xfrm>
          <a:off x="0" y="0"/>
          <a:ext cx="0" cy="0"/>
          <a:chOff x="0" y="0"/>
          <a:chExt cx="0" cy="0"/>
        </a:xfrm>
      </p:grpSpPr>
      <p:sp>
        <p:nvSpPr>
          <p:cNvPr id="134" name="Google Shape;134;p3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0" name="Shape 20"/>
        <p:cNvGrpSpPr/>
        <p:nvPr/>
      </p:nvGrpSpPr>
      <p:grpSpPr>
        <a:xfrm>
          <a:off x="0" y="0"/>
          <a:ext cx="0" cy="0"/>
          <a:chOff x="0" y="0"/>
          <a:chExt cx="0" cy="0"/>
        </a:xfrm>
      </p:grpSpPr>
      <p:sp>
        <p:nvSpPr>
          <p:cNvPr id="21" name="Google Shape;21;p2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5" name="Shape 135"/>
        <p:cNvGrpSpPr/>
        <p:nvPr/>
      </p:nvGrpSpPr>
      <p:grpSpPr>
        <a:xfrm>
          <a:off x="0" y="0"/>
          <a:ext cx="0" cy="0"/>
          <a:chOff x="0" y="0"/>
          <a:chExt cx="0" cy="0"/>
        </a:xfrm>
      </p:grpSpPr>
      <p:sp>
        <p:nvSpPr>
          <p:cNvPr id="136" name="Google Shape;136;p38"/>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7" name="Shape 137"/>
        <p:cNvGrpSpPr/>
        <p:nvPr/>
      </p:nvGrpSpPr>
      <p:grpSpPr>
        <a:xfrm>
          <a:off x="0" y="0"/>
          <a:ext cx="0" cy="0"/>
          <a:chOff x="0" y="0"/>
          <a:chExt cx="0" cy="0"/>
        </a:xfrm>
      </p:grpSpPr>
      <p:sp>
        <p:nvSpPr>
          <p:cNvPr id="138" name="Google Shape;138;p3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0" name="Google Shape;140;p3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39"/>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2" name="Shape 142"/>
        <p:cNvGrpSpPr/>
        <p:nvPr/>
      </p:nvGrpSpPr>
      <p:grpSpPr>
        <a:xfrm>
          <a:off x="0" y="0"/>
          <a:ext cx="0" cy="0"/>
          <a:chOff x="0" y="0"/>
          <a:chExt cx="0" cy="0"/>
        </a:xfrm>
      </p:grpSpPr>
      <p:sp>
        <p:nvSpPr>
          <p:cNvPr id="143" name="Google Shape;143;p4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5" name="Google Shape;145;p4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40"/>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7" name="Shape 147"/>
        <p:cNvGrpSpPr/>
        <p:nvPr/>
      </p:nvGrpSpPr>
      <p:grpSpPr>
        <a:xfrm>
          <a:off x="0" y="0"/>
          <a:ext cx="0" cy="0"/>
          <a:chOff x="0" y="0"/>
          <a:chExt cx="0" cy="0"/>
        </a:xfrm>
      </p:grpSpPr>
      <p:sp>
        <p:nvSpPr>
          <p:cNvPr id="148" name="Google Shape;148;p4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4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0" name="Google Shape;150;p4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41"/>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2" name="Shape 152"/>
        <p:cNvGrpSpPr/>
        <p:nvPr/>
      </p:nvGrpSpPr>
      <p:grpSpPr>
        <a:xfrm>
          <a:off x="0" y="0"/>
          <a:ext cx="0" cy="0"/>
          <a:chOff x="0" y="0"/>
          <a:chExt cx="0" cy="0"/>
        </a:xfrm>
      </p:grpSpPr>
      <p:sp>
        <p:nvSpPr>
          <p:cNvPr id="153" name="Google Shape;153;p4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42"/>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42"/>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6" name="Shape 156"/>
        <p:cNvGrpSpPr/>
        <p:nvPr/>
      </p:nvGrpSpPr>
      <p:grpSpPr>
        <a:xfrm>
          <a:off x="0" y="0"/>
          <a:ext cx="0" cy="0"/>
          <a:chOff x="0" y="0"/>
          <a:chExt cx="0" cy="0"/>
        </a:xfrm>
      </p:grpSpPr>
      <p:sp>
        <p:nvSpPr>
          <p:cNvPr id="157" name="Google Shape;157;p4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4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4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43"/>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2" name="Shape 162"/>
        <p:cNvGrpSpPr/>
        <p:nvPr/>
      </p:nvGrpSpPr>
      <p:grpSpPr>
        <a:xfrm>
          <a:off x="0" y="0"/>
          <a:ext cx="0" cy="0"/>
          <a:chOff x="0" y="0"/>
          <a:chExt cx="0" cy="0"/>
        </a:xfrm>
      </p:grpSpPr>
      <p:sp>
        <p:nvSpPr>
          <p:cNvPr id="163" name="Google Shape;163;p44"/>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44"/>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44"/>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44"/>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44"/>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8" name="Google Shape;168;p44"/>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9" name="Google Shape;169;p44"/>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3" name="Shape 173"/>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4" name="Shape 174"/>
        <p:cNvGrpSpPr/>
        <p:nvPr/>
      </p:nvGrpSpPr>
      <p:grpSpPr>
        <a:xfrm>
          <a:off x="0" y="0"/>
          <a:ext cx="0" cy="0"/>
          <a:chOff x="0" y="0"/>
          <a:chExt cx="0" cy="0"/>
        </a:xfrm>
      </p:grpSpPr>
      <p:sp>
        <p:nvSpPr>
          <p:cNvPr id="175" name="Google Shape;175;p4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47"/>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7" name="Shape 177"/>
        <p:cNvGrpSpPr/>
        <p:nvPr/>
      </p:nvGrpSpPr>
      <p:grpSpPr>
        <a:xfrm>
          <a:off x="0" y="0"/>
          <a:ext cx="0" cy="0"/>
          <a:chOff x="0" y="0"/>
          <a:chExt cx="0" cy="0"/>
        </a:xfrm>
      </p:grpSpPr>
      <p:sp>
        <p:nvSpPr>
          <p:cNvPr id="178" name="Google Shape;178;p4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4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 name="Shape 23"/>
        <p:cNvGrpSpPr/>
        <p:nvPr/>
      </p:nvGrpSpPr>
      <p:grpSpPr>
        <a:xfrm>
          <a:off x="0" y="0"/>
          <a:ext cx="0" cy="0"/>
          <a:chOff x="0" y="0"/>
          <a:chExt cx="0" cy="0"/>
        </a:xfrm>
      </p:grpSpPr>
      <p:sp>
        <p:nvSpPr>
          <p:cNvPr id="24" name="Google Shape;24;p2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2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0" name="Shape 180"/>
        <p:cNvGrpSpPr/>
        <p:nvPr/>
      </p:nvGrpSpPr>
      <p:grpSpPr>
        <a:xfrm>
          <a:off x="0" y="0"/>
          <a:ext cx="0" cy="0"/>
          <a:chOff x="0" y="0"/>
          <a:chExt cx="0" cy="0"/>
        </a:xfrm>
      </p:grpSpPr>
      <p:sp>
        <p:nvSpPr>
          <p:cNvPr id="181" name="Google Shape;181;p4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4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4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4" name="Shape 184"/>
        <p:cNvGrpSpPr/>
        <p:nvPr/>
      </p:nvGrpSpPr>
      <p:grpSpPr>
        <a:xfrm>
          <a:off x="0" y="0"/>
          <a:ext cx="0" cy="0"/>
          <a:chOff x="0" y="0"/>
          <a:chExt cx="0" cy="0"/>
        </a:xfrm>
      </p:grpSpPr>
      <p:sp>
        <p:nvSpPr>
          <p:cNvPr id="185" name="Google Shape;185;p5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6" name="Shape 186"/>
        <p:cNvGrpSpPr/>
        <p:nvPr/>
      </p:nvGrpSpPr>
      <p:grpSpPr>
        <a:xfrm>
          <a:off x="0" y="0"/>
          <a:ext cx="0" cy="0"/>
          <a:chOff x="0" y="0"/>
          <a:chExt cx="0" cy="0"/>
        </a:xfrm>
      </p:grpSpPr>
      <p:sp>
        <p:nvSpPr>
          <p:cNvPr id="187" name="Google Shape;187;p51"/>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8" name="Shape 188"/>
        <p:cNvGrpSpPr/>
        <p:nvPr/>
      </p:nvGrpSpPr>
      <p:grpSpPr>
        <a:xfrm>
          <a:off x="0" y="0"/>
          <a:ext cx="0" cy="0"/>
          <a:chOff x="0" y="0"/>
          <a:chExt cx="0" cy="0"/>
        </a:xfrm>
      </p:grpSpPr>
      <p:sp>
        <p:nvSpPr>
          <p:cNvPr id="189" name="Google Shape;189;p5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5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5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2" name="Google Shape;192;p5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3" name="Shape 193"/>
        <p:cNvGrpSpPr/>
        <p:nvPr/>
      </p:nvGrpSpPr>
      <p:grpSpPr>
        <a:xfrm>
          <a:off x="0" y="0"/>
          <a:ext cx="0" cy="0"/>
          <a:chOff x="0" y="0"/>
          <a:chExt cx="0" cy="0"/>
        </a:xfrm>
      </p:grpSpPr>
      <p:sp>
        <p:nvSpPr>
          <p:cNvPr id="194" name="Google Shape;194;p5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5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5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7" name="Google Shape;197;p53"/>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8" name="Shape 198"/>
        <p:cNvGrpSpPr/>
        <p:nvPr/>
      </p:nvGrpSpPr>
      <p:grpSpPr>
        <a:xfrm>
          <a:off x="0" y="0"/>
          <a:ext cx="0" cy="0"/>
          <a:chOff x="0" y="0"/>
          <a:chExt cx="0" cy="0"/>
        </a:xfrm>
      </p:grpSpPr>
      <p:sp>
        <p:nvSpPr>
          <p:cNvPr id="199" name="Google Shape;199;p54"/>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5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5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2" name="Google Shape;202;p54"/>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3" name="Shape 203"/>
        <p:cNvGrpSpPr/>
        <p:nvPr/>
      </p:nvGrpSpPr>
      <p:grpSpPr>
        <a:xfrm>
          <a:off x="0" y="0"/>
          <a:ext cx="0" cy="0"/>
          <a:chOff x="0" y="0"/>
          <a:chExt cx="0" cy="0"/>
        </a:xfrm>
      </p:grpSpPr>
      <p:sp>
        <p:nvSpPr>
          <p:cNvPr id="204" name="Google Shape;204;p55"/>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55"/>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6" name="Google Shape;206;p55"/>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7" name="Shape 207"/>
        <p:cNvGrpSpPr/>
        <p:nvPr/>
      </p:nvGrpSpPr>
      <p:grpSpPr>
        <a:xfrm>
          <a:off x="0" y="0"/>
          <a:ext cx="0" cy="0"/>
          <a:chOff x="0" y="0"/>
          <a:chExt cx="0" cy="0"/>
        </a:xfrm>
      </p:grpSpPr>
      <p:sp>
        <p:nvSpPr>
          <p:cNvPr id="208" name="Google Shape;208;p5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5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5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5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2" name="Google Shape;212;p56"/>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3" name="Shape 213"/>
        <p:cNvGrpSpPr/>
        <p:nvPr/>
      </p:nvGrpSpPr>
      <p:grpSpPr>
        <a:xfrm>
          <a:off x="0" y="0"/>
          <a:ext cx="0" cy="0"/>
          <a:chOff x="0" y="0"/>
          <a:chExt cx="0" cy="0"/>
        </a:xfrm>
      </p:grpSpPr>
      <p:sp>
        <p:nvSpPr>
          <p:cNvPr id="214" name="Google Shape;214;p5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57"/>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6" name="Google Shape;216;p57"/>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57"/>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57"/>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57"/>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0" name="Google Shape;220;p57"/>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4"/>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9" name="Shape 29"/>
        <p:cNvGrpSpPr/>
        <p:nvPr/>
      </p:nvGrpSpPr>
      <p:grpSpPr>
        <a:xfrm>
          <a:off x="0" y="0"/>
          <a:ext cx="0" cy="0"/>
          <a:chOff x="0" y="0"/>
          <a:chExt cx="0" cy="0"/>
        </a:xfrm>
      </p:grpSpPr>
      <p:sp>
        <p:nvSpPr>
          <p:cNvPr id="30" name="Google Shape;30;p25"/>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1" name="Shape 31"/>
        <p:cNvGrpSpPr/>
        <p:nvPr/>
      </p:nvGrpSpPr>
      <p:grpSpPr>
        <a:xfrm>
          <a:off x="0" y="0"/>
          <a:ext cx="0" cy="0"/>
          <a:chOff x="0" y="0"/>
          <a:chExt cx="0" cy="0"/>
        </a:xfrm>
      </p:grpSpPr>
      <p:sp>
        <p:nvSpPr>
          <p:cNvPr id="32" name="Google Shape;32;p2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2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2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 name="Shape 36"/>
        <p:cNvGrpSpPr/>
        <p:nvPr/>
      </p:nvGrpSpPr>
      <p:grpSpPr>
        <a:xfrm>
          <a:off x="0" y="0"/>
          <a:ext cx="0" cy="0"/>
          <a:chOff x="0" y="0"/>
          <a:chExt cx="0" cy="0"/>
        </a:xfrm>
      </p:grpSpPr>
      <p:sp>
        <p:nvSpPr>
          <p:cNvPr id="37" name="Google Shape;37;p2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2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27"/>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1" name="Shape 41"/>
        <p:cNvGrpSpPr/>
        <p:nvPr/>
      </p:nvGrpSpPr>
      <p:grpSpPr>
        <a:xfrm>
          <a:off x="0" y="0"/>
          <a:ext cx="0" cy="0"/>
          <a:chOff x="0" y="0"/>
          <a:chExt cx="0" cy="0"/>
        </a:xfrm>
      </p:grpSpPr>
      <p:sp>
        <p:nvSpPr>
          <p:cNvPr id="42" name="Google Shape;42;p2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2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28"/>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6.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5.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4.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id="10" name="Google Shape;10;p6"/>
          <p:cNvPicPr preferRelativeResize="0"/>
          <p:nvPr/>
        </p:nvPicPr>
        <p:blipFill rotWithShape="1">
          <a:blip r:embed="rId1">
            <a:alphaModFix/>
          </a:blip>
          <a:srcRect b="31261" l="0" r="0" t="0"/>
          <a:stretch/>
        </p:blipFill>
        <p:spPr>
          <a:xfrm>
            <a:off x="7720560" y="262440"/>
            <a:ext cx="1151280" cy="256320"/>
          </a:xfrm>
          <a:prstGeom prst="rect">
            <a:avLst/>
          </a:prstGeom>
          <a:noFill/>
          <a:ln>
            <a:noFill/>
          </a:ln>
        </p:spPr>
      </p:pic>
      <p:pic>
        <p:nvPicPr>
          <p:cNvPr id="11" name="Google Shape;11;p6"/>
          <p:cNvPicPr preferRelativeResize="0"/>
          <p:nvPr/>
        </p:nvPicPr>
        <p:blipFill rotWithShape="1">
          <a:blip r:embed="rId2">
            <a:alphaModFix/>
          </a:blip>
          <a:srcRect b="0" l="0" r="0" t="0"/>
          <a:stretch/>
        </p:blipFill>
        <p:spPr>
          <a:xfrm>
            <a:off x="0" y="670680"/>
            <a:ext cx="9143280" cy="29160"/>
          </a:xfrm>
          <a:prstGeom prst="rect">
            <a:avLst/>
          </a:prstGeom>
          <a:noFill/>
          <a:ln>
            <a:noFill/>
          </a:ln>
        </p:spPr>
      </p:pic>
      <p:sp>
        <p:nvSpPr>
          <p:cNvPr id="12" name="Google Shape;12;p6"/>
          <p:cNvSpPr/>
          <p:nvPr/>
        </p:nvSpPr>
        <p:spPr>
          <a:xfrm>
            <a:off x="172440" y="183240"/>
            <a:ext cx="4730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3000" u="none" cap="none" strike="noStrike">
                <a:solidFill>
                  <a:srgbClr val="000000"/>
                </a:solidFill>
                <a:latin typeface="Poppins SemiBold"/>
                <a:ea typeface="Poppins SemiBold"/>
                <a:cs typeface="Poppins SemiBold"/>
                <a:sym typeface="Poppins SemiBold"/>
              </a:rPr>
              <a:t>Sunum alt başlığı</a:t>
            </a:r>
            <a:endParaRPr b="0" i="0" sz="3000" u="none" cap="none" strike="noStrike">
              <a:latin typeface="Arial"/>
              <a:ea typeface="Arial"/>
              <a:cs typeface="Arial"/>
              <a:sym typeface="Arial"/>
            </a:endParaRPr>
          </a:p>
        </p:txBody>
      </p:sp>
      <p:sp>
        <p:nvSpPr>
          <p:cNvPr id="13" name="Google Shape;13;p6"/>
          <p:cNvSpPr/>
          <p:nvPr/>
        </p:nvSpPr>
        <p:spPr>
          <a:xfrm>
            <a:off x="172440" y="4772160"/>
            <a:ext cx="1582200" cy="2145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tr" sz="1000" u="none" cap="none" strike="noStrike">
                <a:solidFill>
                  <a:srgbClr val="000000"/>
                </a:solidFill>
                <a:latin typeface="Poppins"/>
                <a:ea typeface="Poppins"/>
                <a:cs typeface="Poppins"/>
                <a:sym typeface="Poppins"/>
              </a:rPr>
              <a:t>Her hakkı saklıdır</a:t>
            </a:r>
            <a:endParaRPr b="0" i="0" sz="1000" u="none" cap="none" strike="noStrike">
              <a:latin typeface="Arial"/>
              <a:ea typeface="Arial"/>
              <a:cs typeface="Arial"/>
              <a:sym typeface="Arial"/>
            </a:endParaRPr>
          </a:p>
        </p:txBody>
      </p:sp>
      <p:sp>
        <p:nvSpPr>
          <p:cNvPr id="14" name="Google Shape;14;p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 name="Google Shape;15;p6"/>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sp>
        <p:nvSpPr>
          <p:cNvPr id="65" name="Google Shape;65;p8"/>
          <p:cNvSpPr txBox="1"/>
          <p:nvPr>
            <p:ph type="title"/>
          </p:nvPr>
        </p:nvSpPr>
        <p:spPr>
          <a:xfrm>
            <a:off x="311760" y="744480"/>
            <a:ext cx="8520120" cy="20523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6" name="Google Shape;66;p8"/>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solidFill>
                <a:srgbClr val="000000"/>
              </a:solidFill>
              <a:latin typeface="Times New Roman"/>
              <a:ea typeface="Times New Roman"/>
              <a:cs typeface="Times New Roman"/>
              <a:sym typeface="Times New Roman"/>
            </a:endParaRPr>
          </a:p>
        </p:txBody>
      </p:sp>
      <p:sp>
        <p:nvSpPr>
          <p:cNvPr id="67" name="Google Shape;67;p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6" name="Shape 116"/>
        <p:cNvGrpSpPr/>
        <p:nvPr/>
      </p:nvGrpSpPr>
      <p:grpSpPr>
        <a:xfrm>
          <a:off x="0" y="0"/>
          <a:ext cx="0" cy="0"/>
          <a:chOff x="0" y="0"/>
          <a:chExt cx="0" cy="0"/>
        </a:xfrm>
      </p:grpSpPr>
      <p:sp>
        <p:nvSpPr>
          <p:cNvPr id="117" name="Google Shape;117;p32"/>
          <p:cNvSpPr txBox="1"/>
          <p:nvPr>
            <p:ph type="title"/>
          </p:nvPr>
        </p:nvSpPr>
        <p:spPr>
          <a:xfrm>
            <a:off x="311760" y="444960"/>
            <a:ext cx="852012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8" name="Google Shape;118;p32"/>
          <p:cNvSpPr txBox="1"/>
          <p:nvPr>
            <p:ph idx="1" type="body"/>
          </p:nvPr>
        </p:nvSpPr>
        <p:spPr>
          <a:xfrm>
            <a:off x="311760" y="1152360"/>
            <a:ext cx="8520120" cy="34160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9" name="Google Shape;119;p32"/>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solidFill>
                <a:srgbClr val="000000"/>
              </a:solidFill>
              <a:latin typeface="Times New Roman"/>
              <a:ea typeface="Times New Roman"/>
              <a:cs typeface="Times New Roman"/>
              <a:sym typeface="Times New Roman"/>
            </a:endParaRPr>
          </a:p>
        </p:txBody>
      </p:sp>
      <p:sp>
        <p:nvSpPr>
          <p:cNvPr id="120" name="Google Shape;120;p32"/>
          <p:cNvSpPr/>
          <p:nvPr/>
        </p:nvSpPr>
        <p:spPr>
          <a:xfrm>
            <a:off x="0" y="435600"/>
            <a:ext cx="9143640" cy="458640"/>
          </a:xfrm>
          <a:prstGeom prst="rect">
            <a:avLst/>
          </a:prstGeom>
          <a:solidFill>
            <a:srgbClr val="BB23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32"/>
          <p:cNvPicPr preferRelativeResize="0"/>
          <p:nvPr/>
        </p:nvPicPr>
        <p:blipFill rotWithShape="1">
          <a:blip r:embed="rId1">
            <a:alphaModFix/>
          </a:blip>
          <a:srcRect b="0" l="0" r="0" t="0"/>
          <a:stretch/>
        </p:blipFill>
        <p:spPr>
          <a:xfrm>
            <a:off x="7800120" y="472680"/>
            <a:ext cx="1294920" cy="3844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0" name="Shape 170"/>
        <p:cNvGrpSpPr/>
        <p:nvPr/>
      </p:nvGrpSpPr>
      <p:grpSpPr>
        <a:xfrm>
          <a:off x="0" y="0"/>
          <a:ext cx="0" cy="0"/>
          <a:chOff x="0" y="0"/>
          <a:chExt cx="0" cy="0"/>
        </a:xfrm>
      </p:grpSpPr>
      <p:sp>
        <p:nvSpPr>
          <p:cNvPr id="171" name="Google Shape;171;p45"/>
          <p:cNvSpPr txBox="1"/>
          <p:nvPr>
            <p:ph type="title"/>
          </p:nvPr>
        </p:nvSpPr>
        <p:spPr>
          <a:xfrm>
            <a:off x="311760" y="744480"/>
            <a:ext cx="8519760" cy="2052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2" name="Google Shape;172;p45"/>
          <p:cNvSpPr txBox="1"/>
          <p:nvPr>
            <p:ph idx="1" type="body"/>
          </p:nvPr>
        </p:nvSpPr>
        <p:spPr>
          <a:xfrm>
            <a:off x="457200" y="1203480"/>
            <a:ext cx="8228880" cy="29826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1"/>
          <p:cNvPicPr preferRelativeResize="0"/>
          <p:nvPr/>
        </p:nvPicPr>
        <p:blipFill rotWithShape="1">
          <a:blip r:embed="rId3">
            <a:alphaModFix/>
          </a:blip>
          <a:srcRect b="-2581" l="0" r="0" t="632"/>
          <a:stretch/>
        </p:blipFill>
        <p:spPr>
          <a:xfrm>
            <a:off x="-13680" y="106200"/>
            <a:ext cx="9170640" cy="5159160"/>
          </a:xfrm>
          <a:prstGeom prst="rect">
            <a:avLst/>
          </a:prstGeom>
          <a:noFill/>
          <a:ln>
            <a:noFill/>
          </a:ln>
        </p:spPr>
      </p:pic>
      <p:grpSp>
        <p:nvGrpSpPr>
          <p:cNvPr id="226" name="Google Shape;226;p1"/>
          <p:cNvGrpSpPr/>
          <p:nvPr/>
        </p:nvGrpSpPr>
        <p:grpSpPr>
          <a:xfrm>
            <a:off x="7006680" y="25920"/>
            <a:ext cx="2062440" cy="776520"/>
            <a:chOff x="7006680" y="25920"/>
            <a:chExt cx="2062440" cy="776520"/>
          </a:xfrm>
        </p:grpSpPr>
        <p:sp>
          <p:nvSpPr>
            <p:cNvPr id="227" name="Google Shape;227;p1"/>
            <p:cNvSpPr/>
            <p:nvPr/>
          </p:nvSpPr>
          <p:spPr>
            <a:xfrm>
              <a:off x="7006680" y="25920"/>
              <a:ext cx="2062440" cy="53064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8" name="Google Shape;228;p1"/>
            <p:cNvPicPr preferRelativeResize="0"/>
            <p:nvPr/>
          </p:nvPicPr>
          <p:blipFill rotWithShape="1">
            <a:blip r:embed="rId4">
              <a:alphaModFix/>
            </a:blip>
            <a:srcRect b="0" l="0" r="0" t="0"/>
            <a:stretch/>
          </p:blipFill>
          <p:spPr>
            <a:xfrm>
              <a:off x="7006680" y="209160"/>
              <a:ext cx="1830240" cy="593280"/>
            </a:xfrm>
            <a:prstGeom prst="rect">
              <a:avLst/>
            </a:prstGeom>
            <a:noFill/>
            <a:ln>
              <a:noFill/>
            </a:ln>
          </p:spPr>
        </p:pic>
      </p:grpSp>
      <p:sp>
        <p:nvSpPr>
          <p:cNvPr id="229" name="Google Shape;229;p1"/>
          <p:cNvSpPr/>
          <p:nvPr/>
        </p:nvSpPr>
        <p:spPr>
          <a:xfrm>
            <a:off x="4754880" y="1476720"/>
            <a:ext cx="4389120" cy="930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tr" sz="4000" u="none" cap="none" strike="noStrike">
                <a:solidFill>
                  <a:srgbClr val="000000"/>
                </a:solidFill>
                <a:latin typeface="Poppins"/>
                <a:ea typeface="Poppins"/>
                <a:cs typeface="Poppins"/>
                <a:sym typeface="Poppins"/>
              </a:rPr>
              <a:t>PostgreSQL’de Kilitler</a:t>
            </a:r>
            <a:endParaRPr b="0" i="0" sz="4000" u="none" cap="none" strike="noStrike">
              <a:latin typeface="Arial"/>
              <a:ea typeface="Arial"/>
              <a:cs typeface="Arial"/>
              <a:sym typeface="Arial"/>
            </a:endParaRPr>
          </a:p>
        </p:txBody>
      </p:sp>
      <p:sp>
        <p:nvSpPr>
          <p:cNvPr id="230" name="Google Shape;230;p1"/>
          <p:cNvSpPr/>
          <p:nvPr/>
        </p:nvSpPr>
        <p:spPr>
          <a:xfrm>
            <a:off x="4885560" y="4046400"/>
            <a:ext cx="395136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3000" u="none" cap="none" strike="noStrike">
                <a:solidFill>
                  <a:srgbClr val="000000"/>
                </a:solidFill>
                <a:latin typeface="Poppins SemiBold"/>
                <a:ea typeface="Poppins SemiBold"/>
                <a:cs typeface="Poppins SemiBold"/>
                <a:sym typeface="Poppins SemiBold"/>
              </a:rPr>
              <a:t>PFE-723</a:t>
            </a:r>
            <a:endParaRPr b="0" i="0" sz="30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
          <p:cNvSpPr txBox="1"/>
          <p:nvPr/>
        </p:nvSpPr>
        <p:spPr>
          <a:xfrm>
            <a:off x="201960" y="1010160"/>
            <a:ext cx="8737920" cy="3998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tr" sz="1800" u="none" cap="none" strike="noStrike">
                <a:solidFill>
                  <a:srgbClr val="595959"/>
                </a:solidFill>
                <a:latin typeface="Arial"/>
                <a:ea typeface="Arial"/>
                <a:cs typeface="Arial"/>
                <a:sym typeface="Arial"/>
              </a:rPr>
              <a:t>-PostgreSQL'de kilit (lock) türleri</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 sz="1800" u="none" cap="none" strike="noStrike">
                <a:solidFill>
                  <a:srgbClr val="595959"/>
                </a:solidFill>
                <a:latin typeface="Arial"/>
                <a:ea typeface="Arial"/>
                <a:cs typeface="Arial"/>
                <a:sym typeface="Arial"/>
              </a:rPr>
              <a:t>-Kilitlerin izlenmesi, sorun çözümü ve ölümcül kilitlenme (deadlock)</a:t>
            </a:r>
            <a:endParaRPr b="0" i="0" sz="1800" u="none" cap="none" strike="noStrike">
              <a:solidFill>
                <a:srgbClr val="000000"/>
              </a:solidFill>
              <a:latin typeface="Arial"/>
              <a:ea typeface="Arial"/>
              <a:cs typeface="Arial"/>
              <a:sym typeface="Arial"/>
            </a:endParaRPr>
          </a:p>
        </p:txBody>
      </p:sp>
      <p:sp>
        <p:nvSpPr>
          <p:cNvPr id="237" name="Google Shape;237;p2"/>
          <p:cNvSpPr/>
          <p:nvPr/>
        </p:nvSpPr>
        <p:spPr>
          <a:xfrm>
            <a:off x="7285320" y="4822200"/>
            <a:ext cx="178200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238" name="Google Shape;238;p2"/>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239" name="Google Shape;239;p2"/>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240" name="Google Shape;240;p2"/>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İçerik</a:t>
            </a:r>
            <a:endParaRPr b="0" i="0" sz="20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
          <p:cNvSpPr txBox="1"/>
          <p:nvPr/>
        </p:nvSpPr>
        <p:spPr>
          <a:xfrm>
            <a:off x="201960" y="1010160"/>
            <a:ext cx="8737920" cy="3998520"/>
          </a:xfrm>
          <a:prstGeom prst="rect">
            <a:avLst/>
          </a:prstGeom>
          <a:noFill/>
          <a:ln>
            <a:noFill/>
          </a:ln>
        </p:spPr>
        <p:txBody>
          <a:bodyPr anchorCtr="0" anchor="t" bIns="91425" lIns="91425" spcFirstLastPara="1" rIns="91425" wrap="square" tIns="91425">
            <a:noAutofit/>
          </a:bodyPr>
          <a:lstStyle/>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Kilit mekanizması, veritabanında eş zamanlı okuma/yazma işlemleri sırasında veri bütünlüğünün korunmasını sağlar.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Kilit modlarının türleri; tablo seviyesinde, satır seviyesinde ve page seviyesinde olmak üzere 3 farklı kilit mekanizması tanımlanabilir.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PostgreSQL shared_buffer içerisindeki sayfalara erişimi kontrol etmek için sayfa düzeyinde kilitleme kullanır.</a:t>
            </a:r>
            <a:endParaRPr b="0" i="0" sz="1800" u="none" cap="none" strike="noStrike">
              <a:solidFill>
                <a:srgbClr val="000000"/>
              </a:solidFill>
              <a:latin typeface="Arial"/>
              <a:ea typeface="Arial"/>
              <a:cs typeface="Arial"/>
              <a:sym typeface="Arial"/>
            </a:endParaRPr>
          </a:p>
          <a:p>
            <a:pPr indent="0" lvl="0" marL="457200" marR="0" rtl="0" algn="l">
              <a:lnSpc>
                <a:spcPct val="115000"/>
              </a:lnSpc>
              <a:spcBef>
                <a:spcPts val="1500"/>
              </a:spcBef>
              <a:spcAft>
                <a:spcPts val="0"/>
              </a:spcAft>
              <a:buNone/>
            </a:pPr>
            <a:r>
              <a:rPr b="0" i="0" lang="tr" sz="1800" u="none" cap="none" strike="noStrike">
                <a:solidFill>
                  <a:srgbClr val="595959"/>
                </a:solidFill>
                <a:latin typeface="Arial"/>
                <a:ea typeface="Arial"/>
                <a:cs typeface="Arial"/>
                <a:sym typeface="Arial"/>
              </a:rPr>
              <a:t>Örnek Kullanım</a:t>
            </a:r>
            <a:endParaRPr b="0" i="0" sz="18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None/>
            </a:pPr>
            <a:r>
              <a:rPr b="0" i="0" lang="tr" sz="1800" u="none" cap="none" strike="noStrike">
                <a:solidFill>
                  <a:srgbClr val="595959"/>
                </a:solidFill>
                <a:latin typeface="Arial"/>
                <a:ea typeface="Arial"/>
                <a:cs typeface="Arial"/>
                <a:sym typeface="Arial"/>
              </a:rPr>
              <a:t>LOCK TABLE personel IN SHARE ROW EXCLUSIVE MODE;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47" name="Google Shape;247;p3"/>
          <p:cNvSpPr/>
          <p:nvPr/>
        </p:nvSpPr>
        <p:spPr>
          <a:xfrm>
            <a:off x="7285320" y="4822200"/>
            <a:ext cx="178200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248" name="Google Shape;248;p3"/>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249" name="Google Shape;249;p3"/>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250" name="Google Shape;250;p3"/>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Kilit Türleri</a:t>
            </a:r>
            <a:endParaRPr b="0" i="0" sz="20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4"/>
          <p:cNvSpPr txBox="1"/>
          <p:nvPr/>
        </p:nvSpPr>
        <p:spPr>
          <a:xfrm>
            <a:off x="201960" y="1010160"/>
            <a:ext cx="8737920" cy="3998520"/>
          </a:xfrm>
          <a:prstGeom prst="rect">
            <a:avLst/>
          </a:prstGeom>
          <a:noFill/>
          <a:ln>
            <a:noFill/>
          </a:ln>
        </p:spPr>
        <p:txBody>
          <a:bodyPr anchorCtr="0" anchor="t" bIns="91425" lIns="91425" spcFirstLastPara="1" rIns="91425" wrap="square" tIns="91425">
            <a:noAutofit/>
          </a:bodyPr>
          <a:lstStyle/>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pg_locks view’i ile veritabanı üzerindeki aktif süreçler tarafından oluşturulan kilitler görüntülenebilir.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457200" rtl="0" algn="l">
              <a:lnSpc>
                <a:spcPct val="120000"/>
              </a:lnSpc>
              <a:spcBef>
                <a:spcPts val="0"/>
              </a:spcBef>
              <a:spcAft>
                <a:spcPts val="0"/>
              </a:spcAft>
              <a:buClr>
                <a:schemeClr val="dk1"/>
              </a:buClr>
              <a:buSzPts val="1100"/>
              <a:buFont typeface="Arial"/>
              <a:buNone/>
            </a:pPr>
            <a:r>
              <a:rPr b="1" lang="tr" sz="1200">
                <a:solidFill>
                  <a:srgbClr val="993333"/>
                </a:solidFill>
                <a:highlight>
                  <a:srgbClr val="FFFFFF"/>
                </a:highlight>
              </a:rPr>
              <a:t>SELECT a.datname,</a:t>
            </a:r>
            <a:endParaRPr b="1" sz="1200">
              <a:solidFill>
                <a:srgbClr val="993333"/>
              </a:solidFill>
              <a:highlight>
                <a:srgbClr val="FFFFFF"/>
              </a:highlight>
            </a:endParaRPr>
          </a:p>
          <a:p>
            <a:pPr indent="0" lvl="0" marL="457200" rtl="0" algn="l">
              <a:lnSpc>
                <a:spcPct val="120000"/>
              </a:lnSpc>
              <a:spcBef>
                <a:spcPts val="0"/>
              </a:spcBef>
              <a:spcAft>
                <a:spcPts val="0"/>
              </a:spcAft>
              <a:buClr>
                <a:schemeClr val="dk1"/>
              </a:buClr>
              <a:buSzPts val="1100"/>
              <a:buFont typeface="Arial"/>
              <a:buNone/>
            </a:pPr>
            <a:r>
              <a:rPr b="1" lang="tr" sz="1200">
                <a:solidFill>
                  <a:srgbClr val="993333"/>
                </a:solidFill>
                <a:highlight>
                  <a:srgbClr val="FFFFFF"/>
                </a:highlight>
              </a:rPr>
              <a:t>         c.relname,</a:t>
            </a:r>
            <a:endParaRPr b="1" sz="1200">
              <a:solidFill>
                <a:srgbClr val="993333"/>
              </a:solidFill>
              <a:highlight>
                <a:srgbClr val="FFFFFF"/>
              </a:highlight>
            </a:endParaRPr>
          </a:p>
          <a:p>
            <a:pPr indent="0" lvl="0" marL="457200" rtl="0" algn="l">
              <a:lnSpc>
                <a:spcPct val="120000"/>
              </a:lnSpc>
              <a:spcBef>
                <a:spcPts val="0"/>
              </a:spcBef>
              <a:spcAft>
                <a:spcPts val="0"/>
              </a:spcAft>
              <a:buClr>
                <a:schemeClr val="dk1"/>
              </a:buClr>
              <a:buSzPts val="1100"/>
              <a:buFont typeface="Arial"/>
              <a:buNone/>
            </a:pPr>
            <a:r>
              <a:rPr b="1" lang="tr" sz="1200">
                <a:solidFill>
                  <a:srgbClr val="993333"/>
                </a:solidFill>
                <a:highlight>
                  <a:srgbClr val="FFFFFF"/>
                </a:highlight>
              </a:rPr>
              <a:t>         l.transactionid,</a:t>
            </a:r>
            <a:endParaRPr b="1" sz="1200">
              <a:solidFill>
                <a:srgbClr val="993333"/>
              </a:solidFill>
              <a:highlight>
                <a:srgbClr val="FFFFFF"/>
              </a:highlight>
            </a:endParaRPr>
          </a:p>
          <a:p>
            <a:pPr indent="0" lvl="0" marL="457200" rtl="0" algn="l">
              <a:lnSpc>
                <a:spcPct val="120000"/>
              </a:lnSpc>
              <a:spcBef>
                <a:spcPts val="0"/>
              </a:spcBef>
              <a:spcAft>
                <a:spcPts val="0"/>
              </a:spcAft>
              <a:buClr>
                <a:schemeClr val="dk1"/>
              </a:buClr>
              <a:buSzPts val="1100"/>
              <a:buFont typeface="Arial"/>
              <a:buNone/>
            </a:pPr>
            <a:r>
              <a:rPr b="1" lang="tr" sz="1200">
                <a:solidFill>
                  <a:srgbClr val="993333"/>
                </a:solidFill>
                <a:highlight>
                  <a:srgbClr val="FFFFFF"/>
                </a:highlight>
              </a:rPr>
              <a:t>         l.mode,</a:t>
            </a:r>
            <a:endParaRPr b="1" sz="1200">
              <a:solidFill>
                <a:srgbClr val="993333"/>
              </a:solidFill>
              <a:highlight>
                <a:srgbClr val="FFFFFF"/>
              </a:highlight>
            </a:endParaRPr>
          </a:p>
          <a:p>
            <a:pPr indent="0" lvl="0" marL="457200" rtl="0" algn="l">
              <a:lnSpc>
                <a:spcPct val="120000"/>
              </a:lnSpc>
              <a:spcBef>
                <a:spcPts val="0"/>
              </a:spcBef>
              <a:spcAft>
                <a:spcPts val="0"/>
              </a:spcAft>
              <a:buClr>
                <a:schemeClr val="dk1"/>
              </a:buClr>
              <a:buSzPts val="1100"/>
              <a:buFont typeface="Arial"/>
              <a:buNone/>
            </a:pPr>
            <a:r>
              <a:rPr b="1" lang="tr" sz="1200">
                <a:solidFill>
                  <a:srgbClr val="993333"/>
                </a:solidFill>
                <a:highlight>
                  <a:srgbClr val="FFFFFF"/>
                </a:highlight>
              </a:rPr>
              <a:t>         l.GRANTED,</a:t>
            </a:r>
            <a:endParaRPr b="1" sz="1200">
              <a:solidFill>
                <a:srgbClr val="993333"/>
              </a:solidFill>
              <a:highlight>
                <a:srgbClr val="FFFFFF"/>
              </a:highlight>
            </a:endParaRPr>
          </a:p>
          <a:p>
            <a:pPr indent="0" lvl="0" marL="457200" rtl="0" algn="l">
              <a:lnSpc>
                <a:spcPct val="120000"/>
              </a:lnSpc>
              <a:spcBef>
                <a:spcPts val="0"/>
              </a:spcBef>
              <a:spcAft>
                <a:spcPts val="0"/>
              </a:spcAft>
              <a:buClr>
                <a:schemeClr val="dk1"/>
              </a:buClr>
              <a:buSzPts val="1100"/>
              <a:buFont typeface="Arial"/>
              <a:buNone/>
            </a:pPr>
            <a:r>
              <a:rPr b="1" lang="tr" sz="1200">
                <a:solidFill>
                  <a:srgbClr val="993333"/>
                </a:solidFill>
                <a:highlight>
                  <a:srgbClr val="FFFFFF"/>
                </a:highlight>
              </a:rPr>
              <a:t>         a.usename,</a:t>
            </a:r>
            <a:endParaRPr b="1" sz="1200">
              <a:solidFill>
                <a:srgbClr val="993333"/>
              </a:solidFill>
              <a:highlight>
                <a:srgbClr val="FFFFFF"/>
              </a:highlight>
            </a:endParaRPr>
          </a:p>
          <a:p>
            <a:pPr indent="0" lvl="0" marL="457200" rtl="0" algn="l">
              <a:lnSpc>
                <a:spcPct val="120000"/>
              </a:lnSpc>
              <a:spcBef>
                <a:spcPts val="0"/>
              </a:spcBef>
              <a:spcAft>
                <a:spcPts val="0"/>
              </a:spcAft>
              <a:buClr>
                <a:schemeClr val="dk1"/>
              </a:buClr>
              <a:buSzPts val="1100"/>
              <a:buFont typeface="Arial"/>
              <a:buNone/>
            </a:pPr>
            <a:r>
              <a:rPr b="1" lang="tr" sz="1200">
                <a:solidFill>
                  <a:srgbClr val="993333"/>
                </a:solidFill>
                <a:highlight>
                  <a:srgbClr val="FFFFFF"/>
                </a:highlight>
              </a:rPr>
              <a:t>         a.query, </a:t>
            </a:r>
            <a:endParaRPr b="1" sz="1200">
              <a:solidFill>
                <a:srgbClr val="993333"/>
              </a:solidFill>
              <a:highlight>
                <a:srgbClr val="FFFFFF"/>
              </a:highlight>
            </a:endParaRPr>
          </a:p>
          <a:p>
            <a:pPr indent="0" lvl="0" marL="457200" rtl="0" algn="l">
              <a:lnSpc>
                <a:spcPct val="120000"/>
              </a:lnSpc>
              <a:spcBef>
                <a:spcPts val="0"/>
              </a:spcBef>
              <a:spcAft>
                <a:spcPts val="0"/>
              </a:spcAft>
              <a:buClr>
                <a:schemeClr val="dk1"/>
              </a:buClr>
              <a:buSzPts val="1100"/>
              <a:buFont typeface="Arial"/>
              <a:buNone/>
            </a:pPr>
            <a:r>
              <a:rPr b="1" lang="tr" sz="1200">
                <a:solidFill>
                  <a:srgbClr val="993333"/>
                </a:solidFill>
                <a:highlight>
                  <a:srgbClr val="FFFFFF"/>
                </a:highlight>
              </a:rPr>
              <a:t>         a.query_start,</a:t>
            </a:r>
            <a:endParaRPr b="1" sz="1200">
              <a:solidFill>
                <a:srgbClr val="993333"/>
              </a:solidFill>
              <a:highlight>
                <a:srgbClr val="FFFFFF"/>
              </a:highlight>
            </a:endParaRPr>
          </a:p>
          <a:p>
            <a:pPr indent="0" lvl="0" marL="457200" rtl="0" algn="l">
              <a:lnSpc>
                <a:spcPct val="120000"/>
              </a:lnSpc>
              <a:spcBef>
                <a:spcPts val="0"/>
              </a:spcBef>
              <a:spcAft>
                <a:spcPts val="0"/>
              </a:spcAft>
              <a:buClr>
                <a:schemeClr val="dk1"/>
              </a:buClr>
              <a:buSzPts val="1100"/>
              <a:buFont typeface="Arial"/>
              <a:buNone/>
            </a:pPr>
            <a:r>
              <a:rPr b="1" lang="tr" sz="1200">
                <a:solidFill>
                  <a:srgbClr val="993333"/>
                </a:solidFill>
                <a:highlight>
                  <a:srgbClr val="FFFFFF"/>
                </a:highlight>
              </a:rPr>
              <a:t>         age(now(), a.query_start) AS "age", </a:t>
            </a:r>
            <a:endParaRPr b="1" sz="1200">
              <a:solidFill>
                <a:srgbClr val="993333"/>
              </a:solidFill>
              <a:highlight>
                <a:srgbClr val="FFFFFF"/>
              </a:highlight>
            </a:endParaRPr>
          </a:p>
          <a:p>
            <a:pPr indent="0" lvl="0" marL="457200" rtl="0" algn="l">
              <a:lnSpc>
                <a:spcPct val="120000"/>
              </a:lnSpc>
              <a:spcBef>
                <a:spcPts val="0"/>
              </a:spcBef>
              <a:spcAft>
                <a:spcPts val="0"/>
              </a:spcAft>
              <a:buClr>
                <a:schemeClr val="dk1"/>
              </a:buClr>
              <a:buSzPts val="1100"/>
              <a:buFont typeface="Arial"/>
              <a:buNone/>
            </a:pPr>
            <a:r>
              <a:rPr b="1" lang="tr" sz="1200">
                <a:solidFill>
                  <a:srgbClr val="993333"/>
                </a:solidFill>
                <a:highlight>
                  <a:srgbClr val="FFFFFF"/>
                </a:highlight>
              </a:rPr>
              <a:t>         a.pid </a:t>
            </a:r>
            <a:endParaRPr b="1" sz="1200">
              <a:solidFill>
                <a:srgbClr val="993333"/>
              </a:solidFill>
              <a:highlight>
                <a:srgbClr val="FFFFFF"/>
              </a:highlight>
            </a:endParaRPr>
          </a:p>
          <a:p>
            <a:pPr indent="0" lvl="0" marL="457200" rtl="0" algn="l">
              <a:lnSpc>
                <a:spcPct val="120000"/>
              </a:lnSpc>
              <a:spcBef>
                <a:spcPts val="0"/>
              </a:spcBef>
              <a:spcAft>
                <a:spcPts val="0"/>
              </a:spcAft>
              <a:buClr>
                <a:schemeClr val="dk1"/>
              </a:buClr>
              <a:buSzPts val="1100"/>
              <a:buFont typeface="Arial"/>
              <a:buNone/>
            </a:pPr>
            <a:r>
              <a:rPr b="1" lang="tr" sz="1200">
                <a:solidFill>
                  <a:srgbClr val="993333"/>
                </a:solidFill>
                <a:highlight>
                  <a:srgbClr val="FFFFFF"/>
                </a:highlight>
              </a:rPr>
              <a:t>    FROM  pg_stat_activity a</a:t>
            </a:r>
            <a:endParaRPr b="1" sz="1200">
              <a:solidFill>
                <a:srgbClr val="993333"/>
              </a:solidFill>
              <a:highlight>
                <a:srgbClr val="FFFFFF"/>
              </a:highlight>
            </a:endParaRPr>
          </a:p>
          <a:p>
            <a:pPr indent="0" lvl="0" marL="457200" rtl="0" algn="l">
              <a:lnSpc>
                <a:spcPct val="120000"/>
              </a:lnSpc>
              <a:spcBef>
                <a:spcPts val="0"/>
              </a:spcBef>
              <a:spcAft>
                <a:spcPts val="0"/>
              </a:spcAft>
              <a:buClr>
                <a:schemeClr val="dk1"/>
              </a:buClr>
              <a:buSzPts val="1100"/>
              <a:buFont typeface="Arial"/>
              <a:buNone/>
            </a:pPr>
            <a:r>
              <a:rPr b="1" lang="tr" sz="1200">
                <a:solidFill>
                  <a:srgbClr val="993333"/>
                </a:solidFill>
                <a:highlight>
                  <a:srgbClr val="FFFFFF"/>
                </a:highlight>
              </a:rPr>
              <a:t>     JOIN pg_locks         l ON l.pid = a.pid</a:t>
            </a:r>
            <a:endParaRPr b="1" sz="1200">
              <a:solidFill>
                <a:srgbClr val="993333"/>
              </a:solidFill>
              <a:highlight>
                <a:srgbClr val="FFFFFF"/>
              </a:highlight>
            </a:endParaRPr>
          </a:p>
          <a:p>
            <a:pPr indent="0" lvl="0" marL="457200" rtl="0" algn="l">
              <a:lnSpc>
                <a:spcPct val="120000"/>
              </a:lnSpc>
              <a:spcBef>
                <a:spcPts val="0"/>
              </a:spcBef>
              <a:spcAft>
                <a:spcPts val="0"/>
              </a:spcAft>
              <a:buClr>
                <a:schemeClr val="dk1"/>
              </a:buClr>
              <a:buSzPts val="1100"/>
              <a:buFont typeface="Arial"/>
              <a:buNone/>
            </a:pPr>
            <a:r>
              <a:rPr b="1" lang="tr" sz="1200">
                <a:solidFill>
                  <a:srgbClr val="993333"/>
                </a:solidFill>
                <a:highlight>
                  <a:srgbClr val="FFFFFF"/>
                </a:highlight>
              </a:rPr>
              <a:t>     JOIN pg_class         c ON c.oid = l.relation</a:t>
            </a:r>
            <a:endParaRPr b="1" sz="1200">
              <a:solidFill>
                <a:srgbClr val="993333"/>
              </a:solidFill>
              <a:highlight>
                <a:srgbClr val="FFFFFF"/>
              </a:highlight>
            </a:endParaRPr>
          </a:p>
          <a:p>
            <a:pPr indent="0" lvl="0" marL="457200" rtl="0" algn="l">
              <a:lnSpc>
                <a:spcPct val="120000"/>
              </a:lnSpc>
              <a:spcBef>
                <a:spcPts val="0"/>
              </a:spcBef>
              <a:spcAft>
                <a:spcPts val="0"/>
              </a:spcAft>
              <a:buClr>
                <a:schemeClr val="dk1"/>
              </a:buClr>
              <a:buSzPts val="1100"/>
              <a:buFont typeface="Arial"/>
              <a:buNone/>
            </a:pPr>
            <a:r>
              <a:rPr b="1" lang="tr" sz="1200">
                <a:solidFill>
                  <a:srgbClr val="993333"/>
                </a:solidFill>
                <a:highlight>
                  <a:srgbClr val="FFFFFF"/>
                </a:highlight>
              </a:rPr>
              <a:t>    ORDER BY a.query_start;</a:t>
            </a:r>
            <a:endParaRPr b="1" sz="1200">
              <a:solidFill>
                <a:srgbClr val="993333"/>
              </a:solidFill>
              <a:highlight>
                <a:srgbClr val="FFFFFF"/>
              </a:highlight>
            </a:endParaRPr>
          </a:p>
          <a:p>
            <a:pPr indent="0" lvl="0" marL="457200" rtl="0" algn="l">
              <a:lnSpc>
                <a:spcPct val="120000"/>
              </a:lnSpc>
              <a:spcBef>
                <a:spcPts val="0"/>
              </a:spcBef>
              <a:spcAft>
                <a:spcPts val="0"/>
              </a:spcAft>
              <a:buClr>
                <a:schemeClr val="dk1"/>
              </a:buClr>
              <a:buSzPts val="1100"/>
              <a:buFont typeface="Arial"/>
              <a:buNone/>
            </a:pPr>
            <a:r>
              <a:t/>
            </a:r>
            <a:endParaRPr b="1" sz="1200">
              <a:solidFill>
                <a:srgbClr val="993333"/>
              </a:solidFill>
              <a:highlight>
                <a:srgbClr val="FFFFFF"/>
              </a:highlight>
            </a:endParaRPr>
          </a:p>
          <a:p>
            <a:pPr indent="0" lvl="0" marL="457200" marR="0" rtl="0" algn="l">
              <a:lnSpc>
                <a:spcPct val="120000"/>
              </a:lnSpc>
              <a:spcBef>
                <a:spcPts val="0"/>
              </a:spcBef>
              <a:spcAft>
                <a:spcPts val="0"/>
              </a:spcAft>
              <a:buNone/>
            </a:pPr>
            <a:r>
              <a:t/>
            </a:r>
            <a:endParaRPr b="1" sz="1200">
              <a:solidFill>
                <a:srgbClr val="993333"/>
              </a:solidFill>
              <a:highlight>
                <a:srgbClr val="FFFFFF"/>
              </a:highlight>
            </a:endParaRPr>
          </a:p>
        </p:txBody>
      </p:sp>
      <p:sp>
        <p:nvSpPr>
          <p:cNvPr id="257" name="Google Shape;257;p4"/>
          <p:cNvSpPr/>
          <p:nvPr/>
        </p:nvSpPr>
        <p:spPr>
          <a:xfrm>
            <a:off x="7285320" y="4822200"/>
            <a:ext cx="178200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258" name="Google Shape;258;p4"/>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259" name="Google Shape;259;p4"/>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260" name="Google Shape;260;p4"/>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Kilitlerin izlenmesi ve sorun çözümü</a:t>
            </a:r>
            <a:endParaRPr b="0" i="0" sz="20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txBox="1"/>
          <p:nvPr/>
        </p:nvSpPr>
        <p:spPr>
          <a:xfrm>
            <a:off x="201960" y="1010160"/>
            <a:ext cx="8737920" cy="399852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342720" lvl="0" marL="457200" marR="0" rtl="0" algn="l">
              <a:lnSpc>
                <a:spcPct val="12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Ölümcül kilitlemeler, iki veya daha fazla veritabanı işleminin karşılıklı olarak birbirlerinin kilitlediği verilere erişmek istemesi ile oluşur.</a:t>
            </a:r>
            <a:endParaRPr b="0" i="0" sz="18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Satır seviyesindeki kilitler ile de ortaya çıkabilir.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Sunucu performansını olumsuz etkiler.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Ölümcül kilitlenme durumlarından kaçınmak için, tüm işlemlerin aynı sıradaki aynı nesneler tarafından kilitlenmiş olduğundan emin olmamız gerekmektedir.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67" name="Google Shape;267;p5"/>
          <p:cNvSpPr/>
          <p:nvPr/>
        </p:nvSpPr>
        <p:spPr>
          <a:xfrm>
            <a:off x="7285320" y="4822200"/>
            <a:ext cx="178200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268" name="Google Shape;268;p5"/>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269" name="Google Shape;269;p5"/>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270" name="Google Shape;270;p5"/>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Ölümcül kilitlemeler /  Deadlocks</a:t>
            </a:r>
            <a:endParaRPr b="0" i="0" sz="20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