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8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2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Verf in beweging vanaf de onderkant van de weergave">
            <a:extLst>
              <a:ext uri="{FF2B5EF4-FFF2-40B4-BE49-F238E27FC236}">
                <a16:creationId xmlns:a16="http://schemas.microsoft.com/office/drawing/2014/main" id="{90BF6944-29DD-90FD-55CD-E5CCDEEA1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2CC231-6B9D-DC0A-B263-9CB8E635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nl-BE" sz="4400" dirty="0">
                <a:solidFill>
                  <a:schemeClr val="tx1"/>
                </a:solidFill>
              </a:rPr>
              <a:t>groepswerk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2EF270-6BAC-408A-BC0A-7EDA3044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UX/IU			2ITBUS</a:t>
            </a:r>
          </a:p>
        </p:txBody>
      </p:sp>
    </p:spTree>
    <p:extLst>
      <p:ext uri="{BB962C8B-B14F-4D97-AF65-F5344CB8AC3E}">
        <p14:creationId xmlns:p14="http://schemas.microsoft.com/office/powerpoint/2010/main" val="1835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F53B0-7281-308F-84F4-75A16B9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Groepsleden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C2D8C-EBBD-29AA-FE2A-86AB305E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ubra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nl-BE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izilkilic</a:t>
            </a:r>
            <a:endParaRPr lang="nl-BE" sz="3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arim 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brahim</a:t>
            </a:r>
          </a:p>
          <a:p>
            <a:pPr algn="l" fontAlgn="base"/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xel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nl-BE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ekemans</a:t>
            </a:r>
            <a:endParaRPr lang="nl-BE" sz="3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nl-BE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aloua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nl-BE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oussaoui</a:t>
            </a:r>
            <a:endParaRPr lang="nl-BE" sz="3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helsea 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nl-BE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omes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169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5E375-CAB4-A34F-A016-DB35511D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BD150-875E-8992-05EF-55B89B8E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/>
              <a:t>Take away</a:t>
            </a:r>
          </a:p>
          <a:p>
            <a:r>
              <a:rPr lang="nl-BE" sz="3600"/>
              <a:t>Vergelijkingsapp</a:t>
            </a:r>
          </a:p>
          <a:p>
            <a:r>
              <a:rPr lang="nl-BE" sz="3600"/>
              <a:t>parkingspot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22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A74F4F-41DA-EA7A-2830-2D7798B9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nl-BE" dirty="0" err="1"/>
              <a:t>Dealhunter</a:t>
            </a:r>
            <a:endParaRPr lang="nl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8DAED1-8C79-ACFD-8E1C-FD2199A6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sz="3200" dirty="0" err="1"/>
              <a:t>Vergelijkingsapp</a:t>
            </a:r>
            <a:endParaRPr lang="en-US" sz="3200" dirty="0"/>
          </a:p>
          <a:p>
            <a:r>
              <a:rPr lang="en-US" sz="3200" dirty="0" err="1"/>
              <a:t>Kleur</a:t>
            </a:r>
            <a:r>
              <a:rPr lang="en-US" sz="3200" dirty="0"/>
              <a:t> </a:t>
            </a:r>
            <a:r>
              <a:rPr lang="en-US" sz="3200" dirty="0" err="1"/>
              <a:t>paars</a:t>
            </a:r>
            <a:endParaRPr lang="en-US" sz="32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914A8C4-2AEF-99C7-4B1D-094F6944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880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7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Breedbeeld</PresentationFormat>
  <Paragraphs>15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Calibri</vt:lpstr>
      <vt:lpstr>Garamond</vt:lpstr>
      <vt:lpstr>Georgia Pro</vt:lpstr>
      <vt:lpstr>Georgia Pro Cond Black</vt:lpstr>
      <vt:lpstr>SavonVTI</vt:lpstr>
      <vt:lpstr>groepswerk</vt:lpstr>
      <vt:lpstr>Groepsleden </vt:lpstr>
      <vt:lpstr>Idee</vt:lpstr>
      <vt:lpstr>Dealhunter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groepswerk</dc:title>
  <dc:creator>Kizilkiliç Kubra</dc:creator>
  <cp:lastModifiedBy>Kizilkiliç Kubra</cp:lastModifiedBy>
  <cp:revision>1</cp:revision>
  <dcterms:created xsi:type="dcterms:W3CDTF">2022-09-26T11:46:17Z</dcterms:created>
  <dcterms:modified xsi:type="dcterms:W3CDTF">2022-09-26T11:54:10Z</dcterms:modified>
</cp:coreProperties>
</file>