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84362B-1BC2-4D61-BBC1-75E5AFB9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EC87D-B560-4AA1-90A4-F9F1D5A9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CBAC3D-8976-47FF-8E03-C8D4BDB35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9431F3-C8DA-4F3D-BC23-56FBCBBB7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6FB8F0-8565-4EC3-917D-22A0CFB55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muur, Lampenkap, overdekt, verlichting&#10;&#10;Automatisch gegenereerde beschrijving">
            <a:extLst>
              <a:ext uri="{FF2B5EF4-FFF2-40B4-BE49-F238E27FC236}">
                <a16:creationId xmlns:a16="http://schemas.microsoft.com/office/drawing/2014/main" id="{772B2FD4-D3C5-35E6-D386-5121C5D37C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37" r="2390"/>
          <a:stretch/>
        </p:blipFill>
        <p:spPr>
          <a:xfrm>
            <a:off x="1007760" y="227"/>
            <a:ext cx="385517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90E85565-5837-4630-B749-8EB5508C9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FEF2ED-09B8-29DC-F69B-5721C2D9B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6851" y="3428998"/>
            <a:ext cx="4745117" cy="2268559"/>
          </a:xfrm>
        </p:spPr>
        <p:txBody>
          <a:bodyPr>
            <a:normAutofit/>
          </a:bodyPr>
          <a:lstStyle/>
          <a:p>
            <a:r>
              <a:rPr lang="nl-BE" sz="5100"/>
              <a:t>ILLUMINATION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EC2408D-C69C-709F-8A2C-88B0DF2E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9205" y="2268786"/>
            <a:ext cx="4572764" cy="1160213"/>
          </a:xfrm>
        </p:spPr>
        <p:txBody>
          <a:bodyPr>
            <a:normAutofit/>
          </a:bodyPr>
          <a:lstStyle/>
          <a:p>
            <a:r>
              <a:rPr lang="nl-BE"/>
              <a:t>Kubra Kizilkilic   G_1pro_4</a:t>
            </a:r>
            <a:endParaRPr lang="nl-BE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13756D9B-712D-4066-9D24-053A5EF2E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A0D27-439C-A0C4-0C80-083F3F04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B58BC1-17B2-4711-3C85-1CE9DA44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Thema</a:t>
            </a:r>
          </a:p>
          <a:p>
            <a:r>
              <a:rPr lang="nl-BE" dirty="0"/>
              <a:t>Kleurenpallet</a:t>
            </a:r>
          </a:p>
          <a:p>
            <a:r>
              <a:rPr lang="nl-BE" dirty="0" err="1"/>
              <a:t>Wireframes</a:t>
            </a:r>
            <a:r>
              <a:rPr lang="nl-BE" dirty="0"/>
              <a:t> VS </a:t>
            </a:r>
            <a:r>
              <a:rPr lang="nl-BE" dirty="0" err="1"/>
              <a:t>Printscreen</a:t>
            </a:r>
            <a:endParaRPr lang="nl-BE" dirty="0"/>
          </a:p>
          <a:p>
            <a:r>
              <a:rPr lang="nl-BE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8628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89C6A4-C2CE-9592-EB11-D971D6F7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THEMA</a:t>
            </a:r>
          </a:p>
        </p:txBody>
      </p:sp>
      <p:pic>
        <p:nvPicPr>
          <p:cNvPr id="5" name="Afbeelding 4" descr="Afbeelding met overdekt, interieurontwerp, muur, lamp&#10;&#10;Automatisch gegenereerde beschrijving">
            <a:extLst>
              <a:ext uri="{FF2B5EF4-FFF2-40B4-BE49-F238E27FC236}">
                <a16:creationId xmlns:a16="http://schemas.microsoft.com/office/drawing/2014/main" id="{BF36F613-4043-979A-99F6-B1938E1F7B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3" r="2" b="2963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CF50182-C9B9-1572-1909-D9CA64379A2D}"/>
              </a:ext>
            </a:extLst>
          </p:cNvPr>
          <p:cNvSpPr txBox="1">
            <a:spLocks/>
          </p:cNvSpPr>
          <p:nvPr/>
        </p:nvSpPr>
        <p:spPr>
          <a:xfrm>
            <a:off x="7560104" y="2200275"/>
            <a:ext cx="3012735" cy="384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latin typeface="+mn-lt"/>
                <a:ea typeface="+mn-ea"/>
                <a:cs typeface="+mn-cs"/>
              </a:rPr>
              <a:t>Webshop Illumination</a:t>
            </a:r>
          </a:p>
          <a:p>
            <a:pPr algn="l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>
                <a:latin typeface="+mn-lt"/>
                <a:ea typeface="+mn-ea"/>
                <a:cs typeface="+mn-cs"/>
              </a:rPr>
              <a:t>lampen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8B2C7-1B9E-A87E-0C72-825DF71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KLEURENPALLET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1A6014C-D8D0-8C07-AA72-C5E43561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6" y="1510770"/>
            <a:ext cx="8949267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30969-C032-F95A-F251-0C5804EB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HOME</a:t>
            </a:r>
          </a:p>
        </p:txBody>
      </p:sp>
      <p:pic>
        <p:nvPicPr>
          <p:cNvPr id="6" name="Tijdelijke aanduiding voor inhoud 5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0C06DF6D-7BE4-BAA6-C254-FB38B24F08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080" y="1947672"/>
            <a:ext cx="4179773" cy="4165261"/>
          </a:xfrm>
        </p:spPr>
      </p:pic>
      <p:pic>
        <p:nvPicPr>
          <p:cNvPr id="8" name="Tijdelijke aanduiding voor inhoud 7" descr="Afbeelding met interieurontwerp, overdekt, muur, kaars&#10;&#10;Automatisch gegenereerde beschrijving">
            <a:extLst>
              <a:ext uri="{FF2B5EF4-FFF2-40B4-BE49-F238E27FC236}">
                <a16:creationId xmlns:a16="http://schemas.microsoft.com/office/drawing/2014/main" id="{03A87811-DF9E-A6EE-7711-E048883E9B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974" y="1901881"/>
            <a:ext cx="4947598" cy="2565945"/>
          </a:xfrm>
        </p:spPr>
      </p:pic>
      <p:pic>
        <p:nvPicPr>
          <p:cNvPr id="10" name="Afbeelding 9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069D7F25-0CE5-4116-BD89-A47C1CEBF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974" y="4454757"/>
            <a:ext cx="4947598" cy="17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84582-393E-C66E-1BC9-31DC01AB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SHOP</a:t>
            </a:r>
          </a:p>
        </p:txBody>
      </p:sp>
      <p:pic>
        <p:nvPicPr>
          <p:cNvPr id="6" name="Tijdelijke aanduiding voor inhoud 5" descr="Afbeelding met diagram, lijn, schets, Parallel&#10;&#10;Automatisch gegenereerde beschrijving">
            <a:extLst>
              <a:ext uri="{FF2B5EF4-FFF2-40B4-BE49-F238E27FC236}">
                <a16:creationId xmlns:a16="http://schemas.microsoft.com/office/drawing/2014/main" id="{7AFDDF8D-FFEC-3900-C2EB-3A8B9372B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4104" y="1413181"/>
            <a:ext cx="3164243" cy="5029952"/>
          </a:xfrm>
        </p:spPr>
      </p:pic>
      <p:pic>
        <p:nvPicPr>
          <p:cNvPr id="8" name="Tijdelijke aanduiding voor inhoud 7" descr="Afbeelding met tekst, schermopname, Website, ontwerp&#10;&#10;Automatisch gegenereerde beschrijving">
            <a:extLst>
              <a:ext uri="{FF2B5EF4-FFF2-40B4-BE49-F238E27FC236}">
                <a16:creationId xmlns:a16="http://schemas.microsoft.com/office/drawing/2014/main" id="{A2174095-3411-D80B-1834-2B67540A8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5400" y="1346669"/>
            <a:ext cx="4656667" cy="2401719"/>
          </a:xfrm>
        </p:spPr>
      </p:pic>
      <p:pic>
        <p:nvPicPr>
          <p:cNvPr id="10" name="Afbeelding 9" descr="Afbeelding met tekst, schermopname, Website, Webpagina&#10;&#10;Automatisch gegenereerde beschrijving">
            <a:extLst>
              <a:ext uri="{FF2B5EF4-FFF2-40B4-BE49-F238E27FC236}">
                <a16:creationId xmlns:a16="http://schemas.microsoft.com/office/drawing/2014/main" id="{637CAAC3-D359-C5DC-D100-D0D5CDF41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748388"/>
            <a:ext cx="4656666" cy="24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F406-D40C-480C-A4F7-543D3FF4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CONTACT</a:t>
            </a:r>
          </a:p>
        </p:txBody>
      </p:sp>
      <p:pic>
        <p:nvPicPr>
          <p:cNvPr id="6" name="Tijdelijke aanduiding voor inhoud 5" descr="Afbeelding met diagram, lijn, schermopname, tekst&#10;&#10;Automatisch gegenereerde beschrijving">
            <a:extLst>
              <a:ext uri="{FF2B5EF4-FFF2-40B4-BE49-F238E27FC236}">
                <a16:creationId xmlns:a16="http://schemas.microsoft.com/office/drawing/2014/main" id="{AF208EF7-F449-5F45-8084-776B2D582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4919" y="1527473"/>
            <a:ext cx="4165921" cy="3620259"/>
          </a:xfrm>
        </p:spPr>
      </p:pic>
      <p:pic>
        <p:nvPicPr>
          <p:cNvPr id="8" name="Tijdelijke aanduiding voor inhoud 7" descr="Afbeelding met interieurontwerp, muur, overdekt, schermopname&#10;&#10;Automatisch gegenereerde beschrijving">
            <a:extLst>
              <a:ext uri="{FF2B5EF4-FFF2-40B4-BE49-F238E27FC236}">
                <a16:creationId xmlns:a16="http://schemas.microsoft.com/office/drawing/2014/main" id="{A835F718-8AB3-440D-744D-187DD0966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48313" y="1527474"/>
            <a:ext cx="4823354" cy="2494599"/>
          </a:xfrm>
        </p:spPr>
      </p:pic>
      <p:pic>
        <p:nvPicPr>
          <p:cNvPr id="10" name="Afbeelding 9" descr="Afbeelding met kaart, tekst, schermopname, Plan&#10;&#10;Automatisch gegenereerde beschrijving">
            <a:extLst>
              <a:ext uri="{FF2B5EF4-FFF2-40B4-BE49-F238E27FC236}">
                <a16:creationId xmlns:a16="http://schemas.microsoft.com/office/drawing/2014/main" id="{2B3EC1E6-0941-09F2-162A-A26F2833D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13" y="3923421"/>
            <a:ext cx="4823354" cy="22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97DB0-C564-F9A2-B814-EC06CC0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DAA0B-9C12-B20A-2273-822A66C6D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EB947E-40E6-FEB3-73A6-A5687BDB37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79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</TotalTime>
  <Words>28</Words>
  <Application>Microsoft Office PowerPoint</Application>
  <PresentationFormat>Breedbeeld</PresentationFormat>
  <Paragraphs>16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ILLUMINATION</vt:lpstr>
      <vt:lpstr>INHOUD</vt:lpstr>
      <vt:lpstr>THEMA</vt:lpstr>
      <vt:lpstr>KLEURENPALLET</vt:lpstr>
      <vt:lpstr>HOME</vt:lpstr>
      <vt:lpstr>SHOP</vt:lpstr>
      <vt:lpstr>CONTACT</vt:lpstr>
      <vt:lpstr>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ILLUMINATION</dc:title>
  <dc:creator>Kevser Kizilkiliç</dc:creator>
  <cp:lastModifiedBy>Kevser Kizilkiliç</cp:lastModifiedBy>
  <cp:revision>4</cp:revision>
  <dcterms:created xsi:type="dcterms:W3CDTF">2023-12-17T21:31:50Z</dcterms:created>
  <dcterms:modified xsi:type="dcterms:W3CDTF">2023-12-18T06:50:53Z</dcterms:modified>
</cp:coreProperties>
</file>