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0199-4C6E-44B7-9017-2452D163A7B5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A0910-CF42-4E50-A0BD-3DB75AE26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0910-CF42-4E50-A0BD-3DB75AE268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7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5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2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3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80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8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1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0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54318D-5682-48E1-9F83-1C6F4252E94C}" type="datetimeFigureOut">
              <a:rPr lang="en-US" smtClean="0"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9570-374F-4D93-AF88-07E4A96841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58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406640" cy="27675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>
                <a:latin typeface="Castellar" pitchFamily="18" charset="0"/>
              </a:rPr>
              <a:t>game management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96339"/>
            <a:ext cx="36576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15262"/>
            <a:ext cx="3317934" cy="186633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64891"/>
            <a:ext cx="6347714" cy="388077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Game Management</a:t>
            </a:r>
            <a:r>
              <a:rPr lang="en-US" sz="2400" dirty="0" smtClean="0"/>
              <a:t> </a:t>
            </a:r>
            <a:r>
              <a:rPr lang="en-US" sz="2400" dirty="0"/>
              <a:t>System is </a:t>
            </a:r>
            <a:r>
              <a:rPr lang="en-US" sz="2400" dirty="0" smtClean="0"/>
              <a:t>a database </a:t>
            </a:r>
            <a:r>
              <a:rPr lang="en-US" sz="2400" dirty="0"/>
              <a:t>based </a:t>
            </a:r>
            <a:r>
              <a:rPr lang="en-US" sz="2400" dirty="0" smtClean="0"/>
              <a:t>project. The project maintains a database of various games. The details maintained in the database can be in regard with the hard disk  specification, speed of processor etc., required to play a specific game. Since gaming is a booming industry and all the young population loves playing, having such a database is a great help for the purpose and also it gives great amount of options.</a:t>
            </a:r>
            <a:endParaRPr lang="en-US" sz="2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51644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objective of this mini-project is to build </a:t>
            </a:r>
            <a:r>
              <a:rPr lang="en-US" dirty="0" smtClean="0"/>
              <a:t>an application using android studio. </a:t>
            </a:r>
            <a:r>
              <a:rPr lang="en-US" dirty="0" smtClean="0"/>
              <a:t>The </a:t>
            </a:r>
            <a:r>
              <a:rPr lang="en-US" dirty="0" smtClean="0"/>
              <a:t>application</a:t>
            </a:r>
            <a:r>
              <a:rPr lang="en-US" dirty="0" smtClean="0"/>
              <a:t> </a:t>
            </a:r>
            <a:r>
              <a:rPr lang="en-US" dirty="0" smtClean="0"/>
              <a:t>is further programmed </a:t>
            </a:r>
            <a:r>
              <a:rPr lang="en-US" dirty="0" smtClean="0"/>
              <a:t>based on xml. This helps maintain the gaming </a:t>
            </a:r>
            <a:r>
              <a:rPr lang="en-US" sz="2400" dirty="0" smtClean="0"/>
              <a:t>database</a:t>
            </a:r>
            <a:r>
              <a:rPr lang="en-US" dirty="0" smtClean="0"/>
              <a:t> of different games effectively.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0348"/>
            <a:ext cx="7498080" cy="3276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Smart phones      </a:t>
            </a:r>
            <a:endParaRPr lang="en-US" sz="2400" dirty="0" smtClean="0"/>
          </a:p>
          <a:p>
            <a:r>
              <a:rPr lang="en-US" sz="2400" dirty="0" smtClean="0"/>
              <a:t>Android </a:t>
            </a:r>
            <a:r>
              <a:rPr lang="en-US" sz="2400" dirty="0" smtClean="0"/>
              <a:t>studio</a:t>
            </a:r>
          </a:p>
          <a:p>
            <a:r>
              <a:rPr lang="en-US" sz="2400" dirty="0" smtClean="0"/>
              <a:t>Backend programming</a:t>
            </a:r>
            <a:endParaRPr lang="en-US" sz="2400" dirty="0"/>
          </a:p>
          <a:p>
            <a:r>
              <a:rPr lang="en-US" sz="2400" dirty="0" smtClean="0"/>
              <a:t>Personal computer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C:\Users\acer\Desktop\Android_Studio_Ubuntu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1942" y="3281185"/>
            <a:ext cx="2553657" cy="107253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30" y="4038600"/>
            <a:ext cx="2980267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01" y="4956221"/>
            <a:ext cx="2667000" cy="165087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The project mainly is to create </a:t>
            </a:r>
            <a:r>
              <a:rPr lang="en-US" sz="2200" dirty="0" smtClean="0"/>
              <a:t>a database for different games. </a:t>
            </a:r>
            <a:r>
              <a:rPr lang="en-US" sz="2200" dirty="0" smtClean="0"/>
              <a:t>In this project we first </a:t>
            </a:r>
            <a:r>
              <a:rPr lang="en-US" sz="2200" dirty="0" smtClean="0"/>
              <a:t>create an app using android studio and java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There are two main modules of the app mainly-the Admin and  the User. The admin can log into the app and maintain the app as and when required. The user can be any gamer.</a:t>
            </a:r>
          </a:p>
          <a:p>
            <a:pPr>
              <a:buNone/>
            </a:pPr>
            <a:r>
              <a:rPr lang="en-US" sz="2200" dirty="0" smtClean="0"/>
              <a:t>The user needs to have a login to make use of the application.</a:t>
            </a: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The app gives gaming options to the user. The user can select any game from the list. The app gives suggestions if the user system supports the game selected.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Only the admin can feed in the details regarding the requirements of the game to be played in the database.</a:t>
            </a:r>
            <a:endParaRPr lang="en-US" sz="2200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officeArt object" descr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826779"/>
            <a:ext cx="2264105" cy="42672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officeArt object" descr="image (3)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7800" y="1817153"/>
            <a:ext cx="2438399" cy="423270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fficeArt object" descr="image (4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710" y="2431260"/>
            <a:ext cx="1953690" cy="3707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officeArt object" descr="image (2)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2282" y="339259"/>
            <a:ext cx="2122489" cy="380739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officeArt object" descr="image (1)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13" y="2348386"/>
            <a:ext cx="2024371" cy="387274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09800"/>
            <a:ext cx="3798887" cy="3798887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184</Words>
  <Application>Microsoft Office PowerPoint</Application>
  <PresentationFormat>On-screen Show (4:3)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Castellar</vt:lpstr>
      <vt:lpstr>Century Gothic</vt:lpstr>
      <vt:lpstr>Wingdings 3</vt:lpstr>
      <vt:lpstr>Ion</vt:lpstr>
      <vt:lpstr>    game management system </vt:lpstr>
      <vt:lpstr>ABSTRACT</vt:lpstr>
      <vt:lpstr>OBJECTIVE</vt:lpstr>
      <vt:lpstr>COMPONENTS USED</vt:lpstr>
      <vt:lpstr>WORKING</vt:lpstr>
      <vt:lpstr>CONTINUED</vt:lpstr>
      <vt:lpstr>PROJECT SCREENSHOTS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FISH FEEDER</dc:title>
  <dc:creator>acer</dc:creator>
  <cp:lastModifiedBy>KUBRA ABDUL PC</cp:lastModifiedBy>
  <cp:revision>14</cp:revision>
  <dcterms:created xsi:type="dcterms:W3CDTF">2018-03-01T03:38:09Z</dcterms:created>
  <dcterms:modified xsi:type="dcterms:W3CDTF">2018-05-06T15:23:23Z</dcterms:modified>
</cp:coreProperties>
</file>