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8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85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7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2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3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C47B-95D0-4B6E-8D4C-3546B238602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2C29C2-02B7-4ED0-BEF6-0FD6FCA82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318ADF-F86A-47C6-98FD-40050F3EC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Facade </a:t>
            </a:r>
            <a:r>
              <a:rPr lang="en-US" dirty="0" err="1">
                <a:solidFill>
                  <a:schemeClr val="accent1"/>
                </a:solidFill>
              </a:rPr>
              <a:t>ve</a:t>
            </a:r>
            <a:r>
              <a:rPr lang="en-US" dirty="0">
                <a:solidFill>
                  <a:schemeClr val="accent1"/>
                </a:solidFill>
              </a:rPr>
              <a:t> Flyweight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1990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56CC90-5DEF-4AC9-9645-0E249D84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040" y="430492"/>
            <a:ext cx="8915400" cy="272484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TEŞEKKÜRLER..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489851-6E75-4261-8643-503CF4799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6508" y="4747967"/>
            <a:ext cx="5537446" cy="729622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															</a:t>
            </a:r>
            <a:r>
              <a:rPr lang="en-US" sz="3900" dirty="0">
                <a:solidFill>
                  <a:schemeClr val="accent1"/>
                </a:solidFill>
              </a:rPr>
              <a:t>		</a:t>
            </a:r>
            <a:r>
              <a:rPr lang="en-US" sz="5700" dirty="0">
                <a:solidFill>
                  <a:schemeClr val="accent1"/>
                </a:solidFill>
              </a:rPr>
              <a:t>Kübra DURUS</a:t>
            </a:r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val="102391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94BF2D-D4F4-4F61-9FFA-BDA309B7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Facade(</a:t>
            </a:r>
            <a:r>
              <a:rPr lang="en-US" dirty="0" err="1">
                <a:solidFill>
                  <a:schemeClr val="accent1"/>
                </a:solidFill>
              </a:rPr>
              <a:t>Ön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Yüz</a:t>
            </a:r>
            <a:r>
              <a:rPr lang="en-US" dirty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8D76C1-4443-4F65-8F3F-F5D366E7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alt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parçalarını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classları</a:t>
            </a:r>
            <a:r>
              <a:rPr lang="en-US" dirty="0"/>
              <a:t> </a:t>
            </a:r>
            <a:r>
              <a:rPr lang="en-US" dirty="0" err="1"/>
              <a:t>istemciden</a:t>
            </a:r>
            <a:r>
              <a:rPr lang="en-US" dirty="0"/>
              <a:t> </a:t>
            </a:r>
            <a:r>
              <a:rPr lang="en-US" dirty="0" err="1"/>
              <a:t>soyutlayarak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da </a:t>
            </a:r>
            <a:r>
              <a:rPr lang="en-US" dirty="0" err="1"/>
              <a:t>kolaylaştırmak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tasarlanmış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kalıbıdır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1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50EF77-17CA-4CD2-82FC-1E11A284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 zaman </a:t>
            </a:r>
            <a:r>
              <a:rPr lang="en-US" dirty="0" err="1">
                <a:solidFill>
                  <a:schemeClr val="accent1"/>
                </a:solidFill>
              </a:rPr>
              <a:t>kullanmalıyız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42CF8B-476C-44B8-AAD9-BF93F349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varsayarsak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kullanacak</a:t>
            </a:r>
            <a:r>
              <a:rPr lang="en-US" dirty="0"/>
              <a:t> </a:t>
            </a:r>
            <a:r>
              <a:rPr lang="en-US" dirty="0" err="1"/>
              <a:t>clientlara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alt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arayüze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istenildiğinde</a:t>
            </a:r>
            <a:r>
              <a:rPr lang="en-US" dirty="0"/>
              <a:t> Facade Design </a:t>
            </a:r>
            <a:r>
              <a:rPr lang="en-US" dirty="0" err="1"/>
              <a:t>Pattern’i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</a:t>
            </a:r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bilinmesi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durum, alt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birbirlerinden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olmasıdır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Facade </a:t>
            </a:r>
            <a:r>
              <a:rPr lang="en-US" dirty="0" err="1"/>
              <a:t>sınıfından</a:t>
            </a:r>
            <a:r>
              <a:rPr lang="en-US" dirty="0"/>
              <a:t> da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çalışabilmektedirler.Facade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classlarımızı</a:t>
            </a:r>
            <a:r>
              <a:rPr lang="en-US" dirty="0"/>
              <a:t> </a:t>
            </a:r>
            <a:r>
              <a:rPr lang="en-US" dirty="0" err="1"/>
              <a:t>içermek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53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BA7898-A477-4DAB-A934-5D95AF6D2E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0" y="1081053"/>
            <a:ext cx="7873635" cy="469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2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assDiagram1">
            <a:extLst>
              <a:ext uri="{FF2B5EF4-FFF2-40B4-BE49-F238E27FC236}">
                <a16:creationId xmlns:a16="http://schemas.microsoft.com/office/drawing/2014/main" id="{9AB8C4F8-774E-4975-A567-08870F466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15" y="1410510"/>
            <a:ext cx="9509299" cy="42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6CFDC4-2D74-489E-A08C-DA637C13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FlyWeight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Sineksiklet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FF5864-7271-4BDB-AF7E-F7566876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alanlarını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desendir</a:t>
            </a:r>
            <a:r>
              <a:rPr lang="en-US" dirty="0"/>
              <a:t>. </a:t>
            </a:r>
          </a:p>
          <a:p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sıkıştırma</a:t>
            </a:r>
            <a:r>
              <a:rPr lang="en-US" dirty="0"/>
              <a:t> </a:t>
            </a:r>
            <a:r>
              <a:rPr lang="en-US" dirty="0" err="1"/>
              <a:t>olayı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örnektir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metinlerin</a:t>
            </a:r>
            <a:r>
              <a:rPr lang="en-US" dirty="0"/>
              <a:t> </a:t>
            </a:r>
            <a:r>
              <a:rPr lang="en-US" dirty="0" err="1"/>
              <a:t>referansları</a:t>
            </a:r>
            <a:r>
              <a:rPr lang="en-US" dirty="0"/>
              <a:t> </a:t>
            </a:r>
            <a:r>
              <a:rPr lang="en-US" dirty="0" err="1"/>
              <a:t>tutularak</a:t>
            </a:r>
            <a:r>
              <a:rPr lang="en-US" dirty="0"/>
              <a:t> </a:t>
            </a:r>
            <a:r>
              <a:rPr lang="en-US" dirty="0" err="1"/>
              <a:t>yerden</a:t>
            </a:r>
            <a:r>
              <a:rPr lang="en-US" dirty="0"/>
              <a:t> </a:t>
            </a:r>
            <a:r>
              <a:rPr lang="en-US" dirty="0" err="1"/>
              <a:t>kazanç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lyweight design pattern">
            <a:extLst>
              <a:ext uri="{FF2B5EF4-FFF2-40B4-BE49-F238E27FC236}">
                <a16:creationId xmlns:a16="http://schemas.microsoft.com/office/drawing/2014/main" id="{F3024348-3921-443F-BD06-E6EFB0B402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93" y="1050587"/>
            <a:ext cx="7357784" cy="45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0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F8CFD1-357D-49A8-AE8B-AE7CFC92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kalıbında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b="1" dirty="0" err="1"/>
              <a:t>dışsal</a:t>
            </a:r>
            <a:r>
              <a:rPr lang="en-US" b="1" dirty="0"/>
              <a:t>(extrinsic)</a:t>
            </a:r>
            <a:r>
              <a:rPr lang="en-US" dirty="0"/>
              <a:t>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 </a:t>
            </a:r>
            <a:r>
              <a:rPr lang="en-US" b="1" dirty="0"/>
              <a:t> </a:t>
            </a:r>
            <a:r>
              <a:rPr lang="en-US" b="1" dirty="0" err="1"/>
              <a:t>dahili</a:t>
            </a:r>
            <a:r>
              <a:rPr lang="en-US" b="1" dirty="0"/>
              <a:t>(intrinsic)</a:t>
            </a:r>
            <a:r>
              <a:rPr lang="en-US" dirty="0"/>
              <a:t> </a:t>
            </a:r>
            <a:r>
              <a:rPr lang="en-US" dirty="0" err="1"/>
              <a:t>denir</a:t>
            </a:r>
            <a:r>
              <a:rPr lang="en-US" dirty="0"/>
              <a:t>.</a:t>
            </a:r>
          </a:p>
          <a:p>
            <a:r>
              <a:rPr lang="en-US" b="1" dirty="0" err="1"/>
              <a:t>Dahili</a:t>
            </a:r>
            <a:r>
              <a:rPr lang="en-US" dirty="0"/>
              <a:t> :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Flyweight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saklanan</a:t>
            </a:r>
            <a:r>
              <a:rPr lang="en-US" dirty="0"/>
              <a:t> </a:t>
            </a:r>
            <a:r>
              <a:rPr lang="en-US" dirty="0" err="1"/>
              <a:t>paylaşılmış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 </a:t>
            </a:r>
          </a:p>
          <a:p>
            <a:r>
              <a:rPr lang="en-US" b="1" dirty="0" err="1"/>
              <a:t>Dışsal</a:t>
            </a:r>
            <a:r>
              <a:rPr lang="en-US" b="1" dirty="0"/>
              <a:t> : </a:t>
            </a:r>
            <a:r>
              <a:rPr lang="en-US" dirty="0" err="1"/>
              <a:t>İstemci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saklanır</a:t>
            </a:r>
            <a:r>
              <a:rPr lang="en-US" dirty="0"/>
              <a:t>,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Flyweight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örneğine</a:t>
            </a:r>
            <a:r>
              <a:rPr lang="en-US" dirty="0"/>
              <a:t>,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Flyweight'in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operasyonu</a:t>
            </a:r>
            <a:r>
              <a:rPr lang="en-US" dirty="0"/>
              <a:t> </a:t>
            </a:r>
            <a:r>
              <a:rPr lang="en-US" dirty="0" err="1"/>
              <a:t>yardımıyla</a:t>
            </a:r>
            <a:r>
              <a:rPr lang="en-US" dirty="0"/>
              <a:t> </a:t>
            </a:r>
            <a:r>
              <a:rPr lang="en-US" dirty="0" err="1"/>
              <a:t>aktarılırlar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7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82B5F9-7348-4635-8DB1-83D26353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 zaman </a:t>
            </a:r>
            <a:r>
              <a:rPr lang="en-US" dirty="0" err="1">
                <a:solidFill>
                  <a:schemeClr val="accent1"/>
                </a:solidFill>
              </a:rPr>
              <a:t>kullanmalıyız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115E1C-3948-4B9A-B321-1BD199F9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yüzlerce</a:t>
            </a:r>
            <a:r>
              <a:rPr lang="en-US" dirty="0"/>
              <a:t>, </a:t>
            </a:r>
            <a:r>
              <a:rPr lang="en-US" dirty="0" err="1"/>
              <a:t>belki</a:t>
            </a:r>
            <a:r>
              <a:rPr lang="en-US" dirty="0"/>
              <a:t> </a:t>
            </a:r>
            <a:r>
              <a:rPr lang="en-US" dirty="0" err="1"/>
              <a:t>binlerce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, </a:t>
            </a:r>
            <a:r>
              <a:rPr lang="en-US" dirty="0" err="1"/>
              <a:t>kullanıyor</a:t>
            </a:r>
            <a:r>
              <a:rPr lang="en-US" dirty="0"/>
              <a:t> </a:t>
            </a:r>
            <a:r>
              <a:rPr lang="en-US" dirty="0" err="1"/>
              <a:t>olabiliriz</a:t>
            </a:r>
            <a:r>
              <a:rPr lang="en-US" dirty="0"/>
              <a:t>. Bu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oluşturulduğu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/>
              <a:t>kötüye</a:t>
            </a:r>
            <a:r>
              <a:rPr lang="en-US" dirty="0"/>
              <a:t> </a:t>
            </a:r>
            <a:r>
              <a:rPr lang="en-US" dirty="0" err="1"/>
              <a:t>gidebilir</a:t>
            </a:r>
            <a:r>
              <a:rPr lang="en-US" dirty="0"/>
              <a:t>. Flyweight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şablonu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,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adedini</a:t>
            </a:r>
            <a:r>
              <a:rPr lang="en-US" dirty="0"/>
              <a:t> </a:t>
            </a:r>
            <a:r>
              <a:rPr lang="en-US" dirty="0" err="1"/>
              <a:t>aşağıya</a:t>
            </a:r>
            <a:r>
              <a:rPr lang="en-US" dirty="0"/>
              <a:t> </a:t>
            </a:r>
            <a:r>
              <a:rPr lang="en-US" dirty="0" err="1"/>
              <a:t>çekebiliriz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3835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2531</TotalTime>
  <Words>247</Words>
  <Application>Microsoft Office PowerPoint</Application>
  <PresentationFormat>Geniş ekran</PresentationFormat>
  <Paragraphs>16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Duman</vt:lpstr>
      <vt:lpstr>Facade ve Flyweight Design Patterns</vt:lpstr>
      <vt:lpstr>Facade(Ön Yüz) </vt:lpstr>
      <vt:lpstr>Ne zaman kullanmalıyız?</vt:lpstr>
      <vt:lpstr>PowerPoint Sunusu</vt:lpstr>
      <vt:lpstr>PowerPoint Sunusu</vt:lpstr>
      <vt:lpstr>FlyWeight(Sineksiklet)</vt:lpstr>
      <vt:lpstr>PowerPoint Sunusu</vt:lpstr>
      <vt:lpstr>PowerPoint Sunusu</vt:lpstr>
      <vt:lpstr>Ne zaman kullanmalıyız?</vt:lpstr>
      <vt:lpstr>TEŞEKKÜRLER..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ve Flyweight Design Patterns</dc:title>
  <dc:creator>Kübra Varıcı</dc:creator>
  <cp:lastModifiedBy>Kübra</cp:lastModifiedBy>
  <cp:revision>14</cp:revision>
  <dcterms:created xsi:type="dcterms:W3CDTF">2020-05-02T13:04:58Z</dcterms:created>
  <dcterms:modified xsi:type="dcterms:W3CDTF">2020-05-04T07:16:56Z</dcterms:modified>
</cp:coreProperties>
</file>