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35A58-A466-E7C5-6060-30D609311E4D}" v="11" dt="2020-06-23T07:03:16.644"/>
    <p1510:client id="{788A73A7-F258-906E-DCBD-5C3D3184B244}" v="157" dt="2020-06-17T12:51:33.891"/>
    <p1510:client id="{A97A7129-39BA-AAE9-21BE-01616F7FFF77}" v="206" dt="2020-06-20T10:06:20.042"/>
    <p1510:client id="{F8D239D0-6B30-D015-55AE-4883447E8941}" v="430" dt="2020-06-20T11:50:3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7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05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5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13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6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8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</a:rPr>
              <a:t>Memento</a:t>
            </a:r>
            <a:r>
              <a:rPr lang="tr-TR" dirty="0">
                <a:solidFill>
                  <a:schemeClr val="accent1"/>
                </a:solidFill>
              </a:rPr>
              <a:t> ve </a:t>
            </a:r>
            <a:r>
              <a:rPr lang="tr-TR" dirty="0" err="1">
                <a:solidFill>
                  <a:schemeClr val="accent1"/>
                </a:solidFill>
              </a:rPr>
              <a:t>Observer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Desing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Patterns</a:t>
            </a:r>
            <a:r>
              <a:rPr lang="tr-TR" dirty="0">
                <a:solidFill>
                  <a:schemeClr val="accent1"/>
                </a:solidFill>
              </a:rPr>
              <a:t> </a:t>
            </a:r>
            <a:endParaRPr lang="tr-T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9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D0BE7-F35C-47DA-8058-20366841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accent1"/>
                </a:solidFill>
              </a:rPr>
              <a:t>Memento(Hatırlayıcı)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C670BE-BB82-4470-AE8F-31B50B8F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Memento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 Design </a:t>
            </a:r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Pattern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, elimizdeki mevcut nesnenin herhangi bir T anındaki durumunu kayda alarak, sonradan oluşabilecek değişiklikler üzerine tekrardan o kaydı elde etmemizi sağlayan bir desendir.</a:t>
            </a:r>
          </a:p>
          <a:p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Bu kalıp 3 yapıdan oluşur. 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>
                <a:solidFill>
                  <a:schemeClr val="tx1"/>
                </a:solidFill>
                <a:ea typeface="+mn-lt"/>
                <a:cs typeface="+mn-lt"/>
              </a:rPr>
              <a:t>Originator</a:t>
            </a: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Durumu saklanacak ve geri alınacak yapı. (Nesne)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 err="1">
                <a:solidFill>
                  <a:schemeClr val="tx1"/>
                </a:solidFill>
                <a:ea typeface="+mn-lt"/>
                <a:cs typeface="+mn-lt"/>
              </a:rPr>
              <a:t>Momento</a:t>
            </a: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tr-TR">
                <a:solidFill>
                  <a:schemeClr val="tx1"/>
                </a:solidFill>
                <a:ea typeface="+mn-lt"/>
                <a:cs typeface="+mn-lt"/>
              </a:rPr>
              <a:t>Originator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 nesnesinin anlık görüntülerini tutan yapı.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 err="1">
                <a:solidFill>
                  <a:schemeClr val="tx1"/>
                </a:solidFill>
                <a:ea typeface="+mn-lt"/>
                <a:cs typeface="+mn-lt"/>
              </a:rPr>
              <a:t>CareTaker</a:t>
            </a:r>
            <a:r>
              <a:rPr lang="tr-TR" b="1" dirty="0">
                <a:solidFill>
                  <a:schemeClr val="tx1"/>
                </a:solidFill>
                <a:ea typeface="+mn-lt"/>
                <a:cs typeface="+mn-lt"/>
              </a:rPr>
              <a:t>: </a:t>
            </a:r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Momento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 nesnesinin içeriğine müdahale etmeden güvenli bir 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     şekilde saklayan yapı.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CB7D48-06CA-41F5-B780-F8FCE37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</a:rPr>
              <a:t>Ne zaman kullanılır?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1F7A70-A2F0-4149-9FB1-9544F761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>
                <a:solidFill>
                  <a:srgbClr val="000000"/>
                </a:solidFill>
                <a:ea typeface="+mn-lt"/>
                <a:cs typeface="+mn-lt"/>
              </a:rPr>
              <a:t>İşletim sistemi veya Programlarda Geri Al Fonksiyonları</a:t>
            </a:r>
          </a:p>
          <a:p>
            <a:r>
              <a:rPr lang="tr-TR">
                <a:solidFill>
                  <a:srgbClr val="000000"/>
                </a:solidFill>
                <a:ea typeface="+mn-lt"/>
                <a:cs typeface="+mn-lt"/>
              </a:rPr>
              <a:t>Grafik/Çizim programlarında history yapıları ile yapılan işlemlerin geriye döndürülmesi.</a:t>
            </a:r>
          </a:p>
          <a:p>
            <a:r>
              <a:rPr lang="tr-TR">
                <a:solidFill>
                  <a:srgbClr val="000000"/>
                </a:solidFill>
                <a:ea typeface="+mn-lt"/>
                <a:cs typeface="+mn-lt"/>
              </a:rPr>
              <a:t>Oyun bölümlerinde ilerlenen seviyenin kayıt edilmesi. İstenildiğinde geçilen seviyelere geri dönüş yapılması</a:t>
            </a:r>
          </a:p>
          <a:p>
            <a:endParaRPr lang="tr-TR">
              <a:solidFill>
                <a:srgbClr val="000000"/>
              </a:solidFill>
            </a:endParaRPr>
          </a:p>
        </p:txBody>
      </p:sp>
      <p:pic>
        <p:nvPicPr>
          <p:cNvPr id="4" name="Resim 4" descr="nesne, saat içeren bir resim&#10;&#10;Çok yüksek güvenilirlikle oluşturulmuş açıklama">
            <a:extLst>
              <a:ext uri="{FF2B5EF4-FFF2-40B4-BE49-F238E27FC236}">
                <a16:creationId xmlns:a16="http://schemas.microsoft.com/office/drawing/2014/main" id="{F3FD9696-0862-4ADF-BAED-A803003C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226356"/>
            <a:ext cx="5451627" cy="20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163BF6-2ABB-413B-87D3-C66AB792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solidFill>
                  <a:schemeClr val="accent1"/>
                </a:solidFill>
              </a:rPr>
              <a:t>Observer(Gözlemci)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CBDB40-3F28-42DF-BDD8-C015D104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Observer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 Design </a:t>
            </a:r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Pattern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, nesneler arasında </a:t>
            </a:r>
            <a:r>
              <a:rPr lang="tr-TR" err="1">
                <a:solidFill>
                  <a:schemeClr val="tx1"/>
                </a:solidFill>
                <a:ea typeface="+mn-lt"/>
                <a:cs typeface="+mn-lt"/>
              </a:rPr>
              <a:t>one-to-many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 ilişki sağlar. Bir nesne durumunu değiştirdiğinde, ona bağlı diğer tüm nesneler uyarılır ve kendini günceller.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Bu kalıp 3 yapıdan oluşur. </a:t>
            </a:r>
            <a:endParaRPr lang="tr-TR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 i="1" err="1">
                <a:solidFill>
                  <a:schemeClr val="tx1"/>
                </a:solidFill>
                <a:ea typeface="+mn-lt"/>
                <a:cs typeface="+mn-lt"/>
              </a:rPr>
              <a:t>Subject</a:t>
            </a: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 : 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Takip edilecek olan nesne</a:t>
            </a:r>
            <a:endParaRPr lang="tr-TR" i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 i="1" err="1">
                <a:solidFill>
                  <a:schemeClr val="tx1"/>
                </a:solidFill>
                <a:ea typeface="+mn-lt"/>
                <a:cs typeface="+mn-lt"/>
              </a:rPr>
              <a:t>Observer</a:t>
            </a: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 : </a:t>
            </a:r>
            <a:r>
              <a:rPr lang="tr-TR" i="1" dirty="0">
                <a:solidFill>
                  <a:schemeClr val="tx1"/>
                </a:solidFill>
                <a:ea typeface="+mn-lt"/>
                <a:cs typeface="+mn-lt"/>
              </a:rPr>
              <a:t>G</a:t>
            </a:r>
            <a:r>
              <a:rPr lang="tr-TR" dirty="0">
                <a:solidFill>
                  <a:schemeClr val="tx1"/>
                </a:solidFill>
                <a:ea typeface="+mn-lt"/>
                <a:cs typeface="+mn-lt"/>
              </a:rPr>
              <a:t>özlemci sınıfı</a:t>
            </a:r>
            <a:endParaRPr lang="tr-TR" i="1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     </a:t>
            </a:r>
            <a:r>
              <a:rPr lang="tr-TR" b="1" i="1" err="1">
                <a:solidFill>
                  <a:schemeClr val="tx1"/>
                </a:solidFill>
                <a:ea typeface="+mn-lt"/>
                <a:cs typeface="+mn-lt"/>
              </a:rPr>
              <a:t>Concrete</a:t>
            </a:r>
            <a:r>
              <a:rPr lang="tr-TR" b="1" i="1" dirty="0">
                <a:solidFill>
                  <a:schemeClr val="tx1"/>
                </a:solidFill>
                <a:ea typeface="+mn-lt"/>
                <a:cs typeface="+mn-lt"/>
              </a:rPr>
              <a:t> : </a:t>
            </a:r>
            <a:r>
              <a:rPr lang="tr-TR" i="1" err="1">
                <a:solidFill>
                  <a:schemeClr val="tx1"/>
                </a:solidFill>
                <a:ea typeface="+mn-lt"/>
                <a:cs typeface="+mn-lt"/>
              </a:rPr>
              <a:t>Subject’i</a:t>
            </a:r>
            <a:r>
              <a:rPr lang="tr-TR" i="1">
                <a:solidFill>
                  <a:schemeClr val="tx1"/>
                </a:solidFill>
                <a:ea typeface="+mn-lt"/>
                <a:cs typeface="+mn-lt"/>
              </a:rPr>
              <a:t> takip eden gerçek nesne.</a:t>
            </a:r>
            <a:br>
              <a:rPr lang="tr-TR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tr-TR" i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tr-T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2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4E7A75-2AEF-4CAB-929E-8810284A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1"/>
                </a:solidFill>
                <a:ea typeface="+mj-lt"/>
                <a:cs typeface="+mj-lt"/>
              </a:rPr>
              <a:t>Ne zaman kullanılır?</a:t>
            </a:r>
            <a:endParaRPr lang="tr-TR" sz="3200" dirty="0">
              <a:solidFill>
                <a:schemeClr val="accent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ABA265-1548-4253-A63A-10898060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dirty="0">
                <a:solidFill>
                  <a:srgbClr val="000000"/>
                </a:solidFill>
              </a:rPr>
              <a:t>Bir stok takip sisteminde, stok hareketlerinde olan değişimlerin bayilere </a:t>
            </a:r>
            <a:r>
              <a:rPr lang="tr-TR">
                <a:solidFill>
                  <a:srgbClr val="000000"/>
                </a:solidFill>
              </a:rPr>
              <a:t>bildirilmesi</a:t>
            </a:r>
          </a:p>
          <a:p>
            <a:endParaRPr lang="tr-T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tr-TR" dirty="0">
                <a:solidFill>
                  <a:srgbClr val="000000"/>
                </a:solidFill>
                <a:ea typeface="+mn-lt"/>
                <a:cs typeface="+mn-lt"/>
              </a:rPr>
              <a:t>Bir alışveriş sitesinde bir ürüne indirim yapıldığında kullanıcılara e-mail ile haber verilmesi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r>
              <a:rPr lang="tr-TR">
                <a:solidFill>
                  <a:schemeClr val="tx1"/>
                </a:solidFill>
              </a:rPr>
              <a:t>Model-View-Controller (MVC) frameworklerinde ve EventListener sınıfının tüm implementasyonlarında.</a:t>
            </a:r>
            <a:endParaRPr lang="tr-TR">
              <a:solidFill>
                <a:schemeClr val="tx1"/>
              </a:solidFill>
              <a:ea typeface="+mn-lt"/>
              <a:cs typeface="+mn-lt"/>
            </a:endParaRPr>
          </a:p>
          <a:p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>
              <a:solidFill>
                <a:srgbClr val="000000"/>
              </a:solidFill>
            </a:endParaRPr>
          </a:p>
          <a:p>
            <a:endParaRPr lang="tr-TR">
              <a:solidFill>
                <a:srgbClr val="000000"/>
              </a:solidFill>
            </a:endParaRPr>
          </a:p>
          <a:p>
            <a:endParaRPr lang="tr-TR">
              <a:solidFill>
                <a:srgbClr val="000000"/>
              </a:solidFill>
            </a:endParaRPr>
          </a:p>
          <a:p>
            <a:endParaRPr lang="tr-TR">
              <a:solidFill>
                <a:srgbClr val="000000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1A347C8-F5F5-4262-96F5-36434C22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899258"/>
            <a:ext cx="5451627" cy="27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3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Wisp</vt:lpstr>
      <vt:lpstr>Memento ve Observer Desing Patterns </vt:lpstr>
      <vt:lpstr>Memento(Hatırlayıcı)</vt:lpstr>
      <vt:lpstr>Ne zaman kullanılır?</vt:lpstr>
      <vt:lpstr>Observer(Gözlemci)</vt:lpstr>
      <vt:lpstr>Ne zaman kullanılır?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249</cp:revision>
  <dcterms:created xsi:type="dcterms:W3CDTF">2020-06-17T11:58:35Z</dcterms:created>
  <dcterms:modified xsi:type="dcterms:W3CDTF">2020-06-23T07:03:47Z</dcterms:modified>
</cp:coreProperties>
</file>