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96" r:id="rId4"/>
    <p:sldId id="389" r:id="rId5"/>
    <p:sldId id="397" r:id="rId6"/>
    <p:sldId id="393" r:id="rId7"/>
    <p:sldId id="398" r:id="rId8"/>
    <p:sldId id="394" r:id="rId9"/>
    <p:sldId id="399" r:id="rId10"/>
    <p:sldId id="395" r:id="rId11"/>
    <p:sldId id="400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7"/>
    <p:restoredTop sz="93921"/>
  </p:normalViewPr>
  <p:slideViewPr>
    <p:cSldViewPr snapToGrid="0" snapToObjects="1">
      <p:cViewPr varScale="1">
        <p:scale>
          <a:sx n="164" d="100"/>
          <a:sy n="164" d="100"/>
        </p:scale>
        <p:origin x="11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59119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H.U.</a:t>
            </a:r>
            <a:r>
              <a:rPr lang="en-US" sz="1000" baseline="0" dirty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of your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BBM467 Data Intensive Applications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Science Capstone Project</a:t>
            </a: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of student(s)</a:t>
            </a:r>
          </a:p>
        </p:txBody>
      </p: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Understanding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33</Words>
  <Application>Microsoft Macintosh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of your project</vt:lpstr>
      <vt:lpstr>Problem</vt:lpstr>
      <vt:lpstr>PowerPoint Presentation</vt:lpstr>
      <vt:lpstr>Data Understanding</vt:lpstr>
      <vt:lpstr>PowerPoint Presentation</vt:lpstr>
      <vt:lpstr>Data Preparation</vt:lpstr>
      <vt:lpstr>PowerPoint Presentation</vt:lpstr>
      <vt:lpstr>Modeling</vt:lpstr>
      <vt:lpstr>PowerPoint Presentation</vt:lpstr>
      <vt:lpstr>Evaluation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Microsoft Office User</cp:lastModifiedBy>
  <cp:revision>317</cp:revision>
  <dcterms:created xsi:type="dcterms:W3CDTF">2015-09-12T15:05:51Z</dcterms:created>
  <dcterms:modified xsi:type="dcterms:W3CDTF">2022-12-25T09:34:55Z</dcterms:modified>
</cp:coreProperties>
</file>