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sldIdLst>
    <p:sldId id="387" r:id="rId2"/>
    <p:sldId id="414" r:id="rId3"/>
    <p:sldId id="410" r:id="rId4"/>
    <p:sldId id="389" r:id="rId5"/>
    <p:sldId id="397" r:id="rId6"/>
    <p:sldId id="411" r:id="rId7"/>
    <p:sldId id="393" r:id="rId8"/>
    <p:sldId id="398" r:id="rId9"/>
    <p:sldId id="415" r:id="rId10"/>
    <p:sldId id="403" r:id="rId11"/>
    <p:sldId id="394" r:id="rId12"/>
    <p:sldId id="399" r:id="rId13"/>
    <p:sldId id="407" r:id="rId14"/>
    <p:sldId id="408" r:id="rId15"/>
    <p:sldId id="416" r:id="rId16"/>
    <p:sldId id="417" r:id="rId17"/>
    <p:sldId id="424" r:id="rId18"/>
    <p:sldId id="418" r:id="rId19"/>
    <p:sldId id="419" r:id="rId20"/>
    <p:sldId id="425" r:id="rId21"/>
    <p:sldId id="426" r:id="rId22"/>
    <p:sldId id="427" r:id="rId23"/>
    <p:sldId id="420" r:id="rId24"/>
    <p:sldId id="428" r:id="rId25"/>
    <p:sldId id="422" r:id="rId26"/>
    <p:sldId id="42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E1ABC-DB78-49C4-A776-AC1FD7CA9EC8}" v="431" dt="2022-12-31T07:50:11.7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7"/>
    <p:restoredTop sz="93921"/>
  </p:normalViewPr>
  <p:slideViewPr>
    <p:cSldViewPr snapToGrid="0" snapToObjects="1">
      <p:cViewPr varScale="1">
        <p:scale>
          <a:sx n="77" d="100"/>
          <a:sy n="77" d="100"/>
        </p:scale>
        <p:origin x="1195" y="72"/>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yza özkan" userId="69a25efd29d3c977" providerId="LiveId" clId="{D38E1ABC-DB78-49C4-A776-AC1FD7CA9EC8}"/>
    <pc:docChg chg="undo redo custSel addSld delSld modSld sldOrd modMainMaster">
      <pc:chgData name="feyza özkan" userId="69a25efd29d3c977" providerId="LiveId" clId="{D38E1ABC-DB78-49C4-A776-AC1FD7CA9EC8}" dt="2022-12-31T14:09:29.398" v="4834" actId="20577"/>
      <pc:docMkLst>
        <pc:docMk/>
      </pc:docMkLst>
      <pc:sldChg chg="addSp delSp modSp add del mod modTransition delAnim modAnim">
        <pc:chgData name="feyza özkan" userId="69a25efd29d3c977" providerId="LiveId" clId="{D38E1ABC-DB78-49C4-A776-AC1FD7CA9EC8}" dt="2022-12-31T00:58:51.976" v="4522"/>
        <pc:sldMkLst>
          <pc:docMk/>
          <pc:sldMk cId="1470253775" sldId="387"/>
        </pc:sldMkLst>
        <pc:spChg chg="mod">
          <ac:chgData name="feyza özkan" userId="69a25efd29d3c977" providerId="LiveId" clId="{D38E1ABC-DB78-49C4-A776-AC1FD7CA9EC8}" dt="2022-12-30T16:45:20.887" v="228" actId="1076"/>
          <ac:spMkLst>
            <pc:docMk/>
            <pc:sldMk cId="1470253775" sldId="387"/>
            <ac:spMk id="3" creationId="{00000000-0000-0000-0000-000000000000}"/>
          </ac:spMkLst>
        </pc:spChg>
        <pc:spChg chg="mod">
          <ac:chgData name="feyza özkan" userId="69a25efd29d3c977" providerId="LiveId" clId="{D38E1ABC-DB78-49C4-A776-AC1FD7CA9EC8}" dt="2022-12-30T16:45:35.309" v="235" actId="27636"/>
          <ac:spMkLst>
            <pc:docMk/>
            <pc:sldMk cId="1470253775" sldId="387"/>
            <ac:spMk id="4" creationId="{00000000-0000-0000-0000-000000000000}"/>
          </ac:spMkLst>
        </pc:spChg>
        <pc:picChg chg="mod">
          <ac:chgData name="feyza özkan" userId="69a25efd29d3c977" providerId="LiveId" clId="{D38E1ABC-DB78-49C4-A776-AC1FD7CA9EC8}" dt="2022-12-30T22:49:15.297" v="983" actId="1076"/>
          <ac:picMkLst>
            <pc:docMk/>
            <pc:sldMk cId="1470253775" sldId="387"/>
            <ac:picMk id="2" creationId="{A5BFA667-28D8-E7C4-A89B-4A0BB1064444}"/>
          </ac:picMkLst>
        </pc:picChg>
        <pc:picChg chg="add del mod">
          <ac:chgData name="feyza özkan" userId="69a25efd29d3c977" providerId="LiveId" clId="{D38E1ABC-DB78-49C4-A776-AC1FD7CA9EC8}" dt="2022-12-30T17:49:36.824" v="423"/>
          <ac:picMkLst>
            <pc:docMk/>
            <pc:sldMk cId="1470253775" sldId="387"/>
            <ac:picMk id="7" creationId="{70D02F95-4F8E-2398-F8CF-19E5F70957B7}"/>
          </ac:picMkLst>
        </pc:picChg>
        <pc:picChg chg="add del mod">
          <ac:chgData name="feyza özkan" userId="69a25efd29d3c977" providerId="LiveId" clId="{D38E1ABC-DB78-49C4-A776-AC1FD7CA9EC8}" dt="2022-12-30T22:46:53.340" v="978" actId="478"/>
          <ac:picMkLst>
            <pc:docMk/>
            <pc:sldMk cId="1470253775" sldId="387"/>
            <ac:picMk id="8" creationId="{D36163AE-3B56-AC39-F367-FC53F323E86E}"/>
          </ac:picMkLst>
        </pc:picChg>
        <pc:picChg chg="add del mod">
          <ac:chgData name="feyza özkan" userId="69a25efd29d3c977" providerId="LiveId" clId="{D38E1ABC-DB78-49C4-A776-AC1FD7CA9EC8}" dt="2022-12-30T22:45:06.751" v="964" actId="478"/>
          <ac:picMkLst>
            <pc:docMk/>
            <pc:sldMk cId="1470253775" sldId="387"/>
            <ac:picMk id="2050" creationId="{01513564-B089-6B9D-E9CD-9D25FC774CF2}"/>
          </ac:picMkLst>
        </pc:picChg>
      </pc:sldChg>
      <pc:sldChg chg="addSp delSp modSp del mod modTransition setBg modAnim setClrOvrMap">
        <pc:chgData name="feyza özkan" userId="69a25efd29d3c977" providerId="LiveId" clId="{D38E1ABC-DB78-49C4-A776-AC1FD7CA9EC8}" dt="2022-12-30T17:59:30.847" v="468" actId="2696"/>
        <pc:sldMkLst>
          <pc:docMk/>
          <pc:sldMk cId="1382478731" sldId="388"/>
        </pc:sldMkLst>
        <pc:spChg chg="mod ord">
          <ac:chgData name="feyza özkan" userId="69a25efd29d3c977" providerId="LiveId" clId="{D38E1ABC-DB78-49C4-A776-AC1FD7CA9EC8}" dt="2022-12-30T17:58:25.465" v="458" actId="1076"/>
          <ac:spMkLst>
            <pc:docMk/>
            <pc:sldMk cId="1382478731" sldId="388"/>
            <ac:spMk id="2" creationId="{00000000-0000-0000-0000-000000000000}"/>
          </ac:spMkLst>
        </pc:spChg>
        <pc:spChg chg="mod ord">
          <ac:chgData name="feyza özkan" userId="69a25efd29d3c977" providerId="LiveId" clId="{D38E1ABC-DB78-49C4-A776-AC1FD7CA9EC8}" dt="2022-12-30T17:57:48.031" v="450" actId="26606"/>
          <ac:spMkLst>
            <pc:docMk/>
            <pc:sldMk cId="1382478731" sldId="388"/>
            <ac:spMk id="4" creationId="{00000000-0000-0000-0000-000000000000}"/>
          </ac:spMkLst>
        </pc:spChg>
        <pc:spChg chg="del mod">
          <ac:chgData name="feyza özkan" userId="69a25efd29d3c977" providerId="LiveId" clId="{D38E1ABC-DB78-49C4-A776-AC1FD7CA9EC8}" dt="2022-12-30T17:56:43.231" v="433" actId="478"/>
          <ac:spMkLst>
            <pc:docMk/>
            <pc:sldMk cId="1382478731" sldId="388"/>
            <ac:spMk id="5" creationId="{00000000-0000-0000-0000-000000000000}"/>
          </ac:spMkLst>
        </pc:spChg>
        <pc:spChg chg="add del mod ord">
          <ac:chgData name="feyza özkan" userId="69a25efd29d3c977" providerId="LiveId" clId="{D38E1ABC-DB78-49C4-A776-AC1FD7CA9EC8}" dt="2022-12-30T17:58:12.332" v="454" actId="478"/>
          <ac:spMkLst>
            <pc:docMk/>
            <pc:sldMk cId="1382478731" sldId="388"/>
            <ac:spMk id="15" creationId="{D8C0ED23-E4B9-2D8C-349E-4F2DBC28B40D}"/>
          </ac:spMkLst>
        </pc:spChg>
        <pc:spChg chg="add mod">
          <ac:chgData name="feyza özkan" userId="69a25efd29d3c977" providerId="LiveId" clId="{D38E1ABC-DB78-49C4-A776-AC1FD7CA9EC8}" dt="2022-12-30T17:59:07.092" v="464" actId="20577"/>
          <ac:spMkLst>
            <pc:docMk/>
            <pc:sldMk cId="1382478731" sldId="388"/>
            <ac:spMk id="16" creationId="{0BF2884C-0898-8B37-B4FE-14FC77123A2D}"/>
          </ac:spMkLst>
        </pc:spChg>
        <pc:spChg chg="add del">
          <ac:chgData name="feyza özkan" userId="69a25efd29d3c977" providerId="LiveId" clId="{D38E1ABC-DB78-49C4-A776-AC1FD7CA9EC8}" dt="2022-12-30T17:57:37.327" v="439" actId="26606"/>
          <ac:spMkLst>
            <pc:docMk/>
            <pc:sldMk cId="1382478731" sldId="388"/>
            <ac:spMk id="1033" creationId="{2A0E4E09-FC02-4ADC-951A-3FFA90B6FE39}"/>
          </ac:spMkLst>
        </pc:spChg>
        <pc:spChg chg="add del">
          <ac:chgData name="feyza özkan" userId="69a25efd29d3c977" providerId="LiveId" clId="{D38E1ABC-DB78-49C4-A776-AC1FD7CA9EC8}" dt="2022-12-30T17:57:37.327" v="439" actId="26606"/>
          <ac:spMkLst>
            <pc:docMk/>
            <pc:sldMk cId="1382478731" sldId="388"/>
            <ac:spMk id="1035" creationId="{9453FF84-60C1-4EA8-B49B-1B8C2D0C589F}"/>
          </ac:spMkLst>
        </pc:spChg>
        <pc:spChg chg="add del">
          <ac:chgData name="feyza özkan" userId="69a25efd29d3c977" providerId="LiveId" clId="{D38E1ABC-DB78-49C4-A776-AC1FD7CA9EC8}" dt="2022-12-30T17:57:41.279" v="441" actId="26606"/>
          <ac:spMkLst>
            <pc:docMk/>
            <pc:sldMk cId="1382478731" sldId="388"/>
            <ac:spMk id="1037" creationId="{599C8C75-BFDF-44E7-A028-EEB5EDD58817}"/>
          </ac:spMkLst>
        </pc:spChg>
        <pc:spChg chg="add del">
          <ac:chgData name="feyza özkan" userId="69a25efd29d3c977" providerId="LiveId" clId="{D38E1ABC-DB78-49C4-A776-AC1FD7CA9EC8}" dt="2022-12-30T17:57:41.279" v="441" actId="26606"/>
          <ac:spMkLst>
            <pc:docMk/>
            <pc:sldMk cId="1382478731" sldId="388"/>
            <ac:spMk id="1038" creationId="{B4D3D850-2041-4B7C-AED9-54DA385B14F7}"/>
          </ac:spMkLst>
        </pc:spChg>
        <pc:spChg chg="add del">
          <ac:chgData name="feyza özkan" userId="69a25efd29d3c977" providerId="LiveId" clId="{D38E1ABC-DB78-49C4-A776-AC1FD7CA9EC8}" dt="2022-12-30T17:57:41.279" v="441" actId="26606"/>
          <ac:spMkLst>
            <pc:docMk/>
            <pc:sldMk cId="1382478731" sldId="388"/>
            <ac:spMk id="1039" creationId="{B497CCB5-5FC2-473C-AFCC-2430CEF1DF71}"/>
          </ac:spMkLst>
        </pc:spChg>
        <pc:spChg chg="add del">
          <ac:chgData name="feyza özkan" userId="69a25efd29d3c977" providerId="LiveId" clId="{D38E1ABC-DB78-49C4-A776-AC1FD7CA9EC8}" dt="2022-12-30T17:57:42.984" v="443" actId="26606"/>
          <ac:spMkLst>
            <pc:docMk/>
            <pc:sldMk cId="1382478731" sldId="388"/>
            <ac:spMk id="1041" creationId="{27BDFED6-6E33-4606-AFE2-886ADB1C018E}"/>
          </ac:spMkLst>
        </pc:spChg>
        <pc:spChg chg="add del">
          <ac:chgData name="feyza özkan" userId="69a25efd29d3c977" providerId="LiveId" clId="{D38E1ABC-DB78-49C4-A776-AC1FD7CA9EC8}" dt="2022-12-30T17:57:42.984" v="443" actId="26606"/>
          <ac:spMkLst>
            <pc:docMk/>
            <pc:sldMk cId="1382478731" sldId="388"/>
            <ac:spMk id="1042" creationId="{890DEF05-784E-4B61-89E4-04C4ECF4E5A0}"/>
          </ac:spMkLst>
        </pc:spChg>
        <pc:spChg chg="add del">
          <ac:chgData name="feyza özkan" userId="69a25efd29d3c977" providerId="LiveId" clId="{D38E1ABC-DB78-49C4-A776-AC1FD7CA9EC8}" dt="2022-12-30T17:57:43.790" v="445" actId="26606"/>
          <ac:spMkLst>
            <pc:docMk/>
            <pc:sldMk cId="1382478731" sldId="388"/>
            <ac:spMk id="1045" creationId="{A8CCCB6D-5162-4AAE-A5E3-3AC55410DBCE}"/>
          </ac:spMkLst>
        </pc:spChg>
        <pc:spChg chg="add del">
          <ac:chgData name="feyza özkan" userId="69a25efd29d3c977" providerId="LiveId" clId="{D38E1ABC-DB78-49C4-A776-AC1FD7CA9EC8}" dt="2022-12-30T17:57:43.790" v="445" actId="26606"/>
          <ac:spMkLst>
            <pc:docMk/>
            <pc:sldMk cId="1382478731" sldId="388"/>
            <ac:spMk id="1046" creationId="{0BCD8C04-CC7B-40EF-82EB-E9821F79BB86}"/>
          </ac:spMkLst>
        </pc:spChg>
        <pc:spChg chg="add del">
          <ac:chgData name="feyza özkan" userId="69a25efd29d3c977" providerId="LiveId" clId="{D38E1ABC-DB78-49C4-A776-AC1FD7CA9EC8}" dt="2022-12-30T17:57:47.185" v="447" actId="26606"/>
          <ac:spMkLst>
            <pc:docMk/>
            <pc:sldMk cId="1382478731" sldId="388"/>
            <ac:spMk id="1048" creationId="{6DB7ADBC-26DA-450D-A8BF-E1ACCB46639C}"/>
          </ac:spMkLst>
        </pc:spChg>
        <pc:spChg chg="add del">
          <ac:chgData name="feyza özkan" userId="69a25efd29d3c977" providerId="LiveId" clId="{D38E1ABC-DB78-49C4-A776-AC1FD7CA9EC8}" dt="2022-12-30T17:57:47.185" v="447" actId="26606"/>
          <ac:spMkLst>
            <pc:docMk/>
            <pc:sldMk cId="1382478731" sldId="388"/>
            <ac:spMk id="1049" creationId="{5E3C0EDB-60D3-4CEF-8B80-C6D01E08DEC2}"/>
          </ac:spMkLst>
        </pc:spChg>
        <pc:spChg chg="add del">
          <ac:chgData name="feyza özkan" userId="69a25efd29d3c977" providerId="LiveId" clId="{D38E1ABC-DB78-49C4-A776-AC1FD7CA9EC8}" dt="2022-12-30T17:57:47.185" v="447" actId="26606"/>
          <ac:spMkLst>
            <pc:docMk/>
            <pc:sldMk cId="1382478731" sldId="388"/>
            <ac:spMk id="1050" creationId="{40C269CE-FB56-4D68-8CFB-1CFD5F350518}"/>
          </ac:spMkLst>
        </pc:spChg>
        <pc:spChg chg="add del">
          <ac:chgData name="feyza özkan" userId="69a25efd29d3c977" providerId="LiveId" clId="{D38E1ABC-DB78-49C4-A776-AC1FD7CA9EC8}" dt="2022-12-30T17:57:47.185" v="447" actId="26606"/>
          <ac:spMkLst>
            <pc:docMk/>
            <pc:sldMk cId="1382478731" sldId="388"/>
            <ac:spMk id="1051" creationId="{A6ED7E7F-75F7-4581-A930-C4DEBC2A8419}"/>
          </ac:spMkLst>
        </pc:spChg>
        <pc:spChg chg="add del">
          <ac:chgData name="feyza özkan" userId="69a25efd29d3c977" providerId="LiveId" clId="{D38E1ABC-DB78-49C4-A776-AC1FD7CA9EC8}" dt="2022-12-30T17:57:48.007" v="449" actId="26606"/>
          <ac:spMkLst>
            <pc:docMk/>
            <pc:sldMk cId="1382478731" sldId="388"/>
            <ac:spMk id="1053" creationId="{FA69AAE0-49D5-4C8B-8BA2-55898C00E05E}"/>
          </ac:spMkLst>
        </pc:spChg>
        <pc:spChg chg="add">
          <ac:chgData name="feyza özkan" userId="69a25efd29d3c977" providerId="LiveId" clId="{D38E1ABC-DB78-49C4-A776-AC1FD7CA9EC8}" dt="2022-12-30T17:57:48.031" v="450" actId="26606"/>
          <ac:spMkLst>
            <pc:docMk/>
            <pc:sldMk cId="1382478731" sldId="388"/>
            <ac:spMk id="1055" creationId="{BCC55ACC-A2F6-403C-A3A4-D59B3734D45F}"/>
          </ac:spMkLst>
        </pc:spChg>
        <pc:picChg chg="add del mod">
          <ac:chgData name="feyza özkan" userId="69a25efd29d3c977" providerId="LiveId" clId="{D38E1ABC-DB78-49C4-A776-AC1FD7CA9EC8}" dt="2022-12-30T17:52:28.887" v="426"/>
          <ac:picMkLst>
            <pc:docMk/>
            <pc:sldMk cId="1382478731" sldId="388"/>
            <ac:picMk id="11" creationId="{7E24FB54-D50E-3515-85F0-F7EE8F10A881}"/>
          </ac:picMkLst>
        </pc:picChg>
        <pc:picChg chg="add del mod ord">
          <ac:chgData name="feyza özkan" userId="69a25efd29d3c977" providerId="LiveId" clId="{D38E1ABC-DB78-49C4-A776-AC1FD7CA9EC8}" dt="2022-12-30T17:58:31.477" v="459" actId="478"/>
          <ac:picMkLst>
            <pc:docMk/>
            <pc:sldMk cId="1382478731" sldId="388"/>
            <ac:picMk id="1026" creationId="{ABE87A53-5142-6B9D-3AC9-9F98AFF2E926}"/>
          </ac:picMkLst>
        </pc:picChg>
        <pc:picChg chg="add mod ord">
          <ac:chgData name="feyza özkan" userId="69a25efd29d3c977" providerId="LiveId" clId="{D38E1ABC-DB78-49C4-A776-AC1FD7CA9EC8}" dt="2022-12-30T17:59:19.873" v="466" actId="1076"/>
          <ac:picMkLst>
            <pc:docMk/>
            <pc:sldMk cId="1382478731" sldId="388"/>
            <ac:picMk id="1028" creationId="{310F341E-5C6A-CE15-EE9C-17FAD1E35E3A}"/>
          </ac:picMkLst>
        </pc:picChg>
        <pc:cxnChg chg="add del">
          <ac:chgData name="feyza özkan" userId="69a25efd29d3c977" providerId="LiveId" clId="{D38E1ABC-DB78-49C4-A776-AC1FD7CA9EC8}" dt="2022-12-30T17:57:42.984" v="443" actId="26606"/>
          <ac:cxnSpMkLst>
            <pc:docMk/>
            <pc:sldMk cId="1382478731" sldId="388"/>
            <ac:cxnSpMk id="1043" creationId="{C41BAEC7-F7B0-4224-8B18-8F74B7D87F0B}"/>
          </ac:cxnSpMkLst>
        </pc:cxnChg>
      </pc:sldChg>
      <pc:sldChg chg="addSp delSp modSp mod modTransition delAnim modAnim">
        <pc:chgData name="feyza özkan" userId="69a25efd29d3c977" providerId="LiveId" clId="{D38E1ABC-DB78-49C4-A776-AC1FD7CA9EC8}" dt="2022-12-31T00:58:51.976" v="4522"/>
        <pc:sldMkLst>
          <pc:docMk/>
          <pc:sldMk cId="637347114" sldId="389"/>
        </pc:sldMkLst>
        <pc:spChg chg="mod">
          <ac:chgData name="feyza özkan" userId="69a25efd29d3c977" providerId="LiveId" clId="{D38E1ABC-DB78-49C4-A776-AC1FD7CA9EC8}" dt="2022-12-30T18:10:42.197" v="557" actId="1076"/>
          <ac:spMkLst>
            <pc:docMk/>
            <pc:sldMk cId="637347114" sldId="389"/>
            <ac:spMk id="2" creationId="{00000000-0000-0000-0000-000000000000}"/>
          </ac:spMkLst>
        </pc:spChg>
        <pc:spChg chg="mod">
          <ac:chgData name="feyza özkan" userId="69a25efd29d3c977" providerId="LiveId" clId="{D38E1ABC-DB78-49C4-A776-AC1FD7CA9EC8}" dt="2022-12-30T18:16:26.007" v="578" actId="1076"/>
          <ac:spMkLst>
            <pc:docMk/>
            <pc:sldMk cId="637347114" sldId="389"/>
            <ac:spMk id="4" creationId="{00000000-0000-0000-0000-000000000000}"/>
          </ac:spMkLst>
        </pc:spChg>
        <pc:spChg chg="del">
          <ac:chgData name="feyza özkan" userId="69a25efd29d3c977" providerId="LiveId" clId="{D38E1ABC-DB78-49C4-A776-AC1FD7CA9EC8}" dt="2022-12-30T18:09:14.587" v="555" actId="478"/>
          <ac:spMkLst>
            <pc:docMk/>
            <pc:sldMk cId="637347114" sldId="389"/>
            <ac:spMk id="5" creationId="{00000000-0000-0000-0000-000000000000}"/>
          </ac:spMkLst>
        </pc:spChg>
        <pc:picChg chg="mod">
          <ac:chgData name="feyza özkan" userId="69a25efd29d3c977" providerId="LiveId" clId="{D38E1ABC-DB78-49C4-A776-AC1FD7CA9EC8}" dt="2022-12-30T23:23:17.032" v="1158" actId="1076"/>
          <ac:picMkLst>
            <pc:docMk/>
            <pc:sldMk cId="637347114" sldId="389"/>
            <ac:picMk id="3" creationId="{EF40734A-DA20-F801-14EB-69E8FB642C83}"/>
          </ac:picMkLst>
        </pc:picChg>
        <pc:picChg chg="add del mod">
          <ac:chgData name="feyza özkan" userId="69a25efd29d3c977" providerId="LiveId" clId="{D38E1ABC-DB78-49C4-A776-AC1FD7CA9EC8}" dt="2022-12-30T18:13:11.770" v="570"/>
          <ac:picMkLst>
            <pc:docMk/>
            <pc:sldMk cId="637347114" sldId="389"/>
            <ac:picMk id="12" creationId="{CC183C6A-76CF-0D7C-047B-4B166D41F56D}"/>
          </ac:picMkLst>
        </pc:picChg>
        <pc:picChg chg="add del mod">
          <ac:chgData name="feyza özkan" userId="69a25efd29d3c977" providerId="LiveId" clId="{D38E1ABC-DB78-49C4-A776-AC1FD7CA9EC8}" dt="2022-12-30T18:14:45.870" v="572"/>
          <ac:picMkLst>
            <pc:docMk/>
            <pc:sldMk cId="637347114" sldId="389"/>
            <ac:picMk id="19" creationId="{C0CA8D6D-2429-BAC7-C7E2-E1D9521E4016}"/>
          </ac:picMkLst>
        </pc:picChg>
        <pc:picChg chg="del mod">
          <ac:chgData name="feyza özkan" userId="69a25efd29d3c977" providerId="LiveId" clId="{D38E1ABC-DB78-49C4-A776-AC1FD7CA9EC8}" dt="2022-12-30T18:15:34.381" v="575" actId="478"/>
          <ac:picMkLst>
            <pc:docMk/>
            <pc:sldMk cId="637347114" sldId="389"/>
            <ac:picMk id="23" creationId="{0F3130ED-69FC-1E5D-3784-93731655F4F4}"/>
          </ac:picMkLst>
        </pc:picChg>
        <pc:picChg chg="add del mod">
          <ac:chgData name="feyza özkan" userId="69a25efd29d3c977" providerId="LiveId" clId="{D38E1ABC-DB78-49C4-A776-AC1FD7CA9EC8}" dt="2022-12-30T18:16:36.310" v="579" actId="478"/>
          <ac:picMkLst>
            <pc:docMk/>
            <pc:sldMk cId="637347114" sldId="389"/>
            <ac:picMk id="27" creationId="{4F7E4D1E-A9C7-D3CF-6C36-BDACEE6C3A5E}"/>
          </ac:picMkLst>
        </pc:picChg>
        <pc:picChg chg="del mod">
          <ac:chgData name="feyza özkan" userId="69a25efd29d3c977" providerId="LiveId" clId="{D38E1ABC-DB78-49C4-A776-AC1FD7CA9EC8}" dt="2022-12-30T23:22:26.347" v="1154" actId="21"/>
          <ac:picMkLst>
            <pc:docMk/>
            <pc:sldMk cId="637347114" sldId="389"/>
            <ac:picMk id="30" creationId="{8C094E2D-7F64-91AD-3F53-C38EEFF04B02}"/>
          </ac:picMkLst>
        </pc:picChg>
        <pc:picChg chg="add del">
          <ac:chgData name="feyza özkan" userId="69a25efd29d3c977" providerId="LiveId" clId="{D38E1ABC-DB78-49C4-A776-AC1FD7CA9EC8}" dt="2022-12-30T17:59:37.667" v="470"/>
          <ac:picMkLst>
            <pc:docMk/>
            <pc:sldMk cId="637347114" sldId="389"/>
            <ac:picMk id="2050" creationId="{F319058C-F84F-976D-B73B-61204C7C6BDC}"/>
          </ac:picMkLst>
        </pc:picChg>
      </pc:sldChg>
      <pc:sldChg chg="del">
        <pc:chgData name="feyza özkan" userId="69a25efd29d3c977" providerId="LiveId" clId="{D38E1ABC-DB78-49C4-A776-AC1FD7CA9EC8}" dt="2022-12-30T23:29:02.441" v="1305" actId="47"/>
        <pc:sldMkLst>
          <pc:docMk/>
          <pc:sldMk cId="910628785" sldId="392"/>
        </pc:sldMkLst>
      </pc:sldChg>
      <pc:sldChg chg="delSp modSp mod modTransition">
        <pc:chgData name="feyza özkan" userId="69a25efd29d3c977" providerId="LiveId" clId="{D38E1ABC-DB78-49C4-A776-AC1FD7CA9EC8}" dt="2022-12-31T07:34:58.818" v="4739" actId="1076"/>
        <pc:sldMkLst>
          <pc:docMk/>
          <pc:sldMk cId="1911240324" sldId="393"/>
        </pc:sldMkLst>
        <pc:spChg chg="mod">
          <ac:chgData name="feyza özkan" userId="69a25efd29d3c977" providerId="LiveId" clId="{D38E1ABC-DB78-49C4-A776-AC1FD7CA9EC8}" dt="2022-12-31T07:34:58.818" v="4739" actId="1076"/>
          <ac:spMkLst>
            <pc:docMk/>
            <pc:sldMk cId="1911240324" sldId="393"/>
            <ac:spMk id="2" creationId="{00000000-0000-0000-0000-000000000000}"/>
          </ac:spMkLst>
        </pc:spChg>
        <pc:spChg chg="del">
          <ac:chgData name="feyza özkan" userId="69a25efd29d3c977" providerId="LiveId" clId="{D38E1ABC-DB78-49C4-A776-AC1FD7CA9EC8}" dt="2022-12-30T23:28:54.585" v="1304" actId="478"/>
          <ac:spMkLst>
            <pc:docMk/>
            <pc:sldMk cId="1911240324" sldId="393"/>
            <ac:spMk id="5" creationId="{00000000-0000-0000-0000-000000000000}"/>
          </ac:spMkLst>
        </pc:spChg>
        <pc:picChg chg="mod">
          <ac:chgData name="feyza özkan" userId="69a25efd29d3c977" providerId="LiveId" clId="{D38E1ABC-DB78-49C4-A776-AC1FD7CA9EC8}" dt="2022-12-30T18:32:57.083" v="607" actId="1076"/>
          <ac:picMkLst>
            <pc:docMk/>
            <pc:sldMk cId="1911240324" sldId="393"/>
            <ac:picMk id="6" creationId="{3510DA94-B377-9AFE-3697-9E8A375E9741}"/>
          </ac:picMkLst>
        </pc:picChg>
      </pc:sldChg>
      <pc:sldChg chg="addSp delSp modSp mod modTransition delAnim">
        <pc:chgData name="feyza özkan" userId="69a25efd29d3c977" providerId="LiveId" clId="{D38E1ABC-DB78-49C4-A776-AC1FD7CA9EC8}" dt="2022-12-31T00:58:51.976" v="4522"/>
        <pc:sldMkLst>
          <pc:docMk/>
          <pc:sldMk cId="155733642" sldId="394"/>
        </pc:sldMkLst>
        <pc:spChg chg="mod">
          <ac:chgData name="feyza özkan" userId="69a25efd29d3c977" providerId="LiveId" clId="{D38E1ABC-DB78-49C4-A776-AC1FD7CA9EC8}" dt="2022-12-31T00:22:39.595" v="3072" actId="1076"/>
          <ac:spMkLst>
            <pc:docMk/>
            <pc:sldMk cId="155733642" sldId="394"/>
            <ac:spMk id="2" creationId="{00000000-0000-0000-0000-000000000000}"/>
          </ac:spMkLst>
        </pc:spChg>
        <pc:spChg chg="add del mod">
          <ac:chgData name="feyza özkan" userId="69a25efd29d3c977" providerId="LiveId" clId="{D38E1ABC-DB78-49C4-A776-AC1FD7CA9EC8}" dt="2022-12-31T00:26:59.653" v="3093" actId="478"/>
          <ac:spMkLst>
            <pc:docMk/>
            <pc:sldMk cId="155733642" sldId="394"/>
            <ac:spMk id="3" creationId="{00C410DE-06AC-14E9-FB72-5B90242F2F12}"/>
          </ac:spMkLst>
        </pc:spChg>
        <pc:spChg chg="del">
          <ac:chgData name="feyza özkan" userId="69a25efd29d3c977" providerId="LiveId" clId="{D38E1ABC-DB78-49C4-A776-AC1FD7CA9EC8}" dt="2022-12-30T17:29:14.013" v="351" actId="478"/>
          <ac:spMkLst>
            <pc:docMk/>
            <pc:sldMk cId="155733642" sldId="394"/>
            <ac:spMk id="5" creationId="{00000000-0000-0000-0000-000000000000}"/>
          </ac:spMkLst>
        </pc:spChg>
        <pc:picChg chg="del">
          <ac:chgData name="feyza özkan" userId="69a25efd29d3c977" providerId="LiveId" clId="{D38E1ABC-DB78-49C4-A776-AC1FD7CA9EC8}" dt="2022-12-31T00:26:12.339" v="3091" actId="478"/>
          <ac:picMkLst>
            <pc:docMk/>
            <pc:sldMk cId="155733642" sldId="394"/>
            <ac:picMk id="5" creationId="{CF508044-EB21-D15A-1D12-E5C27D5BBF15}"/>
          </ac:picMkLst>
        </pc:picChg>
        <pc:picChg chg="mod">
          <ac:chgData name="feyza özkan" userId="69a25efd29d3c977" providerId="LiveId" clId="{D38E1ABC-DB78-49C4-A776-AC1FD7CA9EC8}" dt="2022-12-31T00:26:49.577" v="3092" actId="1076"/>
          <ac:picMkLst>
            <pc:docMk/>
            <pc:sldMk cId="155733642" sldId="394"/>
            <ac:picMk id="6" creationId="{8D3E7D3F-59F2-1BA5-2FE3-922545AEBF6D}"/>
          </ac:picMkLst>
        </pc:picChg>
      </pc:sldChg>
      <pc:sldChg chg="del">
        <pc:chgData name="feyza özkan" userId="69a25efd29d3c977" providerId="LiveId" clId="{D38E1ABC-DB78-49C4-A776-AC1FD7CA9EC8}" dt="2022-12-30T17:29:22.931" v="352" actId="2696"/>
        <pc:sldMkLst>
          <pc:docMk/>
          <pc:sldMk cId="1780239048" sldId="395"/>
        </pc:sldMkLst>
      </pc:sldChg>
      <pc:sldChg chg="addSp delSp modSp del mod">
        <pc:chgData name="feyza özkan" userId="69a25efd29d3c977" providerId="LiveId" clId="{D38E1ABC-DB78-49C4-A776-AC1FD7CA9EC8}" dt="2022-12-30T17:25:13.424" v="348" actId="2696"/>
        <pc:sldMkLst>
          <pc:docMk/>
          <pc:sldMk cId="714336761" sldId="396"/>
        </pc:sldMkLst>
        <pc:spChg chg="add del mod">
          <ac:chgData name="feyza özkan" userId="69a25efd29d3c977" providerId="LiveId" clId="{D38E1ABC-DB78-49C4-A776-AC1FD7CA9EC8}" dt="2022-12-30T17:25:07.529" v="347" actId="478"/>
          <ac:spMkLst>
            <pc:docMk/>
            <pc:sldMk cId="714336761" sldId="396"/>
            <ac:spMk id="2" creationId="{731BEC72-DBE8-82AB-D67A-79E910BADD86}"/>
          </ac:spMkLst>
        </pc:spChg>
        <pc:spChg chg="mod">
          <ac:chgData name="feyza özkan" userId="69a25efd29d3c977" providerId="LiveId" clId="{D38E1ABC-DB78-49C4-A776-AC1FD7CA9EC8}" dt="2022-12-30T16:51:41.527" v="246" actId="20577"/>
          <ac:spMkLst>
            <pc:docMk/>
            <pc:sldMk cId="714336761" sldId="396"/>
            <ac:spMk id="4" creationId="{00000000-0000-0000-0000-000000000000}"/>
          </ac:spMkLst>
        </pc:spChg>
      </pc:sldChg>
      <pc:sldChg chg="addSp delSp modSp mod modTransition">
        <pc:chgData name="feyza özkan" userId="69a25efd29d3c977" providerId="LiveId" clId="{D38E1ABC-DB78-49C4-A776-AC1FD7CA9EC8}" dt="2022-12-31T07:30:53.395" v="4549" actId="1076"/>
        <pc:sldMkLst>
          <pc:docMk/>
          <pc:sldMk cId="1424355397" sldId="397"/>
        </pc:sldMkLst>
        <pc:spChg chg="del">
          <ac:chgData name="feyza özkan" userId="69a25efd29d3c977" providerId="LiveId" clId="{D38E1ABC-DB78-49C4-A776-AC1FD7CA9EC8}" dt="2022-12-30T18:21:56.393" v="582" actId="478"/>
          <ac:spMkLst>
            <pc:docMk/>
            <pc:sldMk cId="1424355397" sldId="397"/>
            <ac:spMk id="4" creationId="{00000000-0000-0000-0000-000000000000}"/>
          </ac:spMkLst>
        </pc:spChg>
        <pc:spChg chg="add mod">
          <ac:chgData name="feyza özkan" userId="69a25efd29d3c977" providerId="LiveId" clId="{D38E1ABC-DB78-49C4-A776-AC1FD7CA9EC8}" dt="2022-12-30T23:41:05.178" v="1697" actId="1076"/>
          <ac:spMkLst>
            <pc:docMk/>
            <pc:sldMk cId="1424355397" sldId="397"/>
            <ac:spMk id="4" creationId="{06138991-93F3-8843-C2FD-ED9373AC80B5}"/>
          </ac:spMkLst>
        </pc:spChg>
        <pc:spChg chg="add del mod">
          <ac:chgData name="feyza özkan" userId="69a25efd29d3c977" providerId="LiveId" clId="{D38E1ABC-DB78-49C4-A776-AC1FD7CA9EC8}" dt="2022-12-30T23:35:09.150" v="1355"/>
          <ac:spMkLst>
            <pc:docMk/>
            <pc:sldMk cId="1424355397" sldId="397"/>
            <ac:spMk id="5" creationId="{C19214A7-B523-B3E0-C37D-5C2C861BB28A}"/>
          </ac:spMkLst>
        </pc:spChg>
        <pc:spChg chg="add mod">
          <ac:chgData name="feyza özkan" userId="69a25efd29d3c977" providerId="LiveId" clId="{D38E1ABC-DB78-49C4-A776-AC1FD7CA9EC8}" dt="2022-12-31T07:24:34.611" v="4542" actId="20577"/>
          <ac:spMkLst>
            <pc:docMk/>
            <pc:sldMk cId="1424355397" sldId="397"/>
            <ac:spMk id="6" creationId="{43DB6FF9-5388-31BA-26CC-7E600F185495}"/>
          </ac:spMkLst>
        </pc:spChg>
        <pc:picChg chg="add mod">
          <ac:chgData name="feyza özkan" userId="69a25efd29d3c977" providerId="LiveId" clId="{D38E1ABC-DB78-49C4-A776-AC1FD7CA9EC8}" dt="2022-12-30T23:41:01.457" v="1696" actId="1076"/>
          <ac:picMkLst>
            <pc:docMk/>
            <pc:sldMk cId="1424355397" sldId="397"/>
            <ac:picMk id="3" creationId="{F71B4352-C180-D4C6-596A-E7B91E8F258A}"/>
          </ac:picMkLst>
        </pc:picChg>
        <pc:picChg chg="add del mod modCrop">
          <ac:chgData name="feyza özkan" userId="69a25efd29d3c977" providerId="LiveId" clId="{D38E1ABC-DB78-49C4-A776-AC1FD7CA9EC8}" dt="2022-12-30T23:39:23.356" v="1675" actId="478"/>
          <ac:picMkLst>
            <pc:docMk/>
            <pc:sldMk cId="1424355397" sldId="397"/>
            <ac:picMk id="13" creationId="{ECDB4375-FE1F-C663-58C8-148FE73F7C65}"/>
          </ac:picMkLst>
        </pc:picChg>
        <pc:picChg chg="mod">
          <ac:chgData name="feyza özkan" userId="69a25efd29d3c977" providerId="LiveId" clId="{D38E1ABC-DB78-49C4-A776-AC1FD7CA9EC8}" dt="2022-12-31T07:30:53.395" v="4549" actId="1076"/>
          <ac:picMkLst>
            <pc:docMk/>
            <pc:sldMk cId="1424355397" sldId="397"/>
            <ac:picMk id="14" creationId="{750DE846-7379-53BA-AF4D-6D37E3A7B6DC}"/>
          </ac:picMkLst>
        </pc:picChg>
        <pc:picChg chg="add del mod">
          <ac:chgData name="feyza özkan" userId="69a25efd29d3c977" providerId="LiveId" clId="{D38E1ABC-DB78-49C4-A776-AC1FD7CA9EC8}" dt="2022-12-30T23:24:39.160" v="1159" actId="478"/>
          <ac:picMkLst>
            <pc:docMk/>
            <pc:sldMk cId="1424355397" sldId="397"/>
            <ac:picMk id="16" creationId="{6341036F-B63C-2D9B-0AFB-2E7FF964E796}"/>
          </ac:picMkLst>
        </pc:picChg>
      </pc:sldChg>
      <pc:sldChg chg="addSp delSp modSp mod modTransition delAnim">
        <pc:chgData name="feyza özkan" userId="69a25efd29d3c977" providerId="LiveId" clId="{D38E1ABC-DB78-49C4-A776-AC1FD7CA9EC8}" dt="2022-12-31T14:09:29.398" v="4834" actId="20577"/>
        <pc:sldMkLst>
          <pc:docMk/>
          <pc:sldMk cId="1140944270" sldId="398"/>
        </pc:sldMkLst>
        <pc:spChg chg="del">
          <ac:chgData name="feyza özkan" userId="69a25efd29d3c977" providerId="LiveId" clId="{D38E1ABC-DB78-49C4-A776-AC1FD7CA9EC8}" dt="2022-12-30T17:06:23.681" v="255" actId="478"/>
          <ac:spMkLst>
            <pc:docMk/>
            <pc:sldMk cId="1140944270" sldId="398"/>
            <ac:spMk id="4" creationId="{00000000-0000-0000-0000-000000000000}"/>
          </ac:spMkLst>
        </pc:spChg>
        <pc:spChg chg="add mod">
          <ac:chgData name="feyza özkan" userId="69a25efd29d3c977" providerId="LiveId" clId="{D38E1ABC-DB78-49C4-A776-AC1FD7CA9EC8}" dt="2022-12-31T14:09:29.398" v="4834" actId="20577"/>
          <ac:spMkLst>
            <pc:docMk/>
            <pc:sldMk cId="1140944270" sldId="398"/>
            <ac:spMk id="5" creationId="{C9E3975A-4D5D-0A79-2702-A7F465AD375D}"/>
          </ac:spMkLst>
        </pc:spChg>
        <pc:picChg chg="mod">
          <ac:chgData name="feyza özkan" userId="69a25efd29d3c977" providerId="LiveId" clId="{D38E1ABC-DB78-49C4-A776-AC1FD7CA9EC8}" dt="2022-12-31T07:35:46.609" v="4740" actId="1076"/>
          <ac:picMkLst>
            <pc:docMk/>
            <pc:sldMk cId="1140944270" sldId="398"/>
            <ac:picMk id="2" creationId="{F4910544-A8BD-78C1-5CDD-A6A37AD4AAF1}"/>
          </ac:picMkLst>
        </pc:picChg>
        <pc:picChg chg="add del mod">
          <ac:chgData name="feyza özkan" userId="69a25efd29d3c977" providerId="LiveId" clId="{D38E1ABC-DB78-49C4-A776-AC1FD7CA9EC8}" dt="2022-12-30T23:51:46.990" v="1844" actId="478"/>
          <ac:picMkLst>
            <pc:docMk/>
            <pc:sldMk cId="1140944270" sldId="398"/>
            <ac:picMk id="3" creationId="{1BB04364-2060-21B5-3182-7101148E752B}"/>
          </ac:picMkLst>
        </pc:picChg>
        <pc:picChg chg="del mod ord">
          <ac:chgData name="feyza özkan" userId="69a25efd29d3c977" providerId="LiveId" clId="{D38E1ABC-DB78-49C4-A776-AC1FD7CA9EC8}" dt="2022-12-30T23:30:36.514" v="1315" actId="21"/>
          <ac:picMkLst>
            <pc:docMk/>
            <pc:sldMk cId="1140944270" sldId="398"/>
            <ac:picMk id="4" creationId="{6B1C23DC-99F2-B89A-06A4-3E2761A48346}"/>
          </ac:picMkLst>
        </pc:picChg>
        <pc:picChg chg="add del mod">
          <ac:chgData name="feyza özkan" userId="69a25efd29d3c977" providerId="LiveId" clId="{D38E1ABC-DB78-49C4-A776-AC1FD7CA9EC8}" dt="2022-12-30T23:29:30.503" v="1306" actId="478"/>
          <ac:picMkLst>
            <pc:docMk/>
            <pc:sldMk cId="1140944270" sldId="398"/>
            <ac:picMk id="6" creationId="{EFC0C134-659F-A9C1-5F69-829F1E6EA701}"/>
          </ac:picMkLst>
        </pc:picChg>
        <pc:picChg chg="add del mod">
          <ac:chgData name="feyza özkan" userId="69a25efd29d3c977" providerId="LiveId" clId="{D38E1ABC-DB78-49C4-A776-AC1FD7CA9EC8}" dt="2022-12-30T23:51:45.910" v="1843" actId="478"/>
          <ac:picMkLst>
            <pc:docMk/>
            <pc:sldMk cId="1140944270" sldId="398"/>
            <ac:picMk id="8" creationId="{FCCAE7D9-8D20-6A2B-D012-7EA29F8D719A}"/>
          </ac:picMkLst>
        </pc:picChg>
        <pc:picChg chg="add mod">
          <ac:chgData name="feyza özkan" userId="69a25efd29d3c977" providerId="LiveId" clId="{D38E1ABC-DB78-49C4-A776-AC1FD7CA9EC8}" dt="2022-12-31T01:05:57.415" v="4533" actId="1076"/>
          <ac:picMkLst>
            <pc:docMk/>
            <pc:sldMk cId="1140944270" sldId="398"/>
            <ac:picMk id="9" creationId="{FF739DCC-4DA7-640C-4D06-1CA43B8D93CC}"/>
          </ac:picMkLst>
        </pc:picChg>
        <pc:picChg chg="add mod">
          <ac:chgData name="feyza özkan" userId="69a25efd29d3c977" providerId="LiveId" clId="{D38E1ABC-DB78-49C4-A776-AC1FD7CA9EC8}" dt="2022-12-31T01:06:07.146" v="4536" actId="1076"/>
          <ac:picMkLst>
            <pc:docMk/>
            <pc:sldMk cId="1140944270" sldId="398"/>
            <ac:picMk id="11" creationId="{87B06965-C6D6-D695-4AC4-19AD930E7B9C}"/>
          </ac:picMkLst>
        </pc:picChg>
      </pc:sldChg>
      <pc:sldChg chg="addSp delSp modSp mod modTransition setBg delAnim">
        <pc:chgData name="feyza özkan" userId="69a25efd29d3c977" providerId="LiveId" clId="{D38E1ABC-DB78-49C4-A776-AC1FD7CA9EC8}" dt="2022-12-31T07:47:17.411" v="4781"/>
        <pc:sldMkLst>
          <pc:docMk/>
          <pc:sldMk cId="968861827" sldId="399"/>
        </pc:sldMkLst>
        <pc:spChg chg="add mod">
          <ac:chgData name="feyza özkan" userId="69a25efd29d3c977" providerId="LiveId" clId="{D38E1ABC-DB78-49C4-A776-AC1FD7CA9EC8}" dt="2022-12-31T07:25:45.474" v="4546" actId="20577"/>
          <ac:spMkLst>
            <pc:docMk/>
            <pc:sldMk cId="968861827" sldId="399"/>
            <ac:spMk id="2" creationId="{51CB904F-B8FD-5778-CC3A-6D83131C1D29}"/>
          </ac:spMkLst>
        </pc:spChg>
        <pc:spChg chg="del">
          <ac:chgData name="feyza özkan" userId="69a25efd29d3c977" providerId="LiveId" clId="{D38E1ABC-DB78-49C4-A776-AC1FD7CA9EC8}" dt="2022-12-30T17:30:20.141" v="354" actId="478"/>
          <ac:spMkLst>
            <pc:docMk/>
            <pc:sldMk cId="968861827" sldId="399"/>
            <ac:spMk id="4" creationId="{00000000-0000-0000-0000-000000000000}"/>
          </ac:spMkLst>
        </pc:spChg>
        <pc:spChg chg="add del mod">
          <ac:chgData name="feyza özkan" userId="69a25efd29d3c977" providerId="LiveId" clId="{D38E1ABC-DB78-49C4-A776-AC1FD7CA9EC8}" dt="2022-12-31T00:32:46.186" v="3356" actId="478"/>
          <ac:spMkLst>
            <pc:docMk/>
            <pc:sldMk cId="968861827" sldId="399"/>
            <ac:spMk id="4" creationId="{F04B4D3B-2F04-6434-0985-2B69E16F8127}"/>
          </ac:spMkLst>
        </pc:spChg>
        <pc:spChg chg="add del mod">
          <ac:chgData name="feyza özkan" userId="69a25efd29d3c977" providerId="LiveId" clId="{D38E1ABC-DB78-49C4-A776-AC1FD7CA9EC8}" dt="2022-12-31T00:32:41.667" v="3353" actId="478"/>
          <ac:spMkLst>
            <pc:docMk/>
            <pc:sldMk cId="968861827" sldId="399"/>
            <ac:spMk id="5" creationId="{7554E16B-8672-5EF8-E7B3-B80FDB645E96}"/>
          </ac:spMkLst>
        </pc:spChg>
        <pc:spChg chg="add del mod">
          <ac:chgData name="feyza özkan" userId="69a25efd29d3c977" providerId="LiveId" clId="{D38E1ABC-DB78-49C4-A776-AC1FD7CA9EC8}" dt="2022-12-31T07:47:17.411" v="4781"/>
          <ac:spMkLst>
            <pc:docMk/>
            <pc:sldMk cId="968861827" sldId="399"/>
            <ac:spMk id="6" creationId="{CB98E0EC-0224-A6E3-8863-4AA1FD916350}"/>
          </ac:spMkLst>
        </pc:spChg>
        <pc:spChg chg="add del">
          <ac:chgData name="feyza özkan" userId="69a25efd29d3c977" providerId="LiveId" clId="{D38E1ABC-DB78-49C4-A776-AC1FD7CA9EC8}" dt="2022-12-30T17:30:31.151" v="358" actId="26606"/>
          <ac:spMkLst>
            <pc:docMk/>
            <pc:sldMk cId="968861827" sldId="399"/>
            <ac:spMk id="8" creationId="{69D184B2-2226-4E31-BCCB-444330767440}"/>
          </ac:spMkLst>
        </pc:spChg>
        <pc:spChg chg="add del">
          <ac:chgData name="feyza özkan" userId="69a25efd29d3c977" providerId="LiveId" clId="{D38E1ABC-DB78-49C4-A776-AC1FD7CA9EC8}" dt="2022-12-30T17:30:31.151" v="358" actId="26606"/>
          <ac:spMkLst>
            <pc:docMk/>
            <pc:sldMk cId="968861827" sldId="399"/>
            <ac:spMk id="10" creationId="{1AC4D4E3-486A-464A-8EC8-D44881097267}"/>
          </ac:spMkLst>
        </pc:spChg>
        <pc:spChg chg="add del">
          <ac:chgData name="feyza özkan" userId="69a25efd29d3c977" providerId="LiveId" clId="{D38E1ABC-DB78-49C4-A776-AC1FD7CA9EC8}" dt="2022-12-30T17:30:31.151" v="358" actId="26606"/>
          <ac:spMkLst>
            <pc:docMk/>
            <pc:sldMk cId="968861827" sldId="399"/>
            <ac:spMk id="12" creationId="{864DE13E-58EB-4475-B79C-0D4FC651239B}"/>
          </ac:spMkLst>
        </pc:spChg>
        <pc:spChg chg="add del">
          <ac:chgData name="feyza özkan" userId="69a25efd29d3c977" providerId="LiveId" clId="{D38E1ABC-DB78-49C4-A776-AC1FD7CA9EC8}" dt="2022-12-30T17:30:32.334" v="360" actId="26606"/>
          <ac:spMkLst>
            <pc:docMk/>
            <pc:sldMk cId="968861827" sldId="399"/>
            <ac:spMk id="14" creationId="{32BC26D8-82FB-445E-AA49-62A77D7C1EE0}"/>
          </ac:spMkLst>
        </pc:spChg>
        <pc:spChg chg="add del">
          <ac:chgData name="feyza özkan" userId="69a25efd29d3c977" providerId="LiveId" clId="{D38E1ABC-DB78-49C4-A776-AC1FD7CA9EC8}" dt="2022-12-30T17:30:32.334" v="360" actId="26606"/>
          <ac:spMkLst>
            <pc:docMk/>
            <pc:sldMk cId="968861827" sldId="399"/>
            <ac:spMk id="15" creationId="{CB44330D-EA18-4254-AA95-EB49948539B8}"/>
          </ac:spMkLst>
        </pc:spChg>
        <pc:spChg chg="add del">
          <ac:chgData name="feyza özkan" userId="69a25efd29d3c977" providerId="LiveId" clId="{D38E1ABC-DB78-49C4-A776-AC1FD7CA9EC8}" dt="2022-12-30T17:30:38.544" v="364" actId="26606"/>
          <ac:spMkLst>
            <pc:docMk/>
            <pc:sldMk cId="968861827" sldId="399"/>
            <ac:spMk id="16" creationId="{9A97C86A-04D6-40F7-AE84-31AB43E6A846}"/>
          </ac:spMkLst>
        </pc:spChg>
        <pc:spChg chg="add del">
          <ac:chgData name="feyza özkan" userId="69a25efd29d3c977" providerId="LiveId" clId="{D38E1ABC-DB78-49C4-A776-AC1FD7CA9EC8}" dt="2022-12-30T17:30:38.544" v="364" actId="26606"/>
          <ac:spMkLst>
            <pc:docMk/>
            <pc:sldMk cId="968861827" sldId="399"/>
            <ac:spMk id="18" creationId="{FF9F2414-84E8-453E-B1F3-389FDE8192D9}"/>
          </ac:spMkLst>
        </pc:spChg>
        <pc:spChg chg="add del">
          <ac:chgData name="feyza özkan" userId="69a25efd29d3c977" providerId="LiveId" clId="{D38E1ABC-DB78-49C4-A776-AC1FD7CA9EC8}" dt="2022-12-30T17:30:38.544" v="364" actId="26606"/>
          <ac:spMkLst>
            <pc:docMk/>
            <pc:sldMk cId="968861827" sldId="399"/>
            <ac:spMk id="19" creationId="{F3060C83-F051-4F0E-ABAD-AA0DFC48B218}"/>
          </ac:spMkLst>
        </pc:spChg>
        <pc:spChg chg="add del">
          <ac:chgData name="feyza özkan" userId="69a25efd29d3c977" providerId="LiveId" clId="{D38E1ABC-DB78-49C4-A776-AC1FD7CA9EC8}" dt="2022-12-30T17:30:38.544" v="364" actId="26606"/>
          <ac:spMkLst>
            <pc:docMk/>
            <pc:sldMk cId="968861827" sldId="399"/>
            <ac:spMk id="20" creationId="{3ECA69A1-7536-43AC-85EF-C7106179F5ED}"/>
          </ac:spMkLst>
        </pc:spChg>
        <pc:spChg chg="add del">
          <ac:chgData name="feyza özkan" userId="69a25efd29d3c977" providerId="LiveId" clId="{D38E1ABC-DB78-49C4-A776-AC1FD7CA9EC8}" dt="2022-12-30T17:30:38.544" v="364" actId="26606"/>
          <ac:spMkLst>
            <pc:docMk/>
            <pc:sldMk cId="968861827" sldId="399"/>
            <ac:spMk id="21" creationId="{83C98ABE-055B-441F-B07E-44F97F083C39}"/>
          </ac:spMkLst>
        </pc:spChg>
        <pc:spChg chg="add del">
          <ac:chgData name="feyza özkan" userId="69a25efd29d3c977" providerId="LiveId" clId="{D38E1ABC-DB78-49C4-A776-AC1FD7CA9EC8}" dt="2022-12-30T17:30:38.544" v="364" actId="26606"/>
          <ac:spMkLst>
            <pc:docMk/>
            <pc:sldMk cId="968861827" sldId="399"/>
            <ac:spMk id="22" creationId="{29FDB030-9B49-4CED-8CCD-4D99382388AC}"/>
          </ac:spMkLst>
        </pc:spChg>
        <pc:spChg chg="add del">
          <ac:chgData name="feyza özkan" userId="69a25efd29d3c977" providerId="LiveId" clId="{D38E1ABC-DB78-49C4-A776-AC1FD7CA9EC8}" dt="2022-12-30T17:30:38.544" v="364" actId="26606"/>
          <ac:spMkLst>
            <pc:docMk/>
            <pc:sldMk cId="968861827" sldId="399"/>
            <ac:spMk id="23" creationId="{3783CA14-24A1-485C-8B30-D6A5D87987AD}"/>
          </ac:spMkLst>
        </pc:spChg>
        <pc:spChg chg="add del">
          <ac:chgData name="feyza özkan" userId="69a25efd29d3c977" providerId="LiveId" clId="{D38E1ABC-DB78-49C4-A776-AC1FD7CA9EC8}" dt="2022-12-30T17:30:39.041" v="366" actId="26606"/>
          <ac:spMkLst>
            <pc:docMk/>
            <pc:sldMk cId="968861827" sldId="399"/>
            <ac:spMk id="25" creationId="{AB8C311F-7253-4AED-9701-7FC0708C41C7}"/>
          </ac:spMkLst>
        </pc:spChg>
        <pc:spChg chg="add del">
          <ac:chgData name="feyza özkan" userId="69a25efd29d3c977" providerId="LiveId" clId="{D38E1ABC-DB78-49C4-A776-AC1FD7CA9EC8}" dt="2022-12-30T17:30:39.041" v="366" actId="26606"/>
          <ac:spMkLst>
            <pc:docMk/>
            <pc:sldMk cId="968861827" sldId="399"/>
            <ac:spMk id="26" creationId="{E2384209-CB15-4CDF-9D31-C44FD9A3F20D}"/>
          </ac:spMkLst>
        </pc:spChg>
        <pc:spChg chg="add del">
          <ac:chgData name="feyza özkan" userId="69a25efd29d3c977" providerId="LiveId" clId="{D38E1ABC-DB78-49C4-A776-AC1FD7CA9EC8}" dt="2022-12-30T17:30:39.041" v="366" actId="26606"/>
          <ac:spMkLst>
            <pc:docMk/>
            <pc:sldMk cId="968861827" sldId="399"/>
            <ac:spMk id="27" creationId="{2633B3B5-CC90-43F0-8714-D31D1F3F0209}"/>
          </ac:spMkLst>
        </pc:spChg>
        <pc:spChg chg="add del">
          <ac:chgData name="feyza özkan" userId="69a25efd29d3c977" providerId="LiveId" clId="{D38E1ABC-DB78-49C4-A776-AC1FD7CA9EC8}" dt="2022-12-30T17:30:39.041" v="366" actId="26606"/>
          <ac:spMkLst>
            <pc:docMk/>
            <pc:sldMk cId="968861827" sldId="399"/>
            <ac:spMk id="28" creationId="{A8D57A06-A426-446D-B02C-A2DC6B62E45E}"/>
          </ac:spMkLst>
        </pc:spChg>
        <pc:spChg chg="add del">
          <ac:chgData name="feyza özkan" userId="69a25efd29d3c977" providerId="LiveId" clId="{D38E1ABC-DB78-49C4-A776-AC1FD7CA9EC8}" dt="2022-12-30T17:30:43.191" v="370" actId="26606"/>
          <ac:spMkLst>
            <pc:docMk/>
            <pc:sldMk cId="968861827" sldId="399"/>
            <ac:spMk id="32" creationId="{569BBA9B-8F4E-4D2B-BEFA-41A475443377}"/>
          </ac:spMkLst>
        </pc:spChg>
        <pc:spChg chg="add del">
          <ac:chgData name="feyza özkan" userId="69a25efd29d3c977" providerId="LiveId" clId="{D38E1ABC-DB78-49C4-A776-AC1FD7CA9EC8}" dt="2022-12-30T17:30:43.191" v="370" actId="26606"/>
          <ac:spMkLst>
            <pc:docMk/>
            <pc:sldMk cId="968861827" sldId="399"/>
            <ac:spMk id="33" creationId="{851012D1-8033-40B1-9EC0-91390FFC7403}"/>
          </ac:spMkLst>
        </pc:spChg>
        <pc:spChg chg="add del">
          <ac:chgData name="feyza özkan" userId="69a25efd29d3c977" providerId="LiveId" clId="{D38E1ABC-DB78-49C4-A776-AC1FD7CA9EC8}" dt="2022-12-30T17:30:43.191" v="370" actId="26606"/>
          <ac:spMkLst>
            <pc:docMk/>
            <pc:sldMk cId="968861827" sldId="399"/>
            <ac:spMk id="34" creationId="{2E80C965-DB6D-4F81-9E9E-B027384D0BD6}"/>
          </ac:spMkLst>
        </pc:spChg>
        <pc:spChg chg="add del">
          <ac:chgData name="feyza özkan" userId="69a25efd29d3c977" providerId="LiveId" clId="{D38E1ABC-DB78-49C4-A776-AC1FD7CA9EC8}" dt="2022-12-30T17:30:43.191" v="370" actId="26606"/>
          <ac:spMkLst>
            <pc:docMk/>
            <pc:sldMk cId="968861827" sldId="399"/>
            <ac:spMk id="35" creationId="{D291F021-C45C-4D44-A2B8-A789E386CC42}"/>
          </ac:spMkLst>
        </pc:spChg>
        <pc:spChg chg="add del">
          <ac:chgData name="feyza özkan" userId="69a25efd29d3c977" providerId="LiveId" clId="{D38E1ABC-DB78-49C4-A776-AC1FD7CA9EC8}" dt="2022-12-30T17:30:52.801" v="372" actId="26606"/>
          <ac:spMkLst>
            <pc:docMk/>
            <pc:sldMk cId="968861827" sldId="399"/>
            <ac:spMk id="37" creationId="{46D6306C-ED4F-4AAE-B4A5-EEA6AFAD726E}"/>
          </ac:spMkLst>
        </pc:spChg>
        <pc:spChg chg="add del">
          <ac:chgData name="feyza özkan" userId="69a25efd29d3c977" providerId="LiveId" clId="{D38E1ABC-DB78-49C4-A776-AC1FD7CA9EC8}" dt="2022-12-30T17:30:52.801" v="372" actId="26606"/>
          <ac:spMkLst>
            <pc:docMk/>
            <pc:sldMk cId="968861827" sldId="399"/>
            <ac:spMk id="38" creationId="{0EC5361D-F897-4856-B945-0455A365EB24}"/>
          </ac:spMkLst>
        </pc:spChg>
        <pc:spChg chg="add del">
          <ac:chgData name="feyza özkan" userId="69a25efd29d3c977" providerId="LiveId" clId="{D38E1ABC-DB78-49C4-A776-AC1FD7CA9EC8}" dt="2022-12-30T17:30:52.801" v="372" actId="26606"/>
          <ac:spMkLst>
            <pc:docMk/>
            <pc:sldMk cId="968861827" sldId="399"/>
            <ac:spMk id="39" creationId="{4508C0C5-2268-42B5-B3C8-4D0899E05F8C}"/>
          </ac:spMkLst>
        </pc:spChg>
        <pc:spChg chg="add del">
          <ac:chgData name="feyza özkan" userId="69a25efd29d3c977" providerId="LiveId" clId="{D38E1ABC-DB78-49C4-A776-AC1FD7CA9EC8}" dt="2022-12-30T17:30:52.801" v="372" actId="26606"/>
          <ac:spMkLst>
            <pc:docMk/>
            <pc:sldMk cId="968861827" sldId="399"/>
            <ac:spMk id="40" creationId="{141ACBDB-38F8-4B34-8183-BD95B4E55A62}"/>
          </ac:spMkLst>
        </pc:spChg>
        <pc:spChg chg="add del">
          <ac:chgData name="feyza özkan" userId="69a25efd29d3c977" providerId="LiveId" clId="{D38E1ABC-DB78-49C4-A776-AC1FD7CA9EC8}" dt="2022-12-30T17:30:52.801" v="372" actId="26606"/>
          <ac:spMkLst>
            <pc:docMk/>
            <pc:sldMk cId="968861827" sldId="399"/>
            <ac:spMk id="41" creationId="{DE00DB52-3455-4E2F-867B-A6D0516E175B}"/>
          </ac:spMkLst>
        </pc:spChg>
        <pc:spChg chg="add del">
          <ac:chgData name="feyza özkan" userId="69a25efd29d3c977" providerId="LiveId" clId="{D38E1ABC-DB78-49C4-A776-AC1FD7CA9EC8}" dt="2022-12-30T17:30:52.801" v="372" actId="26606"/>
          <ac:spMkLst>
            <pc:docMk/>
            <pc:sldMk cId="968861827" sldId="399"/>
            <ac:spMk id="42" creationId="{9E914C83-E0D8-4953-92D5-169D28CB43AE}"/>
          </ac:spMkLst>
        </pc:spChg>
        <pc:spChg chg="add del">
          <ac:chgData name="feyza özkan" userId="69a25efd29d3c977" providerId="LiveId" clId="{D38E1ABC-DB78-49C4-A776-AC1FD7CA9EC8}" dt="2022-12-30T17:30:52.801" v="372" actId="26606"/>
          <ac:spMkLst>
            <pc:docMk/>
            <pc:sldMk cId="968861827" sldId="399"/>
            <ac:spMk id="43" creationId="{3512E083-F550-46AF-8490-767ECFD00CB7}"/>
          </ac:spMkLst>
        </pc:spChg>
        <pc:picChg chg="add del mod">
          <ac:chgData name="feyza özkan" userId="69a25efd29d3c977" providerId="LiveId" clId="{D38E1ABC-DB78-49C4-A776-AC1FD7CA9EC8}" dt="2022-12-31T00:38:07.846" v="3467" actId="478"/>
          <ac:picMkLst>
            <pc:docMk/>
            <pc:sldMk cId="968861827" sldId="399"/>
            <ac:picMk id="3" creationId="{A3AD16E3-BE9A-F20E-3485-24434E297847}"/>
          </ac:picMkLst>
        </pc:picChg>
        <pc:picChg chg="del">
          <ac:chgData name="feyza özkan" userId="69a25efd29d3c977" providerId="LiveId" clId="{D38E1ABC-DB78-49C4-A776-AC1FD7CA9EC8}" dt="2022-12-31T07:45:49.962" v="4776" actId="478"/>
          <ac:picMkLst>
            <pc:docMk/>
            <pc:sldMk cId="968861827" sldId="399"/>
            <ac:picMk id="3" creationId="{BF542650-9477-57B0-DFED-241E313B29CB}"/>
          </ac:picMkLst>
        </pc:picChg>
        <pc:picChg chg="mod">
          <ac:chgData name="feyza özkan" userId="69a25efd29d3c977" providerId="LiveId" clId="{D38E1ABC-DB78-49C4-A776-AC1FD7CA9EC8}" dt="2022-12-31T07:47:14.079" v="4778" actId="1076"/>
          <ac:picMkLst>
            <pc:docMk/>
            <pc:sldMk cId="968861827" sldId="399"/>
            <ac:picMk id="4" creationId="{B280BDCE-0FAC-4547-61FA-047B18D5A496}"/>
          </ac:picMkLst>
        </pc:picChg>
        <pc:picChg chg="del mod">
          <ac:chgData name="feyza özkan" userId="69a25efd29d3c977" providerId="LiveId" clId="{D38E1ABC-DB78-49C4-A776-AC1FD7CA9EC8}" dt="2022-12-31T07:45:52.868" v="4777" actId="478"/>
          <ac:picMkLst>
            <pc:docMk/>
            <pc:sldMk cId="968861827" sldId="399"/>
            <ac:picMk id="7" creationId="{7A2F8AD2-03FD-CEC1-C814-4F9B5A529F0A}"/>
          </ac:picMkLst>
        </pc:picChg>
        <pc:cxnChg chg="add del">
          <ac:chgData name="feyza özkan" userId="69a25efd29d3c977" providerId="LiveId" clId="{D38E1ABC-DB78-49C4-A776-AC1FD7CA9EC8}" dt="2022-12-30T17:30:35.292" v="362" actId="26606"/>
          <ac:cxnSpMkLst>
            <pc:docMk/>
            <pc:sldMk cId="968861827" sldId="399"/>
            <ac:cxnSpMk id="17" creationId="{22F6364A-B358-4BEE-B158-0734D2C938D4}"/>
          </ac:cxnSpMkLst>
        </pc:cxnChg>
        <pc:cxnChg chg="add del">
          <ac:chgData name="feyza özkan" userId="69a25efd29d3c977" providerId="LiveId" clId="{D38E1ABC-DB78-49C4-A776-AC1FD7CA9EC8}" dt="2022-12-30T17:30:41.621" v="368" actId="26606"/>
          <ac:cxnSpMkLst>
            <pc:docMk/>
            <pc:sldMk cId="968861827" sldId="399"/>
            <ac:cxnSpMk id="30" creationId="{22F6364A-B358-4BEE-B158-0734D2C938D4}"/>
          </ac:cxnSpMkLst>
        </pc:cxnChg>
      </pc:sldChg>
      <pc:sldChg chg="addSp delSp modSp add del mod">
        <pc:chgData name="feyza özkan" userId="69a25efd29d3c977" providerId="LiveId" clId="{D38E1ABC-DB78-49C4-A776-AC1FD7CA9EC8}" dt="2022-12-31T00:39:19.216" v="3472" actId="2696"/>
        <pc:sldMkLst>
          <pc:docMk/>
          <pc:sldMk cId="1439714835" sldId="400"/>
        </pc:sldMkLst>
        <pc:spChg chg="del">
          <ac:chgData name="feyza özkan" userId="69a25efd29d3c977" providerId="LiveId" clId="{D38E1ABC-DB78-49C4-A776-AC1FD7CA9EC8}" dt="2022-12-30T17:31:15.512" v="377" actId="478"/>
          <ac:spMkLst>
            <pc:docMk/>
            <pc:sldMk cId="1439714835" sldId="400"/>
            <ac:spMk id="4" creationId="{00000000-0000-0000-0000-000000000000}"/>
          </ac:spMkLst>
        </pc:spChg>
        <pc:picChg chg="add mod">
          <ac:chgData name="feyza özkan" userId="69a25efd29d3c977" providerId="LiveId" clId="{D38E1ABC-DB78-49C4-A776-AC1FD7CA9EC8}" dt="2022-12-30T17:32:30.603" v="387" actId="1076"/>
          <ac:picMkLst>
            <pc:docMk/>
            <pc:sldMk cId="1439714835" sldId="400"/>
            <ac:picMk id="3" creationId="{221141A2-4768-4525-5C1F-8ECCA67AF051}"/>
          </ac:picMkLst>
        </pc:picChg>
      </pc:sldChg>
      <pc:sldChg chg="addSp delSp modSp new del mod ord">
        <pc:chgData name="feyza özkan" userId="69a25efd29d3c977" providerId="LiveId" clId="{D38E1ABC-DB78-49C4-A776-AC1FD7CA9EC8}" dt="2022-12-30T23:58:03.145" v="2103" actId="2696"/>
        <pc:sldMkLst>
          <pc:docMk/>
          <pc:sldMk cId="3987214114" sldId="401"/>
        </pc:sldMkLst>
        <pc:spChg chg="del">
          <ac:chgData name="feyza özkan" userId="69a25efd29d3c977" providerId="LiveId" clId="{D38E1ABC-DB78-49C4-A776-AC1FD7CA9EC8}" dt="2022-12-30T17:09:47.833" v="276" actId="478"/>
          <ac:spMkLst>
            <pc:docMk/>
            <pc:sldMk cId="3987214114" sldId="401"/>
            <ac:spMk id="2" creationId="{EC076634-8D9A-9BE9-424B-F36635D24475}"/>
          </ac:spMkLst>
        </pc:spChg>
        <pc:picChg chg="mod">
          <ac:chgData name="feyza özkan" userId="69a25efd29d3c977" providerId="LiveId" clId="{D38E1ABC-DB78-49C4-A776-AC1FD7CA9EC8}" dt="2022-12-30T18:49:50.183" v="622" actId="1076"/>
          <ac:picMkLst>
            <pc:docMk/>
            <pc:sldMk cId="3987214114" sldId="401"/>
            <ac:picMk id="4" creationId="{5119B273-4C3F-9A71-EAA6-20FCB4ECF35B}"/>
          </ac:picMkLst>
        </pc:picChg>
        <pc:picChg chg="add del mod">
          <ac:chgData name="feyza özkan" userId="69a25efd29d3c977" providerId="LiveId" clId="{D38E1ABC-DB78-49C4-A776-AC1FD7CA9EC8}" dt="2022-12-30T23:46:20.220" v="1814" actId="478"/>
          <ac:picMkLst>
            <pc:docMk/>
            <pc:sldMk cId="3987214114" sldId="401"/>
            <ac:picMk id="5" creationId="{F2C7E0A1-FDAB-7A2E-8102-0D9070B15544}"/>
          </ac:picMkLst>
        </pc:picChg>
      </pc:sldChg>
      <pc:sldChg chg="addSp delSp modSp new del mod ord">
        <pc:chgData name="feyza özkan" userId="69a25efd29d3c977" providerId="LiveId" clId="{D38E1ABC-DB78-49C4-A776-AC1FD7CA9EC8}" dt="2022-12-30T23:58:09.256" v="2104" actId="2696"/>
        <pc:sldMkLst>
          <pc:docMk/>
          <pc:sldMk cId="3338065459" sldId="402"/>
        </pc:sldMkLst>
        <pc:spChg chg="del">
          <ac:chgData name="feyza özkan" userId="69a25efd29d3c977" providerId="LiveId" clId="{D38E1ABC-DB78-49C4-A776-AC1FD7CA9EC8}" dt="2022-12-30T17:14:01.925" v="287" actId="478"/>
          <ac:spMkLst>
            <pc:docMk/>
            <pc:sldMk cId="3338065459" sldId="402"/>
            <ac:spMk id="2" creationId="{2B7AD1D2-D739-FC3F-C439-C3D1FF94BCBC}"/>
          </ac:spMkLst>
        </pc:spChg>
        <pc:picChg chg="mod">
          <ac:chgData name="feyza özkan" userId="69a25efd29d3c977" providerId="LiveId" clId="{D38E1ABC-DB78-49C4-A776-AC1FD7CA9EC8}" dt="2022-12-30T18:48:09.236" v="621" actId="1076"/>
          <ac:picMkLst>
            <pc:docMk/>
            <pc:sldMk cId="3338065459" sldId="402"/>
            <ac:picMk id="2" creationId="{BDCC542F-4E8D-C792-E5ED-510C099C835C}"/>
          </ac:picMkLst>
        </pc:picChg>
        <pc:picChg chg="add del mod">
          <ac:chgData name="feyza özkan" userId="69a25efd29d3c977" providerId="LiveId" clId="{D38E1ABC-DB78-49C4-A776-AC1FD7CA9EC8}" dt="2022-12-30T23:57:56.386" v="2099" actId="478"/>
          <ac:picMkLst>
            <pc:docMk/>
            <pc:sldMk cId="3338065459" sldId="402"/>
            <ac:picMk id="5" creationId="{205AAC5F-06A0-7C31-0D43-E571CF9D2B6D}"/>
          </ac:picMkLst>
        </pc:picChg>
        <pc:picChg chg="add del mod">
          <ac:chgData name="feyza özkan" userId="69a25efd29d3c977" providerId="LiveId" clId="{D38E1ABC-DB78-49C4-A776-AC1FD7CA9EC8}" dt="2022-12-30T23:57:58.257" v="2100" actId="478"/>
          <ac:picMkLst>
            <pc:docMk/>
            <pc:sldMk cId="3338065459" sldId="402"/>
            <ac:picMk id="7" creationId="{90881CC2-FF3E-88CA-311F-9C8A0A0E3271}"/>
          </ac:picMkLst>
        </pc:picChg>
        <pc:picChg chg="add del mod">
          <ac:chgData name="feyza özkan" userId="69a25efd29d3c977" providerId="LiveId" clId="{D38E1ABC-DB78-49C4-A776-AC1FD7CA9EC8}" dt="2022-12-30T23:57:59.744" v="2102" actId="478"/>
          <ac:picMkLst>
            <pc:docMk/>
            <pc:sldMk cId="3338065459" sldId="402"/>
            <ac:picMk id="9" creationId="{BA70E410-1C23-A07C-7A22-00213D4768AE}"/>
          </ac:picMkLst>
        </pc:picChg>
      </pc:sldChg>
      <pc:sldChg chg="addSp delSp modSp new mod modTransition delAnim modAnim">
        <pc:chgData name="feyza özkan" userId="69a25efd29d3c977" providerId="LiveId" clId="{D38E1ABC-DB78-49C4-A776-AC1FD7CA9EC8}" dt="2022-12-31T00:58:51.976" v="4522"/>
        <pc:sldMkLst>
          <pc:docMk/>
          <pc:sldMk cId="2166859474" sldId="403"/>
        </pc:sldMkLst>
        <pc:spChg chg="del">
          <ac:chgData name="feyza özkan" userId="69a25efd29d3c977" providerId="LiveId" clId="{D38E1ABC-DB78-49C4-A776-AC1FD7CA9EC8}" dt="2022-12-30T17:18:12.572" v="305" actId="478"/>
          <ac:spMkLst>
            <pc:docMk/>
            <pc:sldMk cId="2166859474" sldId="403"/>
            <ac:spMk id="2" creationId="{C830E469-5B33-7B77-D3B0-20B2ECCDFC84}"/>
          </ac:spMkLst>
        </pc:spChg>
        <pc:spChg chg="add del mod">
          <ac:chgData name="feyza özkan" userId="69a25efd29d3c977" providerId="LiveId" clId="{D38E1ABC-DB78-49C4-A776-AC1FD7CA9EC8}" dt="2022-12-31T00:08:49.987" v="2718" actId="478"/>
          <ac:spMkLst>
            <pc:docMk/>
            <pc:sldMk cId="2166859474" sldId="403"/>
            <ac:spMk id="6" creationId="{E446FD56-346A-6B86-CAF0-F68426D13152}"/>
          </ac:spMkLst>
        </pc:spChg>
        <pc:spChg chg="add mod">
          <ac:chgData name="feyza özkan" userId="69a25efd29d3c977" providerId="LiveId" clId="{D38E1ABC-DB78-49C4-A776-AC1FD7CA9EC8}" dt="2022-12-31T00:16:37.023" v="3051" actId="20577"/>
          <ac:spMkLst>
            <pc:docMk/>
            <pc:sldMk cId="2166859474" sldId="403"/>
            <ac:spMk id="8" creationId="{D2BF4378-459B-A047-2E87-6EC11246F111}"/>
          </ac:spMkLst>
        </pc:spChg>
        <pc:picChg chg="del mod">
          <ac:chgData name="feyza özkan" userId="69a25efd29d3c977" providerId="LiveId" clId="{D38E1ABC-DB78-49C4-A776-AC1FD7CA9EC8}" dt="2022-12-30T18:52:21.967" v="624" actId="21"/>
          <ac:picMkLst>
            <pc:docMk/>
            <pc:sldMk cId="2166859474" sldId="403"/>
            <ac:picMk id="2" creationId="{8B88CCA2-468F-0ECA-D4FC-DE38AAE3B585}"/>
          </ac:picMkLst>
        </pc:picChg>
        <pc:picChg chg="mod">
          <ac:chgData name="feyza özkan" userId="69a25efd29d3c977" providerId="LiveId" clId="{D38E1ABC-DB78-49C4-A776-AC1FD7CA9EC8}" dt="2022-12-31T00:21:37.602" v="3071" actId="1076"/>
          <ac:picMkLst>
            <pc:docMk/>
            <pc:sldMk cId="2166859474" sldId="403"/>
            <ac:picMk id="4" creationId="{352BCF34-E1D5-6238-9436-7C270AB6F888}"/>
          </ac:picMkLst>
        </pc:picChg>
        <pc:picChg chg="add del mod">
          <ac:chgData name="feyza özkan" userId="69a25efd29d3c977" providerId="LiveId" clId="{D38E1ABC-DB78-49C4-A776-AC1FD7CA9EC8}" dt="2022-12-31T00:08:31.126" v="2706" actId="478"/>
          <ac:picMkLst>
            <pc:docMk/>
            <pc:sldMk cId="2166859474" sldId="403"/>
            <ac:picMk id="5" creationId="{991D8208-A8C4-0939-9B7F-57648F15F553}"/>
          </ac:picMkLst>
        </pc:picChg>
        <pc:picChg chg="add del mod">
          <ac:chgData name="feyza özkan" userId="69a25efd29d3c977" providerId="LiveId" clId="{D38E1ABC-DB78-49C4-A776-AC1FD7CA9EC8}" dt="2022-12-31T00:24:32.125" v="3088" actId="478"/>
          <ac:picMkLst>
            <pc:docMk/>
            <pc:sldMk cId="2166859474" sldId="403"/>
            <ac:picMk id="9" creationId="{E75ABA56-EFD5-BB3D-6F05-491977A8E542}"/>
          </ac:picMkLst>
        </pc:picChg>
      </pc:sldChg>
      <pc:sldChg chg="addSp delSp modSp new del mod">
        <pc:chgData name="feyza özkan" userId="69a25efd29d3c977" providerId="LiveId" clId="{D38E1ABC-DB78-49C4-A776-AC1FD7CA9EC8}" dt="2022-12-31T00:19:20.161" v="3069" actId="2696"/>
        <pc:sldMkLst>
          <pc:docMk/>
          <pc:sldMk cId="1437753287" sldId="404"/>
        </pc:sldMkLst>
        <pc:spChg chg="del">
          <ac:chgData name="feyza özkan" userId="69a25efd29d3c977" providerId="LiveId" clId="{D38E1ABC-DB78-49C4-A776-AC1FD7CA9EC8}" dt="2022-12-30T17:20:10.241" v="315" actId="478"/>
          <ac:spMkLst>
            <pc:docMk/>
            <pc:sldMk cId="1437753287" sldId="404"/>
            <ac:spMk id="2" creationId="{072D8EB3-20F9-B06D-0F80-CB6A2B52C3D1}"/>
          </ac:spMkLst>
        </pc:spChg>
        <pc:picChg chg="add mod">
          <ac:chgData name="feyza özkan" userId="69a25efd29d3c977" providerId="LiveId" clId="{D38E1ABC-DB78-49C4-A776-AC1FD7CA9EC8}" dt="2022-12-30T17:20:14.130" v="317" actId="14100"/>
          <ac:picMkLst>
            <pc:docMk/>
            <pc:sldMk cId="1437753287" sldId="404"/>
            <ac:picMk id="5" creationId="{BFFC8E49-A390-D1CC-7302-DB359706CDB9}"/>
          </ac:picMkLst>
        </pc:picChg>
        <pc:picChg chg="add del mod">
          <ac:chgData name="feyza özkan" userId="69a25efd29d3c977" providerId="LiveId" clId="{D38E1ABC-DB78-49C4-A776-AC1FD7CA9EC8}" dt="2022-12-30T17:21:03.230" v="322" actId="478"/>
          <ac:picMkLst>
            <pc:docMk/>
            <pc:sldMk cId="1437753287" sldId="404"/>
            <ac:picMk id="7" creationId="{97C533DE-2590-8398-60C0-2E136CF46181}"/>
          </ac:picMkLst>
        </pc:picChg>
        <pc:picChg chg="add mod">
          <ac:chgData name="feyza özkan" userId="69a25efd29d3c977" providerId="LiveId" clId="{D38E1ABC-DB78-49C4-A776-AC1FD7CA9EC8}" dt="2022-12-30T17:21:29.641" v="329" actId="1076"/>
          <ac:picMkLst>
            <pc:docMk/>
            <pc:sldMk cId="1437753287" sldId="404"/>
            <ac:picMk id="9" creationId="{EB793334-9359-110E-11B3-65FE56FCE65C}"/>
          </ac:picMkLst>
        </pc:picChg>
        <pc:picChg chg="add mod">
          <ac:chgData name="feyza özkan" userId="69a25efd29d3c977" providerId="LiveId" clId="{D38E1ABC-DB78-49C4-A776-AC1FD7CA9EC8}" dt="2022-12-30T17:21:42.801" v="334" actId="1076"/>
          <ac:picMkLst>
            <pc:docMk/>
            <pc:sldMk cId="1437753287" sldId="404"/>
            <ac:picMk id="11" creationId="{969F2C8A-3A52-0A24-8118-2EBAB2570CCC}"/>
          </ac:picMkLst>
        </pc:picChg>
      </pc:sldChg>
      <pc:sldChg chg="addSp delSp modSp new del mod">
        <pc:chgData name="feyza özkan" userId="69a25efd29d3c977" providerId="LiveId" clId="{D38E1ABC-DB78-49C4-A776-AC1FD7CA9EC8}" dt="2022-12-31T00:39:21.628" v="3473" actId="2696"/>
        <pc:sldMkLst>
          <pc:docMk/>
          <pc:sldMk cId="4011467092" sldId="405"/>
        </pc:sldMkLst>
        <pc:spChg chg="del">
          <ac:chgData name="feyza özkan" userId="69a25efd29d3c977" providerId="LiveId" clId="{D38E1ABC-DB78-49C4-A776-AC1FD7CA9EC8}" dt="2022-12-30T17:32:34.818" v="389" actId="478"/>
          <ac:spMkLst>
            <pc:docMk/>
            <pc:sldMk cId="4011467092" sldId="405"/>
            <ac:spMk id="2" creationId="{A1CA5934-549C-DA8B-7548-9C84A4C71FC6}"/>
          </ac:spMkLst>
        </pc:spChg>
        <pc:picChg chg="add mod">
          <ac:chgData name="feyza özkan" userId="69a25efd29d3c977" providerId="LiveId" clId="{D38E1ABC-DB78-49C4-A776-AC1FD7CA9EC8}" dt="2022-12-30T17:32:41.514" v="393" actId="1076"/>
          <ac:picMkLst>
            <pc:docMk/>
            <pc:sldMk cId="4011467092" sldId="405"/>
            <ac:picMk id="5" creationId="{713C1130-5ACB-E54C-0412-562CAA569CAA}"/>
          </ac:picMkLst>
        </pc:picChg>
      </pc:sldChg>
      <pc:sldChg chg="addSp delSp modSp new del mod">
        <pc:chgData name="feyza özkan" userId="69a25efd29d3c977" providerId="LiveId" clId="{D38E1ABC-DB78-49C4-A776-AC1FD7CA9EC8}" dt="2022-12-31T00:39:25.584" v="3474" actId="2696"/>
        <pc:sldMkLst>
          <pc:docMk/>
          <pc:sldMk cId="973138121" sldId="406"/>
        </pc:sldMkLst>
        <pc:spChg chg="del">
          <ac:chgData name="feyza özkan" userId="69a25efd29d3c977" providerId="LiveId" clId="{D38E1ABC-DB78-49C4-A776-AC1FD7CA9EC8}" dt="2022-12-30T17:33:04.706" v="395" actId="478"/>
          <ac:spMkLst>
            <pc:docMk/>
            <pc:sldMk cId="973138121" sldId="406"/>
            <ac:spMk id="2" creationId="{3FBDFABB-0F25-6242-BCA7-64D91ED68038}"/>
          </ac:spMkLst>
        </pc:spChg>
        <pc:picChg chg="add mod">
          <ac:chgData name="feyza özkan" userId="69a25efd29d3c977" providerId="LiveId" clId="{D38E1ABC-DB78-49C4-A776-AC1FD7CA9EC8}" dt="2022-12-30T17:33:10.421" v="398" actId="1076"/>
          <ac:picMkLst>
            <pc:docMk/>
            <pc:sldMk cId="973138121" sldId="406"/>
            <ac:picMk id="5" creationId="{2EB5990B-7D27-EA4F-28C4-13A0B41C351B}"/>
          </ac:picMkLst>
        </pc:picChg>
      </pc:sldChg>
      <pc:sldChg chg="addSp delSp modSp new mod modTransition delAnim">
        <pc:chgData name="feyza özkan" userId="69a25efd29d3c977" providerId="LiveId" clId="{D38E1ABC-DB78-49C4-A776-AC1FD7CA9EC8}" dt="2022-12-31T07:48:18.895" v="4784"/>
        <pc:sldMkLst>
          <pc:docMk/>
          <pc:sldMk cId="341432771" sldId="407"/>
        </pc:sldMkLst>
        <pc:spChg chg="del">
          <ac:chgData name="feyza özkan" userId="69a25efd29d3c977" providerId="LiveId" clId="{D38E1ABC-DB78-49C4-A776-AC1FD7CA9EC8}" dt="2022-12-30T17:33:48.579" v="401" actId="478"/>
          <ac:spMkLst>
            <pc:docMk/>
            <pc:sldMk cId="341432771" sldId="407"/>
            <ac:spMk id="2" creationId="{32C1B9BA-97B1-23C0-F7E2-844E55D8DDC2}"/>
          </ac:spMkLst>
        </pc:spChg>
        <pc:spChg chg="add mod">
          <ac:chgData name="feyza özkan" userId="69a25efd29d3c977" providerId="LiveId" clId="{D38E1ABC-DB78-49C4-A776-AC1FD7CA9EC8}" dt="2022-12-31T00:48:51.580" v="4167" actId="14100"/>
          <ac:spMkLst>
            <pc:docMk/>
            <pc:sldMk cId="341432771" sldId="407"/>
            <ac:spMk id="2" creationId="{7328B260-7D43-1FB1-D92D-B7875C2A5284}"/>
          </ac:spMkLst>
        </pc:spChg>
        <pc:spChg chg="add del mod">
          <ac:chgData name="feyza özkan" userId="69a25efd29d3c977" providerId="LiveId" clId="{D38E1ABC-DB78-49C4-A776-AC1FD7CA9EC8}" dt="2022-12-31T07:48:18.895" v="4784"/>
          <ac:spMkLst>
            <pc:docMk/>
            <pc:sldMk cId="341432771" sldId="407"/>
            <ac:spMk id="4" creationId="{3238F364-09FE-2BC8-625B-DD62E7EAD72D}"/>
          </ac:spMkLst>
        </pc:spChg>
        <pc:picChg chg="add mod">
          <ac:chgData name="feyza özkan" userId="69a25efd29d3c977" providerId="LiveId" clId="{D38E1ABC-DB78-49C4-A776-AC1FD7CA9EC8}" dt="2022-12-30T18:46:03.059" v="620" actId="1076"/>
          <ac:picMkLst>
            <pc:docMk/>
            <pc:sldMk cId="341432771" sldId="407"/>
            <ac:picMk id="5" creationId="{AB52A0FB-AD5C-86D3-F1DF-3FC819AF9A2C}"/>
          </ac:picMkLst>
        </pc:picChg>
        <pc:picChg chg="del mod">
          <ac:chgData name="feyza özkan" userId="69a25efd29d3c977" providerId="LiveId" clId="{D38E1ABC-DB78-49C4-A776-AC1FD7CA9EC8}" dt="2022-12-31T00:53:21.739" v="4425" actId="478"/>
          <ac:picMkLst>
            <pc:docMk/>
            <pc:sldMk cId="341432771" sldId="407"/>
            <ac:picMk id="6" creationId="{C8CFF485-4033-31F4-C5D8-3312BE64B6B4}"/>
          </ac:picMkLst>
        </pc:picChg>
        <pc:picChg chg="del">
          <ac:chgData name="feyza özkan" userId="69a25efd29d3c977" providerId="LiveId" clId="{D38E1ABC-DB78-49C4-A776-AC1FD7CA9EC8}" dt="2022-12-31T00:55:45.616" v="4497" actId="478"/>
          <ac:picMkLst>
            <pc:docMk/>
            <pc:sldMk cId="341432771" sldId="407"/>
            <ac:picMk id="7" creationId="{282CBECD-AD4A-478B-E71E-C19ED2FD888A}"/>
          </ac:picMkLst>
        </pc:picChg>
        <pc:picChg chg="del mod">
          <ac:chgData name="feyza özkan" userId="69a25efd29d3c977" providerId="LiveId" clId="{D38E1ABC-DB78-49C4-A776-AC1FD7CA9EC8}" dt="2022-12-31T01:09:07.026" v="4539" actId="478"/>
          <ac:picMkLst>
            <pc:docMk/>
            <pc:sldMk cId="341432771" sldId="407"/>
            <ac:picMk id="8" creationId="{4437098D-843C-9339-E63D-CEE41F948046}"/>
          </ac:picMkLst>
        </pc:picChg>
        <pc:picChg chg="mod">
          <ac:chgData name="feyza özkan" userId="69a25efd29d3c977" providerId="LiveId" clId="{D38E1ABC-DB78-49C4-A776-AC1FD7CA9EC8}" dt="2022-12-31T01:09:11.035" v="4540" actId="1076"/>
          <ac:picMkLst>
            <pc:docMk/>
            <pc:sldMk cId="341432771" sldId="407"/>
            <ac:picMk id="9" creationId="{EC37E0FA-DC1D-2E74-0A01-EBB7B99EA56E}"/>
          </ac:picMkLst>
        </pc:picChg>
      </pc:sldChg>
      <pc:sldChg chg="addSp delSp modSp new mod modTransition">
        <pc:chgData name="feyza özkan" userId="69a25efd29d3c977" providerId="LiveId" clId="{D38E1ABC-DB78-49C4-A776-AC1FD7CA9EC8}" dt="2022-12-31T07:49:52.841" v="4785" actId="478"/>
        <pc:sldMkLst>
          <pc:docMk/>
          <pc:sldMk cId="2420686084" sldId="408"/>
        </pc:sldMkLst>
        <pc:spChg chg="del">
          <ac:chgData name="feyza özkan" userId="69a25efd29d3c977" providerId="LiveId" clId="{D38E1ABC-DB78-49C4-A776-AC1FD7CA9EC8}" dt="2022-12-30T17:41:08.307" v="408" actId="478"/>
          <ac:spMkLst>
            <pc:docMk/>
            <pc:sldMk cId="2420686084" sldId="408"/>
            <ac:spMk id="2" creationId="{5204FD36-2712-52EE-FC94-EDFD6191698F}"/>
          </ac:spMkLst>
        </pc:spChg>
        <pc:spChg chg="add del mod">
          <ac:chgData name="feyza özkan" userId="69a25efd29d3c977" providerId="LiveId" clId="{D38E1ABC-DB78-49C4-A776-AC1FD7CA9EC8}" dt="2022-12-31T07:49:52.841" v="4785" actId="478"/>
          <ac:spMkLst>
            <pc:docMk/>
            <pc:sldMk cId="2420686084" sldId="408"/>
            <ac:spMk id="2" creationId="{65381531-8C36-7040-4E2C-135718B6F2CC}"/>
          </ac:spMkLst>
        </pc:spChg>
        <pc:picChg chg="mod">
          <ac:chgData name="feyza özkan" userId="69a25efd29d3c977" providerId="LiveId" clId="{D38E1ABC-DB78-49C4-A776-AC1FD7CA9EC8}" dt="2022-12-31T00:57:29.333" v="4500" actId="1076"/>
          <ac:picMkLst>
            <pc:docMk/>
            <pc:sldMk cId="2420686084" sldId="408"/>
            <ac:picMk id="4" creationId="{2D90CFBC-A7A4-47A8-0302-67B15FAB379A}"/>
          </ac:picMkLst>
        </pc:picChg>
        <pc:picChg chg="add del mod">
          <ac:chgData name="feyza özkan" userId="69a25efd29d3c977" providerId="LiveId" clId="{D38E1ABC-DB78-49C4-A776-AC1FD7CA9EC8}" dt="2022-12-30T17:41:30.961" v="413" actId="478"/>
          <ac:picMkLst>
            <pc:docMk/>
            <pc:sldMk cId="2420686084" sldId="408"/>
            <ac:picMk id="5" creationId="{35E12C0C-DA66-2D69-150C-EE603955EEB2}"/>
          </ac:picMkLst>
        </pc:picChg>
        <pc:picChg chg="add del mod">
          <ac:chgData name="feyza özkan" userId="69a25efd29d3c977" providerId="LiveId" clId="{D38E1ABC-DB78-49C4-A776-AC1FD7CA9EC8}" dt="2022-12-30T17:41:38.505" v="417" actId="478"/>
          <ac:picMkLst>
            <pc:docMk/>
            <pc:sldMk cId="2420686084" sldId="408"/>
            <ac:picMk id="7" creationId="{58531695-B04E-467B-0211-B1E5AF0A3AA9}"/>
          </ac:picMkLst>
        </pc:picChg>
        <pc:picChg chg="add mod">
          <ac:chgData name="feyza özkan" userId="69a25efd29d3c977" providerId="LiveId" clId="{D38E1ABC-DB78-49C4-A776-AC1FD7CA9EC8}" dt="2022-12-30T18:45:54.978" v="618" actId="1076"/>
          <ac:picMkLst>
            <pc:docMk/>
            <pc:sldMk cId="2420686084" sldId="408"/>
            <ac:picMk id="9" creationId="{1C0BC542-60B2-667E-BAE9-7BB9B74460D7}"/>
          </ac:picMkLst>
        </pc:picChg>
      </pc:sldChg>
      <pc:sldChg chg="addSp delSp modSp new del mod setBg">
        <pc:chgData name="feyza özkan" userId="69a25efd29d3c977" providerId="LiveId" clId="{D38E1ABC-DB78-49C4-A776-AC1FD7CA9EC8}" dt="2022-12-30T18:04:48.689" v="553" actId="2696"/>
        <pc:sldMkLst>
          <pc:docMk/>
          <pc:sldMk cId="2006423716" sldId="409"/>
        </pc:sldMkLst>
        <pc:spChg chg="mod">
          <ac:chgData name="feyza özkan" userId="69a25efd29d3c977" providerId="LiveId" clId="{D38E1ABC-DB78-49C4-A776-AC1FD7CA9EC8}" dt="2022-12-30T18:02:02.771" v="516" actId="20577"/>
          <ac:spMkLst>
            <pc:docMk/>
            <pc:sldMk cId="2006423716" sldId="409"/>
            <ac:spMk id="2" creationId="{4A07F288-BACD-996B-7231-BBDB50AF9E5C}"/>
          </ac:spMkLst>
        </pc:spChg>
        <pc:spChg chg="del">
          <ac:chgData name="feyza özkan" userId="69a25efd29d3c977" providerId="LiveId" clId="{D38E1ABC-DB78-49C4-A776-AC1FD7CA9EC8}" dt="2022-12-30T18:00:02.081" v="474"/>
          <ac:spMkLst>
            <pc:docMk/>
            <pc:sldMk cId="2006423716" sldId="409"/>
            <ac:spMk id="3" creationId="{5EA5D09D-E714-7CD7-A12E-590D51A6D7DE}"/>
          </ac:spMkLst>
        </pc:spChg>
        <pc:spChg chg="mod ord">
          <ac:chgData name="feyza özkan" userId="69a25efd29d3c977" providerId="LiveId" clId="{D38E1ABC-DB78-49C4-A776-AC1FD7CA9EC8}" dt="2022-12-30T18:01:55.092" v="507" actId="26606"/>
          <ac:spMkLst>
            <pc:docMk/>
            <pc:sldMk cId="2006423716" sldId="409"/>
            <ac:spMk id="4" creationId="{5BAB5FD9-4AFB-C36D-0FED-F4FFCBD0D2F3}"/>
          </ac:spMkLst>
        </pc:spChg>
        <pc:spChg chg="add mod">
          <ac:chgData name="feyza özkan" userId="69a25efd29d3c977" providerId="LiveId" clId="{D38E1ABC-DB78-49C4-A776-AC1FD7CA9EC8}" dt="2022-12-30T18:02:21.424" v="523" actId="14100"/>
          <ac:spMkLst>
            <pc:docMk/>
            <pc:sldMk cId="2006423716" sldId="409"/>
            <ac:spMk id="5" creationId="{B4467DA5-EE7B-3B84-8571-3E87B8547952}"/>
          </ac:spMkLst>
        </pc:spChg>
        <pc:spChg chg="add">
          <ac:chgData name="feyza özkan" userId="69a25efd29d3c977" providerId="LiveId" clId="{D38E1ABC-DB78-49C4-A776-AC1FD7CA9EC8}" dt="2022-12-30T18:01:55.092" v="507" actId="26606"/>
          <ac:spMkLst>
            <pc:docMk/>
            <pc:sldMk cId="2006423716" sldId="409"/>
            <ac:spMk id="3083" creationId="{D2B783EE-0239-4717-BBEA-8C9EAC61C824}"/>
          </ac:spMkLst>
        </pc:spChg>
        <pc:spChg chg="add">
          <ac:chgData name="feyza özkan" userId="69a25efd29d3c977" providerId="LiveId" clId="{D38E1ABC-DB78-49C4-A776-AC1FD7CA9EC8}" dt="2022-12-30T18:01:55.092" v="507" actId="26606"/>
          <ac:spMkLst>
            <pc:docMk/>
            <pc:sldMk cId="2006423716" sldId="409"/>
            <ac:spMk id="3085" creationId="{A7B99495-F43F-4D80-A44F-2CB4764EB90B}"/>
          </ac:spMkLst>
        </pc:spChg>
        <pc:spChg chg="add">
          <ac:chgData name="feyza özkan" userId="69a25efd29d3c977" providerId="LiveId" clId="{D38E1ABC-DB78-49C4-A776-AC1FD7CA9EC8}" dt="2022-12-30T18:01:55.092" v="507" actId="26606"/>
          <ac:spMkLst>
            <pc:docMk/>
            <pc:sldMk cId="2006423716" sldId="409"/>
            <ac:spMk id="3087" creationId="{70BEB1E7-2F88-40BC-B73D-42E5B6F80BFC}"/>
          </ac:spMkLst>
        </pc:spChg>
        <pc:picChg chg="add mod ord">
          <ac:chgData name="feyza özkan" userId="69a25efd29d3c977" providerId="LiveId" clId="{D38E1ABC-DB78-49C4-A776-AC1FD7CA9EC8}" dt="2022-12-30T18:02:55.332" v="533" actId="1076"/>
          <ac:picMkLst>
            <pc:docMk/>
            <pc:sldMk cId="2006423716" sldId="409"/>
            <ac:picMk id="3074" creationId="{98C0ECE7-8031-1490-1AD6-6D8268E9B21C}"/>
          </ac:picMkLst>
        </pc:picChg>
        <pc:picChg chg="add del mod">
          <ac:chgData name="feyza özkan" userId="69a25efd29d3c977" providerId="LiveId" clId="{D38E1ABC-DB78-49C4-A776-AC1FD7CA9EC8}" dt="2022-12-30T18:00:03.559" v="475" actId="478"/>
          <ac:picMkLst>
            <pc:docMk/>
            <pc:sldMk cId="2006423716" sldId="409"/>
            <ac:picMk id="3076" creationId="{A4BA399C-F18D-84DE-07AD-FA09EB9AD17A}"/>
          </ac:picMkLst>
        </pc:picChg>
        <pc:picChg chg="add mod">
          <ac:chgData name="feyza özkan" userId="69a25efd29d3c977" providerId="LiveId" clId="{D38E1ABC-DB78-49C4-A776-AC1FD7CA9EC8}" dt="2022-12-30T18:02:54.568" v="532" actId="1076"/>
          <ac:picMkLst>
            <pc:docMk/>
            <pc:sldMk cId="2006423716" sldId="409"/>
            <ac:picMk id="3078" creationId="{FC498B36-1D4A-69B7-5865-861ADB475738}"/>
          </ac:picMkLst>
        </pc:picChg>
      </pc:sldChg>
      <pc:sldChg chg="addSp delSp modSp new mod modTransition delAnim modNotesTx">
        <pc:chgData name="feyza özkan" userId="69a25efd29d3c977" providerId="LiveId" clId="{D38E1ABC-DB78-49C4-A776-AC1FD7CA9EC8}" dt="2022-12-31T14:08:26.954" v="4804" actId="478"/>
        <pc:sldMkLst>
          <pc:docMk/>
          <pc:sldMk cId="1457248941" sldId="410"/>
        </pc:sldMkLst>
        <pc:spChg chg="del mod">
          <ac:chgData name="feyza özkan" userId="69a25efd29d3c977" providerId="LiveId" clId="{D38E1ABC-DB78-49C4-A776-AC1FD7CA9EC8}" dt="2022-12-31T14:08:22.667" v="4803" actId="478"/>
          <ac:spMkLst>
            <pc:docMk/>
            <pc:sldMk cId="1457248941" sldId="410"/>
            <ac:spMk id="2" creationId="{3908BF13-EBB0-6358-A23E-9E32CC1CFBF6}"/>
          </ac:spMkLst>
        </pc:spChg>
        <pc:spChg chg="del">
          <ac:chgData name="feyza özkan" userId="69a25efd29d3c977" providerId="LiveId" clId="{D38E1ABC-DB78-49C4-A776-AC1FD7CA9EC8}" dt="2022-12-30T18:03:00.834" v="534"/>
          <ac:spMkLst>
            <pc:docMk/>
            <pc:sldMk cId="1457248941" sldId="410"/>
            <ac:spMk id="3" creationId="{81B1C250-E5D8-8A84-CEEF-AABE3701D406}"/>
          </ac:spMkLst>
        </pc:spChg>
        <pc:spChg chg="add mod">
          <ac:chgData name="feyza özkan" userId="69a25efd29d3c977" providerId="LiveId" clId="{D38E1ABC-DB78-49C4-A776-AC1FD7CA9EC8}" dt="2022-12-30T22:54:53.437" v="995" actId="1076"/>
          <ac:spMkLst>
            <pc:docMk/>
            <pc:sldMk cId="1457248941" sldId="410"/>
            <ac:spMk id="3" creationId="{B1166567-6628-502E-51D2-D1ADD942F95D}"/>
          </ac:spMkLst>
        </pc:spChg>
        <pc:spChg chg="add del mod">
          <ac:chgData name="feyza özkan" userId="69a25efd29d3c977" providerId="LiveId" clId="{D38E1ABC-DB78-49C4-A776-AC1FD7CA9EC8}" dt="2022-12-31T14:08:26.954" v="4804" actId="478"/>
          <ac:spMkLst>
            <pc:docMk/>
            <pc:sldMk cId="1457248941" sldId="410"/>
            <ac:spMk id="6" creationId="{36000660-7E2B-671F-1687-A65C42DEB2B5}"/>
          </ac:spMkLst>
        </pc:spChg>
        <pc:spChg chg="add del mod">
          <ac:chgData name="feyza özkan" userId="69a25efd29d3c977" providerId="LiveId" clId="{D38E1ABC-DB78-49C4-A776-AC1FD7CA9EC8}" dt="2022-12-30T23:06:18.992" v="1060" actId="478"/>
          <ac:spMkLst>
            <pc:docMk/>
            <pc:sldMk cId="1457248941" sldId="410"/>
            <ac:spMk id="7" creationId="{8D1304B7-4BF1-2ED1-3694-81CDDFAFFDE7}"/>
          </ac:spMkLst>
        </pc:spChg>
        <pc:spChg chg="add del mod">
          <ac:chgData name="feyza özkan" userId="69a25efd29d3c977" providerId="LiveId" clId="{D38E1ABC-DB78-49C4-A776-AC1FD7CA9EC8}" dt="2022-12-30T23:08:11.985" v="1084" actId="478"/>
          <ac:spMkLst>
            <pc:docMk/>
            <pc:sldMk cId="1457248941" sldId="410"/>
            <ac:spMk id="13" creationId="{D24AFA62-081F-DAFF-6790-584B02E7D9B2}"/>
          </ac:spMkLst>
        </pc:spChg>
        <pc:spChg chg="add mod">
          <ac:chgData name="feyza özkan" userId="69a25efd29d3c977" providerId="LiveId" clId="{D38E1ABC-DB78-49C4-A776-AC1FD7CA9EC8}" dt="2022-12-30T23:09:03.188" v="1096" actId="1076"/>
          <ac:spMkLst>
            <pc:docMk/>
            <pc:sldMk cId="1457248941" sldId="410"/>
            <ac:spMk id="14" creationId="{A33E9768-6858-60DA-0872-9506D4EEF6CA}"/>
          </ac:spMkLst>
        </pc:spChg>
        <pc:picChg chg="add del mod">
          <ac:chgData name="feyza özkan" userId="69a25efd29d3c977" providerId="LiveId" clId="{D38E1ABC-DB78-49C4-A776-AC1FD7CA9EC8}" dt="2022-12-30T22:38:33.403" v="886" actId="478"/>
          <ac:picMkLst>
            <pc:docMk/>
            <pc:sldMk cId="1457248941" sldId="410"/>
            <ac:picMk id="5" creationId="{9E0C2916-91B3-8F0B-5BA8-B04CD43780F4}"/>
          </ac:picMkLst>
        </pc:picChg>
        <pc:picChg chg="add del mod">
          <ac:chgData name="feyza özkan" userId="69a25efd29d3c977" providerId="LiveId" clId="{D38E1ABC-DB78-49C4-A776-AC1FD7CA9EC8}" dt="2022-12-30T22:39:17.854" v="898" actId="478"/>
          <ac:picMkLst>
            <pc:docMk/>
            <pc:sldMk cId="1457248941" sldId="410"/>
            <ac:picMk id="6" creationId="{0B8E2021-3D14-9D26-F8E3-4BB75442E7CE}"/>
          </ac:picMkLst>
        </pc:picChg>
        <pc:picChg chg="add del mod">
          <ac:chgData name="feyza özkan" userId="69a25efd29d3c977" providerId="LiveId" clId="{D38E1ABC-DB78-49C4-A776-AC1FD7CA9EC8}" dt="2022-12-30T22:39:18.814" v="899" actId="478"/>
          <ac:picMkLst>
            <pc:docMk/>
            <pc:sldMk cId="1457248941" sldId="410"/>
            <ac:picMk id="8" creationId="{8E80DBED-A6A5-4E77-4BF3-3229EC7EE417}"/>
          </ac:picMkLst>
        </pc:picChg>
        <pc:picChg chg="mod">
          <ac:chgData name="feyza özkan" userId="69a25efd29d3c977" providerId="LiveId" clId="{D38E1ABC-DB78-49C4-A776-AC1FD7CA9EC8}" dt="2022-12-30T23:00:13.082" v="1015" actId="1076"/>
          <ac:picMkLst>
            <pc:docMk/>
            <pc:sldMk cId="1457248941" sldId="410"/>
            <ac:picMk id="9" creationId="{4656C90D-B299-F60A-AA1E-6F12C0EF94F6}"/>
          </ac:picMkLst>
        </pc:picChg>
        <pc:picChg chg="add mod">
          <ac:chgData name="feyza özkan" userId="69a25efd29d3c977" providerId="LiveId" clId="{D38E1ABC-DB78-49C4-A776-AC1FD7CA9EC8}" dt="2022-12-30T23:08:37.449" v="1092" actId="1076"/>
          <ac:picMkLst>
            <pc:docMk/>
            <pc:sldMk cId="1457248941" sldId="410"/>
            <ac:picMk id="10" creationId="{AD5B7CA3-5239-D935-98AB-50997CB23419}"/>
          </ac:picMkLst>
        </pc:picChg>
        <pc:picChg chg="add del mod">
          <ac:chgData name="feyza özkan" userId="69a25efd29d3c977" providerId="LiveId" clId="{D38E1ABC-DB78-49C4-A776-AC1FD7CA9EC8}" dt="2022-12-30T23:09:07.582" v="1099" actId="478"/>
          <ac:picMkLst>
            <pc:docMk/>
            <pc:sldMk cId="1457248941" sldId="410"/>
            <ac:picMk id="11" creationId="{437152A8-D4B8-D668-A6B5-A09501462924}"/>
          </ac:picMkLst>
        </pc:picChg>
        <pc:picChg chg="add del mod">
          <ac:chgData name="feyza özkan" userId="69a25efd29d3c977" providerId="LiveId" clId="{D38E1ABC-DB78-49C4-A776-AC1FD7CA9EC8}" dt="2022-12-30T22:56:12.143" v="1014" actId="478"/>
          <ac:picMkLst>
            <pc:docMk/>
            <pc:sldMk cId="1457248941" sldId="410"/>
            <ac:picMk id="12" creationId="{5A459B88-46BD-61FD-E60D-884D9C73295D}"/>
          </ac:picMkLst>
        </pc:picChg>
        <pc:picChg chg="add mod">
          <ac:chgData name="feyza özkan" userId="69a25efd29d3c977" providerId="LiveId" clId="{D38E1ABC-DB78-49C4-A776-AC1FD7CA9EC8}" dt="2022-12-30T23:09:13.328" v="1101" actId="1076"/>
          <ac:picMkLst>
            <pc:docMk/>
            <pc:sldMk cId="1457248941" sldId="410"/>
            <ac:picMk id="15" creationId="{8E0FD9C6-4A55-A12E-1770-FC9D451F8680}"/>
          </ac:picMkLst>
        </pc:picChg>
        <pc:picChg chg="add del mod">
          <ac:chgData name="feyza özkan" userId="69a25efd29d3c977" providerId="LiveId" clId="{D38E1ABC-DB78-49C4-A776-AC1FD7CA9EC8}" dt="2022-12-30T23:06:20.873" v="1062" actId="478"/>
          <ac:picMkLst>
            <pc:docMk/>
            <pc:sldMk cId="1457248941" sldId="410"/>
            <ac:picMk id="1026" creationId="{B896FA4D-AF21-175B-1264-368C3CDCCF54}"/>
          </ac:picMkLst>
        </pc:picChg>
        <pc:picChg chg="add del mod">
          <ac:chgData name="feyza özkan" userId="69a25efd29d3c977" providerId="LiveId" clId="{D38E1ABC-DB78-49C4-A776-AC1FD7CA9EC8}" dt="2022-12-30T22:44:04.229" v="946"/>
          <ac:picMkLst>
            <pc:docMk/>
            <pc:sldMk cId="1457248941" sldId="410"/>
            <ac:picMk id="1028" creationId="{6978F762-891F-24BF-0340-861E32759816}"/>
          </ac:picMkLst>
        </pc:picChg>
        <pc:picChg chg="add del mod">
          <ac:chgData name="feyza özkan" userId="69a25efd29d3c977" providerId="LiveId" clId="{D38E1ABC-DB78-49C4-A776-AC1FD7CA9EC8}" dt="2022-12-30T22:55:20.566" v="1002" actId="478"/>
          <ac:picMkLst>
            <pc:docMk/>
            <pc:sldMk cId="1457248941" sldId="410"/>
            <ac:picMk id="1030" creationId="{7BFB0FAF-F414-4A99-0235-F946B4F593B2}"/>
          </ac:picMkLst>
        </pc:picChg>
        <pc:picChg chg="add del mod">
          <ac:chgData name="feyza özkan" userId="69a25efd29d3c977" providerId="LiveId" clId="{D38E1ABC-DB78-49C4-A776-AC1FD7CA9EC8}" dt="2022-12-30T23:06:20.359" v="1061" actId="478"/>
          <ac:picMkLst>
            <pc:docMk/>
            <pc:sldMk cId="1457248941" sldId="410"/>
            <ac:picMk id="1032" creationId="{258EF852-49E1-64C3-7B7C-39AA37C8E49B}"/>
          </ac:picMkLst>
        </pc:picChg>
      </pc:sldChg>
      <pc:sldChg chg="addSp delSp modSp new mod modTransition delAnim">
        <pc:chgData name="feyza özkan" userId="69a25efd29d3c977" providerId="LiveId" clId="{D38E1ABC-DB78-49C4-A776-AC1FD7CA9EC8}" dt="2022-12-31T14:07:55.815" v="4788" actId="20577"/>
        <pc:sldMkLst>
          <pc:docMk/>
          <pc:sldMk cId="3791187179" sldId="411"/>
        </pc:sldMkLst>
        <pc:spChg chg="add mod">
          <ac:chgData name="feyza özkan" userId="69a25efd29d3c977" providerId="LiveId" clId="{D38E1ABC-DB78-49C4-A776-AC1FD7CA9EC8}" dt="2022-12-30T23:43:48.252" v="1800" actId="1076"/>
          <ac:spMkLst>
            <pc:docMk/>
            <pc:sldMk cId="3791187179" sldId="411"/>
            <ac:spMk id="2" creationId="{189764C4-7545-25FA-8A47-5BF3841BF0CF}"/>
          </ac:spMkLst>
        </pc:spChg>
        <pc:spChg chg="del">
          <ac:chgData name="feyza özkan" userId="69a25efd29d3c977" providerId="LiveId" clId="{D38E1ABC-DB78-49C4-A776-AC1FD7CA9EC8}" dt="2022-12-30T18:26:04.117" v="595" actId="478"/>
          <ac:spMkLst>
            <pc:docMk/>
            <pc:sldMk cId="3791187179" sldId="411"/>
            <ac:spMk id="2" creationId="{8D24C262-548A-FE66-1E4C-01BDF8145D31}"/>
          </ac:spMkLst>
        </pc:spChg>
        <pc:spChg chg="add mod">
          <ac:chgData name="feyza özkan" userId="69a25efd29d3c977" providerId="LiveId" clId="{D38E1ABC-DB78-49C4-A776-AC1FD7CA9EC8}" dt="2022-12-31T14:07:55.815" v="4788" actId="20577"/>
          <ac:spMkLst>
            <pc:docMk/>
            <pc:sldMk cId="3791187179" sldId="411"/>
            <ac:spMk id="4" creationId="{504944A3-83AF-011D-2BD1-56EF88A3C023}"/>
          </ac:spMkLst>
        </pc:spChg>
        <pc:spChg chg="add del mod">
          <ac:chgData name="feyza özkan" userId="69a25efd29d3c977" providerId="LiveId" clId="{D38E1ABC-DB78-49C4-A776-AC1FD7CA9EC8}" dt="2022-12-31T07:34:48.793" v="4738"/>
          <ac:spMkLst>
            <pc:docMk/>
            <pc:sldMk cId="3791187179" sldId="411"/>
            <ac:spMk id="6" creationId="{BCBAD3FE-8397-899B-3ED0-574E0016F783}"/>
          </ac:spMkLst>
        </pc:spChg>
        <pc:picChg chg="add mod modCrop">
          <ac:chgData name="feyza özkan" userId="69a25efd29d3c977" providerId="LiveId" clId="{D38E1ABC-DB78-49C4-A776-AC1FD7CA9EC8}" dt="2022-12-30T23:43:50.061" v="1801" actId="1076"/>
          <ac:picMkLst>
            <pc:docMk/>
            <pc:sldMk cId="3791187179" sldId="411"/>
            <ac:picMk id="5" creationId="{5423E820-F1BB-5365-6C8F-950C9C547445}"/>
          </ac:picMkLst>
        </pc:picChg>
        <pc:picChg chg="mod">
          <ac:chgData name="feyza özkan" userId="69a25efd29d3c977" providerId="LiveId" clId="{D38E1ABC-DB78-49C4-A776-AC1FD7CA9EC8}" dt="2022-12-31T07:34:27.176" v="4735" actId="1076"/>
          <ac:picMkLst>
            <pc:docMk/>
            <pc:sldMk cId="3791187179" sldId="411"/>
            <ac:picMk id="7" creationId="{D362871E-62F8-E46B-6B6E-20D07348BBFA}"/>
          </ac:picMkLst>
        </pc:picChg>
        <pc:picChg chg="del mod">
          <ac:chgData name="feyza özkan" userId="69a25efd29d3c977" providerId="LiveId" clId="{D38E1ABC-DB78-49C4-A776-AC1FD7CA9EC8}" dt="2022-12-31T07:34:11.188" v="4734" actId="478"/>
          <ac:picMkLst>
            <pc:docMk/>
            <pc:sldMk cId="3791187179" sldId="411"/>
            <ac:picMk id="8" creationId="{3BD0E0A7-871A-958A-5630-08FED0A4A26D}"/>
          </ac:picMkLst>
        </pc:picChg>
      </pc:sldChg>
      <pc:sldChg chg="addSp delSp modSp new del mod">
        <pc:chgData name="feyza özkan" userId="69a25efd29d3c977" providerId="LiveId" clId="{D38E1ABC-DB78-49C4-A776-AC1FD7CA9EC8}" dt="2022-12-30T23:01:23.248" v="1017" actId="47"/>
        <pc:sldMkLst>
          <pc:docMk/>
          <pc:sldMk cId="425149287" sldId="412"/>
        </pc:sldMkLst>
        <pc:spChg chg="del">
          <ac:chgData name="feyza özkan" userId="69a25efd29d3c977" providerId="LiveId" clId="{D38E1ABC-DB78-49C4-A776-AC1FD7CA9EC8}" dt="2022-12-30T22:32:36.281" v="851" actId="478"/>
          <ac:spMkLst>
            <pc:docMk/>
            <pc:sldMk cId="425149287" sldId="412"/>
            <ac:spMk id="2" creationId="{715BC35A-20FD-A3F4-58FD-FF3C7BD3C4D1}"/>
          </ac:spMkLst>
        </pc:spChg>
        <pc:spChg chg="del mod">
          <ac:chgData name="feyza özkan" userId="69a25efd29d3c977" providerId="LiveId" clId="{D38E1ABC-DB78-49C4-A776-AC1FD7CA9EC8}" dt="2022-12-30T23:01:16.990" v="1016" actId="478"/>
          <ac:spMkLst>
            <pc:docMk/>
            <pc:sldMk cId="425149287" sldId="412"/>
            <ac:spMk id="3" creationId="{09962B0E-BA8B-254D-D789-803B355E70EB}"/>
          </ac:spMkLst>
        </pc:spChg>
        <pc:spChg chg="add mod">
          <ac:chgData name="feyza özkan" userId="69a25efd29d3c977" providerId="LiveId" clId="{D38E1ABC-DB78-49C4-A776-AC1FD7CA9EC8}" dt="2022-12-30T23:01:16.990" v="1016" actId="478"/>
          <ac:spMkLst>
            <pc:docMk/>
            <pc:sldMk cId="425149287" sldId="412"/>
            <ac:spMk id="6" creationId="{1D729313-4B6D-F4B6-702B-FAE279B72E03}"/>
          </ac:spMkLst>
        </pc:spChg>
      </pc:sldChg>
      <pc:sldChg chg="addSp delSp modSp new del mod setBg setClrOvrMap">
        <pc:chgData name="feyza özkan" userId="69a25efd29d3c977" providerId="LiveId" clId="{D38E1ABC-DB78-49C4-A776-AC1FD7CA9EC8}" dt="2022-12-30T23:06:12.131" v="1059" actId="2696"/>
        <pc:sldMkLst>
          <pc:docMk/>
          <pc:sldMk cId="1751544591" sldId="412"/>
        </pc:sldMkLst>
        <pc:spChg chg="mod">
          <ac:chgData name="feyza özkan" userId="69a25efd29d3c977" providerId="LiveId" clId="{D38E1ABC-DB78-49C4-A776-AC1FD7CA9EC8}" dt="2022-12-30T23:04:15.351" v="1032" actId="26606"/>
          <ac:spMkLst>
            <pc:docMk/>
            <pc:sldMk cId="1751544591" sldId="412"/>
            <ac:spMk id="2" creationId="{A1C33CCB-CDB9-F7CF-1AB6-3FA5A7F6A4EE}"/>
          </ac:spMkLst>
        </pc:spChg>
        <pc:spChg chg="del">
          <ac:chgData name="feyza özkan" userId="69a25efd29d3c977" providerId="LiveId" clId="{D38E1ABC-DB78-49C4-A776-AC1FD7CA9EC8}" dt="2022-12-30T23:02:46.798" v="1019" actId="478"/>
          <ac:spMkLst>
            <pc:docMk/>
            <pc:sldMk cId="1751544591" sldId="412"/>
            <ac:spMk id="3" creationId="{8CCF1740-812E-3A82-A463-0B9886F909DD}"/>
          </ac:spMkLst>
        </pc:spChg>
        <pc:spChg chg="mod ord">
          <ac:chgData name="feyza özkan" userId="69a25efd29d3c977" providerId="LiveId" clId="{D38E1ABC-DB78-49C4-A776-AC1FD7CA9EC8}" dt="2022-12-30T23:04:15.351" v="1032" actId="26606"/>
          <ac:spMkLst>
            <pc:docMk/>
            <pc:sldMk cId="1751544591" sldId="412"/>
            <ac:spMk id="4" creationId="{80AE10B8-3091-173A-504A-791A1902BF05}"/>
          </ac:spMkLst>
        </pc:spChg>
        <pc:spChg chg="add">
          <ac:chgData name="feyza özkan" userId="69a25efd29d3c977" providerId="LiveId" clId="{D38E1ABC-DB78-49C4-A776-AC1FD7CA9EC8}" dt="2022-12-30T23:04:15.351" v="1032" actId="26606"/>
          <ac:spMkLst>
            <pc:docMk/>
            <pc:sldMk cId="1751544591" sldId="412"/>
            <ac:spMk id="11" creationId="{60B21A5C-062F-46C2-8389-53D40F46AA26}"/>
          </ac:spMkLst>
        </pc:spChg>
        <pc:spChg chg="add">
          <ac:chgData name="feyza özkan" userId="69a25efd29d3c977" providerId="LiveId" clId="{D38E1ABC-DB78-49C4-A776-AC1FD7CA9EC8}" dt="2022-12-30T23:04:15.351" v="1032" actId="26606"/>
          <ac:spMkLst>
            <pc:docMk/>
            <pc:sldMk cId="1751544591" sldId="412"/>
            <ac:spMk id="13" creationId="{8A177BCC-4208-4795-8572-4D623BA1E2A0}"/>
          </ac:spMkLst>
        </pc:spChg>
        <pc:picChg chg="add mod ord">
          <ac:chgData name="feyza özkan" userId="69a25efd29d3c977" providerId="LiveId" clId="{D38E1ABC-DB78-49C4-A776-AC1FD7CA9EC8}" dt="2022-12-30T23:04:15.351" v="1032" actId="26606"/>
          <ac:picMkLst>
            <pc:docMk/>
            <pc:sldMk cId="1751544591" sldId="412"/>
            <ac:picMk id="5" creationId="{429E6FE2-AEAC-685E-910D-0E83FA93BFE3}"/>
          </ac:picMkLst>
        </pc:picChg>
        <pc:picChg chg="add mod">
          <ac:chgData name="feyza özkan" userId="69a25efd29d3c977" providerId="LiveId" clId="{D38E1ABC-DB78-49C4-A776-AC1FD7CA9EC8}" dt="2022-12-30T23:04:15.351" v="1032" actId="26606"/>
          <ac:picMkLst>
            <pc:docMk/>
            <pc:sldMk cId="1751544591" sldId="412"/>
            <ac:picMk id="6" creationId="{D7EC7C9D-7112-D116-949D-9801385907AC}"/>
          </ac:picMkLst>
        </pc:picChg>
      </pc:sldChg>
      <pc:sldChg chg="addSp delSp modSp new del mod setBg">
        <pc:chgData name="feyza özkan" userId="69a25efd29d3c977" providerId="LiveId" clId="{D38E1ABC-DB78-49C4-A776-AC1FD7CA9EC8}" dt="2022-12-30T23:09:24.994" v="1103" actId="2696"/>
        <pc:sldMkLst>
          <pc:docMk/>
          <pc:sldMk cId="1603386683" sldId="413"/>
        </pc:sldMkLst>
        <pc:spChg chg="mod">
          <ac:chgData name="feyza özkan" userId="69a25efd29d3c977" providerId="LiveId" clId="{D38E1ABC-DB78-49C4-A776-AC1FD7CA9EC8}" dt="2022-12-30T23:07:07.610" v="1074" actId="26606"/>
          <ac:spMkLst>
            <pc:docMk/>
            <pc:sldMk cId="1603386683" sldId="413"/>
            <ac:spMk id="2" creationId="{6C4B5E3F-CDF2-15DE-88C7-AB27CAD89709}"/>
          </ac:spMkLst>
        </pc:spChg>
        <pc:spChg chg="del">
          <ac:chgData name="feyza özkan" userId="69a25efd29d3c977" providerId="LiveId" clId="{D38E1ABC-DB78-49C4-A776-AC1FD7CA9EC8}" dt="2022-12-30T23:04:30.955" v="1034" actId="478"/>
          <ac:spMkLst>
            <pc:docMk/>
            <pc:sldMk cId="1603386683" sldId="413"/>
            <ac:spMk id="3" creationId="{FFC346BC-2A50-3137-8DD2-3CD1C2DD08EF}"/>
          </ac:spMkLst>
        </pc:spChg>
        <pc:spChg chg="mod ord">
          <ac:chgData name="feyza özkan" userId="69a25efd29d3c977" providerId="LiveId" clId="{D38E1ABC-DB78-49C4-A776-AC1FD7CA9EC8}" dt="2022-12-30T23:07:07.610" v="1074" actId="26606"/>
          <ac:spMkLst>
            <pc:docMk/>
            <pc:sldMk cId="1603386683" sldId="413"/>
            <ac:spMk id="4" creationId="{B9FE3CBA-39D4-6FC1-0393-B85159477A8D}"/>
          </ac:spMkLst>
        </pc:spChg>
        <pc:spChg chg="add mod">
          <ac:chgData name="feyza özkan" userId="69a25efd29d3c977" providerId="LiveId" clId="{D38E1ABC-DB78-49C4-A776-AC1FD7CA9EC8}" dt="2022-12-30T23:07:07.610" v="1074" actId="26606"/>
          <ac:spMkLst>
            <pc:docMk/>
            <pc:sldMk cId="1603386683" sldId="413"/>
            <ac:spMk id="10" creationId="{0AFE6500-1365-7EC2-2154-380EEE232EE6}"/>
          </ac:spMkLst>
        </pc:spChg>
        <pc:spChg chg="add">
          <ac:chgData name="feyza özkan" userId="69a25efd29d3c977" providerId="LiveId" clId="{D38E1ABC-DB78-49C4-A776-AC1FD7CA9EC8}" dt="2022-12-30T23:07:07.610" v="1074" actId="26606"/>
          <ac:spMkLst>
            <pc:docMk/>
            <pc:sldMk cId="1603386683" sldId="413"/>
            <ac:spMk id="16" creationId="{D2B783EE-0239-4717-BBEA-8C9EAC61C824}"/>
          </ac:spMkLst>
        </pc:spChg>
        <pc:spChg chg="add">
          <ac:chgData name="feyza özkan" userId="69a25efd29d3c977" providerId="LiveId" clId="{D38E1ABC-DB78-49C4-A776-AC1FD7CA9EC8}" dt="2022-12-30T23:07:07.610" v="1074" actId="26606"/>
          <ac:spMkLst>
            <pc:docMk/>
            <pc:sldMk cId="1603386683" sldId="413"/>
            <ac:spMk id="18" creationId="{A7B99495-F43F-4D80-A44F-2CB4764EB90B}"/>
          </ac:spMkLst>
        </pc:spChg>
        <pc:spChg chg="add">
          <ac:chgData name="feyza özkan" userId="69a25efd29d3c977" providerId="LiveId" clId="{D38E1ABC-DB78-49C4-A776-AC1FD7CA9EC8}" dt="2022-12-30T23:07:07.610" v="1074" actId="26606"/>
          <ac:spMkLst>
            <pc:docMk/>
            <pc:sldMk cId="1603386683" sldId="413"/>
            <ac:spMk id="20" creationId="{70BEB1E7-2F88-40BC-B73D-42E5B6F80BFC}"/>
          </ac:spMkLst>
        </pc:spChg>
        <pc:picChg chg="add del mod">
          <ac:chgData name="feyza özkan" userId="69a25efd29d3c977" providerId="LiveId" clId="{D38E1ABC-DB78-49C4-A776-AC1FD7CA9EC8}" dt="2022-12-30T23:05:10.964" v="1043" actId="478"/>
          <ac:picMkLst>
            <pc:docMk/>
            <pc:sldMk cId="1603386683" sldId="413"/>
            <ac:picMk id="5" creationId="{FAA20C2F-9086-74F5-2944-2512D045BF5E}"/>
          </ac:picMkLst>
        </pc:picChg>
        <pc:picChg chg="add del mod">
          <ac:chgData name="feyza özkan" userId="69a25efd29d3c977" providerId="LiveId" clId="{D38E1ABC-DB78-49C4-A776-AC1FD7CA9EC8}" dt="2022-12-30T23:05:11.679" v="1044" actId="478"/>
          <ac:picMkLst>
            <pc:docMk/>
            <pc:sldMk cId="1603386683" sldId="413"/>
            <ac:picMk id="6" creationId="{B8A26378-3BC8-90EA-DE93-716192FDFB08}"/>
          </ac:picMkLst>
        </pc:picChg>
        <pc:picChg chg="add mod ord">
          <ac:chgData name="feyza özkan" userId="69a25efd29d3c977" providerId="LiveId" clId="{D38E1ABC-DB78-49C4-A776-AC1FD7CA9EC8}" dt="2022-12-30T23:07:07.610" v="1074" actId="26606"/>
          <ac:picMkLst>
            <pc:docMk/>
            <pc:sldMk cId="1603386683" sldId="413"/>
            <ac:picMk id="7" creationId="{9E0C2916-91B3-8F0B-5BA8-B04CD43780F4}"/>
          </ac:picMkLst>
        </pc:picChg>
        <pc:picChg chg="add del mod">
          <ac:chgData name="feyza özkan" userId="69a25efd29d3c977" providerId="LiveId" clId="{D38E1ABC-DB78-49C4-A776-AC1FD7CA9EC8}" dt="2022-12-30T23:06:52.930" v="1073" actId="478"/>
          <ac:picMkLst>
            <pc:docMk/>
            <pc:sldMk cId="1603386683" sldId="413"/>
            <ac:picMk id="8" creationId="{0B8E2021-3D14-9D26-F8E3-4BB75442E7CE}"/>
          </ac:picMkLst>
        </pc:picChg>
        <pc:picChg chg="add mod">
          <ac:chgData name="feyza özkan" userId="69a25efd29d3c977" providerId="LiveId" clId="{D38E1ABC-DB78-49C4-A776-AC1FD7CA9EC8}" dt="2022-12-30T23:07:07.610" v="1074" actId="26606"/>
          <ac:picMkLst>
            <pc:docMk/>
            <pc:sldMk cId="1603386683" sldId="413"/>
            <ac:picMk id="11" creationId="{680693EA-596C-EBA9-C4D0-25F085C0C7F9}"/>
          </ac:picMkLst>
        </pc:picChg>
      </pc:sldChg>
      <pc:sldChg chg="addSp delSp modSp new del mod">
        <pc:chgData name="feyza özkan" userId="69a25efd29d3c977" providerId="LiveId" clId="{D38E1ABC-DB78-49C4-A776-AC1FD7CA9EC8}" dt="2022-12-30T22:31:41.055" v="844" actId="2696"/>
        <pc:sldMkLst>
          <pc:docMk/>
          <pc:sldMk cId="3204852509" sldId="413"/>
        </pc:sldMkLst>
        <pc:spChg chg="del">
          <ac:chgData name="feyza özkan" userId="69a25efd29d3c977" providerId="LiveId" clId="{D38E1ABC-DB78-49C4-A776-AC1FD7CA9EC8}" dt="2022-12-30T22:23:39.708" v="658" actId="478"/>
          <ac:spMkLst>
            <pc:docMk/>
            <pc:sldMk cId="3204852509" sldId="413"/>
            <ac:spMk id="2" creationId="{22834132-EA90-CC52-D3B3-4772F28B6FF4}"/>
          </ac:spMkLst>
        </pc:spChg>
        <pc:spChg chg="del mod">
          <ac:chgData name="feyza özkan" userId="69a25efd29d3c977" providerId="LiveId" clId="{D38E1ABC-DB78-49C4-A776-AC1FD7CA9EC8}" dt="2022-12-30T22:30:41.776" v="843" actId="478"/>
          <ac:spMkLst>
            <pc:docMk/>
            <pc:sldMk cId="3204852509" sldId="413"/>
            <ac:spMk id="3" creationId="{1B2E2061-C813-D35E-A192-8FE37062B2C6}"/>
          </ac:spMkLst>
        </pc:spChg>
        <pc:spChg chg="add mod">
          <ac:chgData name="feyza özkan" userId="69a25efd29d3c977" providerId="LiveId" clId="{D38E1ABC-DB78-49C4-A776-AC1FD7CA9EC8}" dt="2022-12-30T22:30:41.776" v="843" actId="478"/>
          <ac:spMkLst>
            <pc:docMk/>
            <pc:sldMk cId="3204852509" sldId="413"/>
            <ac:spMk id="6" creationId="{E2FBEFDE-DE0C-DDE9-08EC-419CA2AF6F7A}"/>
          </ac:spMkLst>
        </pc:spChg>
      </pc:sldChg>
      <pc:sldChg chg="addSp delSp modSp new mod modTransition delAnim">
        <pc:chgData name="feyza özkan" userId="69a25efd29d3c977" providerId="LiveId" clId="{D38E1ABC-DB78-49C4-A776-AC1FD7CA9EC8}" dt="2022-12-31T14:08:14.986" v="4802" actId="20577"/>
        <pc:sldMkLst>
          <pc:docMk/>
          <pc:sldMk cId="2563754759" sldId="414"/>
        </pc:sldMkLst>
        <pc:spChg chg="mod">
          <ac:chgData name="feyza özkan" userId="69a25efd29d3c977" providerId="LiveId" clId="{D38E1ABC-DB78-49C4-A776-AC1FD7CA9EC8}" dt="2022-12-31T14:08:14.986" v="4802" actId="20577"/>
          <ac:spMkLst>
            <pc:docMk/>
            <pc:sldMk cId="2563754759" sldId="414"/>
            <ac:spMk id="2" creationId="{7E710650-6380-2177-0DCC-30B5B8226820}"/>
          </ac:spMkLst>
        </pc:spChg>
        <pc:spChg chg="del">
          <ac:chgData name="feyza özkan" userId="69a25efd29d3c977" providerId="LiveId" clId="{D38E1ABC-DB78-49C4-A776-AC1FD7CA9EC8}" dt="2022-12-30T23:09:32.005" v="1111" actId="478"/>
          <ac:spMkLst>
            <pc:docMk/>
            <pc:sldMk cId="2563754759" sldId="414"/>
            <ac:spMk id="3" creationId="{44B04485-4821-2BE8-14FD-01177CB4B5F2}"/>
          </ac:spMkLst>
        </pc:spChg>
        <pc:spChg chg="add del mod">
          <ac:chgData name="feyza özkan" userId="69a25efd29d3c977" providerId="LiveId" clId="{D38E1ABC-DB78-49C4-A776-AC1FD7CA9EC8}" dt="2022-12-30T23:20:04.005" v="1148" actId="478"/>
          <ac:spMkLst>
            <pc:docMk/>
            <pc:sldMk cId="2563754759" sldId="414"/>
            <ac:spMk id="8" creationId="{B13B7F0F-0F1C-3BAA-2127-F78ED2B78A20}"/>
          </ac:spMkLst>
        </pc:spChg>
        <pc:picChg chg="del mod">
          <ac:chgData name="feyza özkan" userId="69a25efd29d3c977" providerId="LiveId" clId="{D38E1ABC-DB78-49C4-A776-AC1FD7CA9EC8}" dt="2022-12-30T23:12:00.259" v="1121" actId="478"/>
          <ac:picMkLst>
            <pc:docMk/>
            <pc:sldMk cId="2563754759" sldId="414"/>
            <ac:picMk id="5" creationId="{5ADA9F69-B832-D449-9955-CDB2383FB688}"/>
          </ac:picMkLst>
        </pc:picChg>
        <pc:picChg chg="del mod">
          <ac:chgData name="feyza özkan" userId="69a25efd29d3c977" providerId="LiveId" clId="{D38E1ABC-DB78-49C4-A776-AC1FD7CA9EC8}" dt="2022-12-30T23:13:34.354" v="1133" actId="478"/>
          <ac:picMkLst>
            <pc:docMk/>
            <pc:sldMk cId="2563754759" sldId="414"/>
            <ac:picMk id="6" creationId="{D1AB7873-3A27-4683-7FC6-0E585DFAD64E}"/>
          </ac:picMkLst>
        </pc:picChg>
        <pc:picChg chg="del">
          <ac:chgData name="feyza özkan" userId="69a25efd29d3c977" providerId="LiveId" clId="{D38E1ABC-DB78-49C4-A776-AC1FD7CA9EC8}" dt="2022-12-30T23:15:15.516" v="1134" actId="478"/>
          <ac:picMkLst>
            <pc:docMk/>
            <pc:sldMk cId="2563754759" sldId="414"/>
            <ac:picMk id="7" creationId="{8453A300-B693-E9AE-CBE9-BF5F9504F07B}"/>
          </ac:picMkLst>
        </pc:picChg>
        <pc:picChg chg="del mod">
          <ac:chgData name="feyza özkan" userId="69a25efd29d3c977" providerId="LiveId" clId="{D38E1ABC-DB78-49C4-A776-AC1FD7CA9EC8}" dt="2022-12-30T23:17:49.372" v="1144" actId="478"/>
          <ac:picMkLst>
            <pc:docMk/>
            <pc:sldMk cId="2563754759" sldId="414"/>
            <ac:picMk id="9" creationId="{F0A1E455-428A-E2CE-8B99-5146F65DBDCB}"/>
          </ac:picMkLst>
        </pc:picChg>
        <pc:picChg chg="del mod">
          <ac:chgData name="feyza özkan" userId="69a25efd29d3c977" providerId="LiveId" clId="{D38E1ABC-DB78-49C4-A776-AC1FD7CA9EC8}" dt="2022-12-30T23:19:30.222" v="1146" actId="478"/>
          <ac:picMkLst>
            <pc:docMk/>
            <pc:sldMk cId="2563754759" sldId="414"/>
            <ac:picMk id="10" creationId="{6DBCBA1C-0BDC-709A-7A57-C15DCC8E9B0B}"/>
          </ac:picMkLst>
        </pc:picChg>
        <pc:picChg chg="mod">
          <ac:chgData name="feyza özkan" userId="69a25efd29d3c977" providerId="LiveId" clId="{D38E1ABC-DB78-49C4-A776-AC1FD7CA9EC8}" dt="2022-12-31T07:28:31.287" v="4547" actId="1076"/>
          <ac:picMkLst>
            <pc:docMk/>
            <pc:sldMk cId="2563754759" sldId="414"/>
            <ac:picMk id="11" creationId="{8DC3CB33-510B-6C78-532A-A9B55CA5E039}"/>
          </ac:picMkLst>
        </pc:picChg>
      </pc:sldChg>
      <pc:sldChg chg="addSp delSp modSp new mod modTransition delAnim">
        <pc:chgData name="feyza özkan" userId="69a25efd29d3c977" providerId="LiveId" clId="{D38E1ABC-DB78-49C4-A776-AC1FD7CA9EC8}" dt="2022-12-31T00:58:51.976" v="4522"/>
        <pc:sldMkLst>
          <pc:docMk/>
          <pc:sldMk cId="675215468" sldId="415"/>
        </pc:sldMkLst>
        <pc:spChg chg="del mod">
          <ac:chgData name="feyza özkan" userId="69a25efd29d3c977" providerId="LiveId" clId="{D38E1ABC-DB78-49C4-A776-AC1FD7CA9EC8}" dt="2022-12-30T23:58:45.957" v="2110" actId="478"/>
          <ac:spMkLst>
            <pc:docMk/>
            <pc:sldMk cId="675215468" sldId="415"/>
            <ac:spMk id="2" creationId="{76352058-407C-86E2-5506-4F4709671D76}"/>
          </ac:spMkLst>
        </pc:spChg>
        <pc:spChg chg="add mod">
          <ac:chgData name="feyza özkan" userId="69a25efd29d3c977" providerId="LiveId" clId="{D38E1ABC-DB78-49C4-A776-AC1FD7CA9EC8}" dt="2022-12-31T00:19:11.104" v="3068" actId="20577"/>
          <ac:spMkLst>
            <pc:docMk/>
            <pc:sldMk cId="675215468" sldId="415"/>
            <ac:spMk id="4" creationId="{9B83597A-C2A8-C26F-2084-7ECCF1548944}"/>
          </ac:spMkLst>
        </pc:spChg>
        <pc:spChg chg="add del mod">
          <ac:chgData name="feyza özkan" userId="69a25efd29d3c977" providerId="LiveId" clId="{D38E1ABC-DB78-49C4-A776-AC1FD7CA9EC8}" dt="2022-12-30T23:58:49.593" v="2111" actId="21"/>
          <ac:spMkLst>
            <pc:docMk/>
            <pc:sldMk cId="675215468" sldId="415"/>
            <ac:spMk id="6" creationId="{4BF57E0A-1F8A-DC97-837E-65C8E3FAA9C3}"/>
          </ac:spMkLst>
        </pc:spChg>
        <pc:spChg chg="add del mod">
          <ac:chgData name="feyza özkan" userId="69a25efd29d3c977" providerId="LiveId" clId="{D38E1ABC-DB78-49C4-A776-AC1FD7CA9EC8}" dt="2022-12-31T00:18:50.271" v="3066" actId="478"/>
          <ac:spMkLst>
            <pc:docMk/>
            <pc:sldMk cId="675215468" sldId="415"/>
            <ac:spMk id="7" creationId="{52E2D6CA-9B95-AEDD-2B3F-A2700EFB691C}"/>
          </ac:spMkLst>
        </pc:spChg>
        <pc:picChg chg="del">
          <ac:chgData name="feyza özkan" userId="69a25efd29d3c977" providerId="LiveId" clId="{D38E1ABC-DB78-49C4-A776-AC1FD7CA9EC8}" dt="2022-12-31T00:19:00.062" v="3067" actId="478"/>
          <ac:picMkLst>
            <pc:docMk/>
            <pc:sldMk cId="675215468" sldId="415"/>
            <ac:picMk id="8" creationId="{645F373E-1127-4B67-84D8-DABF0B45C5FF}"/>
          </ac:picMkLst>
        </pc:picChg>
        <pc:picChg chg="mod">
          <ac:chgData name="feyza özkan" userId="69a25efd29d3c977" providerId="LiveId" clId="{D38E1ABC-DB78-49C4-A776-AC1FD7CA9EC8}" dt="2022-12-31T00:18:47.584" v="3065" actId="1076"/>
          <ac:picMkLst>
            <pc:docMk/>
            <pc:sldMk cId="675215468" sldId="415"/>
            <ac:picMk id="9" creationId="{85590AEC-88F7-CFC0-6F9F-CA13BE811797}"/>
          </ac:picMkLst>
        </pc:picChg>
      </pc:sldChg>
      <pc:sldChg chg="new del">
        <pc:chgData name="feyza özkan" userId="69a25efd29d3c977" providerId="LiveId" clId="{D38E1ABC-DB78-49C4-A776-AC1FD7CA9EC8}" dt="2022-12-30T23:43:40.819" v="1798" actId="2696"/>
        <pc:sldMkLst>
          <pc:docMk/>
          <pc:sldMk cId="2371657417" sldId="415"/>
        </pc:sldMkLst>
      </pc:sldChg>
      <pc:sldChg chg="add del">
        <pc:chgData name="feyza özkan" userId="69a25efd29d3c977" providerId="LiveId" clId="{D38E1ABC-DB78-49C4-A776-AC1FD7CA9EC8}" dt="2022-12-30T23:51:24.563" v="1818"/>
        <pc:sldMkLst>
          <pc:docMk/>
          <pc:sldMk cId="2587688383" sldId="415"/>
        </pc:sldMkLst>
      </pc:sldChg>
      <pc:sldChg chg="new modTransition">
        <pc:chgData name="feyza özkan" userId="69a25efd29d3c977" providerId="LiveId" clId="{D38E1ABC-DB78-49C4-A776-AC1FD7CA9EC8}" dt="2022-12-31T00:58:51.976" v="4522"/>
        <pc:sldMkLst>
          <pc:docMk/>
          <pc:sldMk cId="935604414" sldId="416"/>
        </pc:sldMkLst>
      </pc:sldChg>
      <pc:sldMasterChg chg="modTransition modSldLayout">
        <pc:chgData name="feyza özkan" userId="69a25efd29d3c977" providerId="LiveId" clId="{D38E1ABC-DB78-49C4-A776-AC1FD7CA9EC8}" dt="2022-12-31T00:58:51.976" v="4522"/>
        <pc:sldMasterMkLst>
          <pc:docMk/>
          <pc:sldMasterMk cId="735380146" sldId="2147483648"/>
        </pc:sldMasterMkLst>
        <pc:sldLayoutChg chg="modTransition">
          <pc:chgData name="feyza özkan" userId="69a25efd29d3c977" providerId="LiveId" clId="{D38E1ABC-DB78-49C4-A776-AC1FD7CA9EC8}" dt="2022-12-31T00:58:51.976" v="4522"/>
          <pc:sldLayoutMkLst>
            <pc:docMk/>
            <pc:sldMasterMk cId="735380146" sldId="2147483648"/>
            <pc:sldLayoutMk cId="765725337" sldId="2147483649"/>
          </pc:sldLayoutMkLst>
        </pc:sldLayoutChg>
        <pc:sldLayoutChg chg="modTransition">
          <pc:chgData name="feyza özkan" userId="69a25efd29d3c977" providerId="LiveId" clId="{D38E1ABC-DB78-49C4-A776-AC1FD7CA9EC8}" dt="2022-12-31T00:58:51.976" v="4522"/>
          <pc:sldLayoutMkLst>
            <pc:docMk/>
            <pc:sldMasterMk cId="735380146" sldId="2147483648"/>
            <pc:sldLayoutMk cId="2097630668" sldId="2147483650"/>
          </pc:sldLayoutMkLst>
        </pc:sldLayoutChg>
        <pc:sldLayoutChg chg="modTransition">
          <pc:chgData name="feyza özkan" userId="69a25efd29d3c977" providerId="LiveId" clId="{D38E1ABC-DB78-49C4-A776-AC1FD7CA9EC8}" dt="2022-12-31T00:58:51.976" v="4522"/>
          <pc:sldLayoutMkLst>
            <pc:docMk/>
            <pc:sldMasterMk cId="735380146" sldId="2147483648"/>
            <pc:sldLayoutMk cId="1787087924" sldId="2147483651"/>
          </pc:sldLayoutMkLst>
        </pc:sldLayoutChg>
        <pc:sldLayoutChg chg="modTransition">
          <pc:chgData name="feyza özkan" userId="69a25efd29d3c977" providerId="LiveId" clId="{D38E1ABC-DB78-49C4-A776-AC1FD7CA9EC8}" dt="2022-12-31T00:58:51.976" v="4522"/>
          <pc:sldLayoutMkLst>
            <pc:docMk/>
            <pc:sldMasterMk cId="735380146" sldId="2147483648"/>
            <pc:sldLayoutMk cId="880451726" sldId="2147483652"/>
          </pc:sldLayoutMkLst>
        </pc:sldLayoutChg>
        <pc:sldLayoutChg chg="modTransition">
          <pc:chgData name="feyza özkan" userId="69a25efd29d3c977" providerId="LiveId" clId="{D38E1ABC-DB78-49C4-A776-AC1FD7CA9EC8}" dt="2022-12-31T00:58:51.976" v="4522"/>
          <pc:sldLayoutMkLst>
            <pc:docMk/>
            <pc:sldMasterMk cId="735380146" sldId="2147483648"/>
            <pc:sldLayoutMk cId="1589831052" sldId="2147483653"/>
          </pc:sldLayoutMkLst>
        </pc:sldLayoutChg>
        <pc:sldLayoutChg chg="modTransition">
          <pc:chgData name="feyza özkan" userId="69a25efd29d3c977" providerId="LiveId" clId="{D38E1ABC-DB78-49C4-A776-AC1FD7CA9EC8}" dt="2022-12-31T00:58:51.976" v="4522"/>
          <pc:sldLayoutMkLst>
            <pc:docMk/>
            <pc:sldMasterMk cId="735380146" sldId="2147483648"/>
            <pc:sldLayoutMk cId="1298954990" sldId="2147483654"/>
          </pc:sldLayoutMkLst>
        </pc:sldLayoutChg>
        <pc:sldLayoutChg chg="modTransition">
          <pc:chgData name="feyza özkan" userId="69a25efd29d3c977" providerId="LiveId" clId="{D38E1ABC-DB78-49C4-A776-AC1FD7CA9EC8}" dt="2022-12-31T00:58:51.976" v="4522"/>
          <pc:sldLayoutMkLst>
            <pc:docMk/>
            <pc:sldMasterMk cId="735380146" sldId="2147483648"/>
            <pc:sldLayoutMk cId="217761528" sldId="2147483655"/>
          </pc:sldLayoutMkLst>
        </pc:sldLayoutChg>
        <pc:sldLayoutChg chg="modTransition">
          <pc:chgData name="feyza özkan" userId="69a25efd29d3c977" providerId="LiveId" clId="{D38E1ABC-DB78-49C4-A776-AC1FD7CA9EC8}" dt="2022-12-31T00:58:51.976" v="4522"/>
          <pc:sldLayoutMkLst>
            <pc:docMk/>
            <pc:sldMasterMk cId="735380146" sldId="2147483648"/>
            <pc:sldLayoutMk cId="605866608" sldId="2147483656"/>
          </pc:sldLayoutMkLst>
        </pc:sldLayoutChg>
        <pc:sldLayoutChg chg="modTransition">
          <pc:chgData name="feyza özkan" userId="69a25efd29d3c977" providerId="LiveId" clId="{D38E1ABC-DB78-49C4-A776-AC1FD7CA9EC8}" dt="2022-12-31T00:58:51.976" v="4522"/>
          <pc:sldLayoutMkLst>
            <pc:docMk/>
            <pc:sldMasterMk cId="735380146" sldId="2147483648"/>
            <pc:sldLayoutMk cId="1580110229" sldId="2147483657"/>
          </pc:sldLayoutMkLst>
        </pc:sldLayoutChg>
        <pc:sldLayoutChg chg="modTransition">
          <pc:chgData name="feyza özkan" userId="69a25efd29d3c977" providerId="LiveId" clId="{D38E1ABC-DB78-49C4-A776-AC1FD7CA9EC8}" dt="2022-12-31T00:58:51.976" v="4522"/>
          <pc:sldLayoutMkLst>
            <pc:docMk/>
            <pc:sldMasterMk cId="735380146" sldId="2147483648"/>
            <pc:sldLayoutMk cId="1129840001" sldId="2147483658"/>
          </pc:sldLayoutMkLst>
        </pc:sldLayoutChg>
        <pc:sldLayoutChg chg="modTransition">
          <pc:chgData name="feyza özkan" userId="69a25efd29d3c977" providerId="LiveId" clId="{D38E1ABC-DB78-49C4-A776-AC1FD7CA9EC8}" dt="2022-12-31T00:58:51.976" v="4522"/>
          <pc:sldLayoutMkLst>
            <pc:docMk/>
            <pc:sldMasterMk cId="735380146" sldId="2147483648"/>
            <pc:sldLayoutMk cId="1170490033"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DB4B4-F88A-A045-ABD5-7624204FA17F}" type="datetimeFigureOut">
              <a:rPr lang="en-US" smtClean="0"/>
              <a:t>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FC2BF-AFBC-2D4F-9C77-81B715142B39}" type="slidenum">
              <a:rPr lang="en-US" smtClean="0"/>
              <a:t>‹#›</a:t>
            </a:fld>
            <a:endParaRPr lang="en-US"/>
          </a:p>
        </p:txBody>
      </p:sp>
    </p:spTree>
    <p:extLst>
      <p:ext uri="{BB962C8B-B14F-4D97-AF65-F5344CB8AC3E}">
        <p14:creationId xmlns:p14="http://schemas.microsoft.com/office/powerpoint/2010/main" val="163877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pPr/>
              <a:t>1</a:t>
            </a:fld>
            <a:endParaRPr lang="en-US" dirty="0"/>
          </a:p>
        </p:txBody>
      </p:sp>
    </p:spTree>
    <p:extLst>
      <p:ext uri="{BB962C8B-B14F-4D97-AF65-F5344CB8AC3E}">
        <p14:creationId xmlns:p14="http://schemas.microsoft.com/office/powerpoint/2010/main" val="1608354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D1DFC2BF-AFBC-2D4F-9C77-81B715142B39}" type="slidenum">
              <a:rPr lang="en-US" smtClean="0"/>
              <a:t>3</a:t>
            </a:fld>
            <a:endParaRPr lang="en-US"/>
          </a:p>
        </p:txBody>
      </p:sp>
    </p:spTree>
    <p:extLst>
      <p:ext uri="{BB962C8B-B14F-4D97-AF65-F5344CB8AC3E}">
        <p14:creationId xmlns:p14="http://schemas.microsoft.com/office/powerpoint/2010/main" val="69785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D1DFC2BF-AFBC-2D4F-9C77-81B715142B39}" type="slidenum">
              <a:rPr lang="en-US" smtClean="0"/>
              <a:t>5</a:t>
            </a:fld>
            <a:endParaRPr lang="en-US"/>
          </a:p>
        </p:txBody>
      </p:sp>
    </p:spTree>
    <p:extLst>
      <p:ext uri="{BB962C8B-B14F-4D97-AF65-F5344CB8AC3E}">
        <p14:creationId xmlns:p14="http://schemas.microsoft.com/office/powerpoint/2010/main" val="141969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0" y="5459119"/>
            <a:ext cx="12192000" cy="1406769"/>
          </a:xfrm>
          <a:prstGeom prst="rect">
            <a:avLst/>
          </a:prstGeom>
        </p:spPr>
      </p:pic>
    </p:spTree>
    <p:extLst>
      <p:ext uri="{BB962C8B-B14F-4D97-AF65-F5344CB8AC3E}">
        <p14:creationId xmlns:p14="http://schemas.microsoft.com/office/powerpoint/2010/main" val="76572533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2"/>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12984000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04900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
        <p:nvSpPr>
          <p:cNvPr id="12" name="Rectangle 11"/>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3" name="Picture 12"/>
          <p:cNvPicPr>
            <a:picLocks noChangeAspect="1"/>
          </p:cNvPicPr>
          <p:nvPr userDrawn="1"/>
        </p:nvPicPr>
        <p:blipFill>
          <a:blip r:embed="rId2"/>
          <a:stretch>
            <a:fillRect/>
          </a:stretch>
        </p:blipFill>
        <p:spPr>
          <a:xfrm>
            <a:off x="25146" y="6557425"/>
            <a:ext cx="192774" cy="288000"/>
          </a:xfrm>
          <a:prstGeom prst="rect">
            <a:avLst/>
          </a:prstGeom>
        </p:spPr>
      </p:pic>
      <p:sp>
        <p:nvSpPr>
          <p:cNvPr id="14" name="TextBox 13"/>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5"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6"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209763066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Slide Number Placeholder 5"/>
          <p:cNvSpPr txBox="1">
            <a:spLocks/>
          </p:cNvSpPr>
          <p:nvPr userDrawn="1"/>
        </p:nvSpPr>
        <p:spPr>
          <a:xfrm>
            <a:off x="11211494" y="6613437"/>
            <a:ext cx="980506" cy="236982"/>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178708792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88045172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1" name="Picture 10"/>
          <p:cNvPicPr>
            <a:picLocks noChangeAspect="1"/>
          </p:cNvPicPr>
          <p:nvPr userDrawn="1"/>
        </p:nvPicPr>
        <p:blipFill>
          <a:blip r:embed="rId2"/>
          <a:stretch>
            <a:fillRect/>
          </a:stretch>
        </p:blipFill>
        <p:spPr>
          <a:xfrm>
            <a:off x="25146" y="6557425"/>
            <a:ext cx="192774" cy="288000"/>
          </a:xfrm>
          <a:prstGeom prst="rect">
            <a:avLst/>
          </a:prstGeom>
        </p:spPr>
      </p:pic>
      <p:sp>
        <p:nvSpPr>
          <p:cNvPr id="12" name="TextBox 11"/>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3" name="Footer Placeholder 4"/>
          <p:cNvSpPr>
            <a:spLocks noGrp="1"/>
          </p:cNvSpPr>
          <p:nvPr>
            <p:ph type="ftr" sz="quarter" idx="10"/>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4" name="Slide Number Placeholder 5"/>
          <p:cNvSpPr>
            <a:spLocks noGrp="1"/>
          </p:cNvSpPr>
          <p:nvPr>
            <p:ph type="sldNum" sz="quarter" idx="11"/>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5" name="Rectangle 14"/>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983105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7" name="Picture 6"/>
          <p:cNvPicPr>
            <a:picLocks noChangeAspect="1"/>
          </p:cNvPicPr>
          <p:nvPr userDrawn="1"/>
        </p:nvPicPr>
        <p:blipFill>
          <a:blip r:embed="rId2"/>
          <a:stretch>
            <a:fillRect/>
          </a:stretch>
        </p:blipFill>
        <p:spPr>
          <a:xfrm>
            <a:off x="25146" y="6557425"/>
            <a:ext cx="192774" cy="288000"/>
          </a:xfrm>
          <a:prstGeom prst="rect">
            <a:avLst/>
          </a:prstGeom>
        </p:spPr>
      </p:pic>
      <p:sp>
        <p:nvSpPr>
          <p:cNvPr id="8" name="TextBox 7"/>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9"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0"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1" name="Rectangle 10"/>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29895499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6" name="Picture 5"/>
          <p:cNvPicPr>
            <a:picLocks noChangeAspect="1"/>
          </p:cNvPicPr>
          <p:nvPr userDrawn="1"/>
        </p:nvPicPr>
        <p:blipFill>
          <a:blip r:embed="rId2"/>
          <a:stretch>
            <a:fillRect/>
          </a:stretch>
        </p:blipFill>
        <p:spPr>
          <a:xfrm>
            <a:off x="25146" y="6557425"/>
            <a:ext cx="192774" cy="288000"/>
          </a:xfrm>
          <a:prstGeom prst="rect">
            <a:avLst/>
          </a:prstGeom>
        </p:spPr>
      </p:pic>
      <p:sp>
        <p:nvSpPr>
          <p:cNvPr id="7" name="TextBox 6"/>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8"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9"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0" name="Rectangle 9"/>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2177615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6058666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01102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13"/>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73538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plotly.com/python/candlestick-charts/" TargetMode="External"/><Relationship Id="rId2" Type="http://schemas.openxmlformats.org/officeDocument/2006/relationships/hyperlink" Target="https://towardsdatascience.com/7-steps-to-a-successful-data-science-project-b452a9b57149" TargetMode="External"/><Relationship Id="rId1" Type="http://schemas.openxmlformats.org/officeDocument/2006/relationships/slideLayout" Target="../slideLayouts/slideLayout6.xml"/><Relationship Id="rId6" Type="http://schemas.openxmlformats.org/officeDocument/2006/relationships/hyperlink" Target="https://www.geeksforgeeks.org/python-pearsons-chi-square-test/" TargetMode="External"/><Relationship Id="rId5" Type="http://schemas.openxmlformats.org/officeDocument/2006/relationships/hyperlink" Target="https://analyticsindiamag.com/a-beginners-guide-to-chi-square-test-in-python-from-scratch/" TargetMode="External"/><Relationship Id="rId4" Type="http://schemas.openxmlformats.org/officeDocument/2006/relationships/hyperlink" Target="http://www.seasky.org/astronomy/astronomy-calendar-2022.html#To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s://www.google.com/url?sa=i&amp;url=https%3A%2F%2Ftr.wikipedia.org%2Fwiki%2FBitcoin&amp;psig=AOvVaw07AeFjYNBgRq9DJQL3693r&amp;ust=1672509655674000&amp;source=images&amp;cd=vfe&amp;ved=0CBAQjRxqFwoTCJCCoZH2ofwCFQAAAAAdAAAAABAE" TargetMode="External"/><Relationship Id="rId4" Type="http://schemas.openxmlformats.org/officeDocument/2006/relationships/hyperlink" Target="https://www.google.com/url?sa=i&amp;url=https%3A%2F%2Fstarwalk.space%2Fen%2Fnews%2Fbest-celestial-events-2023&amp;psig=AOvVaw2Hw-H71-PRmiMZCMl_dX7S&amp;ust=1672509418514000&amp;source=images&amp;cd=vfe&amp;ved=0CBAQjRxqFwoTCPCiu6D1ofwCFQAAAAAdAAAAABAJ"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35429" y="703591"/>
            <a:ext cx="11382323" cy="2387600"/>
          </a:xfrm>
        </p:spPr>
        <p:txBody>
          <a:bodyPr>
            <a:normAutofit/>
          </a:bodyPr>
          <a:lstStyle/>
          <a:p>
            <a:r>
              <a:rPr lang="en-US" b="1" i="0" dirty="0">
                <a:solidFill>
                  <a:srgbClr val="000000"/>
                </a:solidFill>
                <a:effectLst/>
                <a:latin typeface="Helvetica Neue"/>
              </a:rPr>
              <a:t>The Effects of Astronomical </a:t>
            </a:r>
            <a:r>
              <a:rPr lang="tr-TR" b="1" i="0" dirty="0">
                <a:solidFill>
                  <a:srgbClr val="000000"/>
                </a:solidFill>
                <a:effectLst/>
                <a:latin typeface="Helvetica Neue"/>
              </a:rPr>
              <a:t>            </a:t>
            </a:r>
            <a:r>
              <a:rPr lang="en-US" b="1" i="0" dirty="0">
                <a:solidFill>
                  <a:srgbClr val="000000"/>
                </a:solidFill>
                <a:effectLst/>
                <a:latin typeface="Helvetica Neue"/>
              </a:rPr>
              <a:t>Events on Bitcoin Prices</a:t>
            </a:r>
            <a:r>
              <a:rPr lang="tr-TR" b="1" i="0" dirty="0">
                <a:solidFill>
                  <a:srgbClr val="000000"/>
                </a:solidFill>
                <a:effectLst/>
                <a:latin typeface="Helvetica Neue"/>
              </a:rPr>
              <a:t> </a:t>
            </a:r>
            <a:endParaRPr lang="en-US" b="1" i="0" dirty="0">
              <a:solidFill>
                <a:srgbClr val="000000"/>
              </a:solidFill>
              <a:effectLst/>
              <a:latin typeface="Helvetica Neue"/>
            </a:endParaRPr>
          </a:p>
        </p:txBody>
      </p:sp>
      <p:sp>
        <p:nvSpPr>
          <p:cNvPr id="4" name="Subtitle 3"/>
          <p:cNvSpPr>
            <a:spLocks noGrp="1"/>
          </p:cNvSpPr>
          <p:nvPr>
            <p:ph type="subTitle" idx="1"/>
          </p:nvPr>
        </p:nvSpPr>
        <p:spPr>
          <a:xfrm>
            <a:off x="-326571" y="3091191"/>
            <a:ext cx="12518571" cy="1978152"/>
          </a:xfrm>
        </p:spPr>
        <p:txBody>
          <a:bodyPr>
            <a:normAutofit fontScale="92500" lnSpcReduction="20000"/>
          </a:bodyPr>
          <a:lstStyle/>
          <a:p>
            <a:endParaRPr lang="en-US" dirty="0"/>
          </a:p>
          <a:p>
            <a:r>
              <a:rPr lang="en-US" sz="2600" dirty="0">
                <a:solidFill>
                  <a:schemeClr val="bg1">
                    <a:lumMod val="50000"/>
                  </a:schemeClr>
                </a:solidFill>
              </a:rPr>
              <a:t>BBM467 Data Intensive Applications</a:t>
            </a:r>
          </a:p>
          <a:p>
            <a:r>
              <a:rPr lang="en-US" sz="2600" dirty="0">
                <a:solidFill>
                  <a:schemeClr val="tx1">
                    <a:lumMod val="50000"/>
                    <a:lumOff val="50000"/>
                  </a:schemeClr>
                </a:solidFill>
              </a:rPr>
              <a:t>Data Science Capstone Project</a:t>
            </a:r>
            <a:endParaRPr lang="tr-TR" sz="2600" dirty="0">
              <a:solidFill>
                <a:schemeClr val="tx1">
                  <a:lumMod val="50000"/>
                  <a:lumOff val="50000"/>
                </a:schemeClr>
              </a:solidFill>
            </a:endParaRPr>
          </a:p>
          <a:p>
            <a:endParaRPr lang="tr-TR" sz="2600" dirty="0">
              <a:solidFill>
                <a:schemeClr val="tx1">
                  <a:lumMod val="50000"/>
                  <a:lumOff val="50000"/>
                </a:schemeClr>
              </a:solidFill>
            </a:endParaRPr>
          </a:p>
          <a:p>
            <a:r>
              <a:rPr lang="tr-TR" sz="3100" dirty="0">
                <a:solidFill>
                  <a:schemeClr val="tx1">
                    <a:lumMod val="50000"/>
                    <a:lumOff val="50000"/>
                  </a:schemeClr>
                </a:solidFill>
              </a:rPr>
              <a:t>Hatice Kübra TEKİN-21946611 		Feyza ÖZKAN-2200356815</a:t>
            </a:r>
            <a:endParaRPr lang="en-US" sz="3100" dirty="0">
              <a:solidFill>
                <a:schemeClr val="tx1">
                  <a:lumMod val="50000"/>
                  <a:lumOff val="50000"/>
                </a:schemeClr>
              </a:solidFill>
            </a:endParaRPr>
          </a:p>
        </p:txBody>
      </p:sp>
    </p:spTree>
    <p:extLst>
      <p:ext uri="{BB962C8B-B14F-4D97-AF65-F5344CB8AC3E}">
        <p14:creationId xmlns:p14="http://schemas.microsoft.com/office/powerpoint/2010/main" val="147025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2">
            <a:extLst>
              <a:ext uri="{FF2B5EF4-FFF2-40B4-BE49-F238E27FC236}">
                <a16:creationId xmlns:a16="http://schemas.microsoft.com/office/drawing/2014/main" id="{7FFAB179-E116-A883-2E83-471AF76FD0FE}"/>
              </a:ext>
            </a:extLst>
          </p:cNvPr>
          <p:cNvSpPr>
            <a:spLocks noGrp="1"/>
          </p:cNvSpPr>
          <p:nvPr>
            <p:ph type="sldNum" sz="quarter" idx="4"/>
          </p:nvPr>
        </p:nvSpPr>
        <p:spPr/>
        <p:txBody>
          <a:bodyPr/>
          <a:lstStyle/>
          <a:p>
            <a:fld id="{191F8B1D-7B11-AC41-BEB4-AE91BA1246E6}" type="slidenum">
              <a:rPr lang="en-US" smtClean="0"/>
              <a:pPr/>
              <a:t>10</a:t>
            </a:fld>
            <a:endParaRPr lang="en-US"/>
          </a:p>
        </p:txBody>
      </p:sp>
      <p:sp>
        <p:nvSpPr>
          <p:cNvPr id="8" name="Metin kutusu 7">
            <a:extLst>
              <a:ext uri="{FF2B5EF4-FFF2-40B4-BE49-F238E27FC236}">
                <a16:creationId xmlns:a16="http://schemas.microsoft.com/office/drawing/2014/main" id="{D2BF4378-459B-A047-2E87-6EC11246F111}"/>
              </a:ext>
            </a:extLst>
          </p:cNvPr>
          <p:cNvSpPr txBox="1"/>
          <p:nvPr/>
        </p:nvSpPr>
        <p:spPr>
          <a:xfrm>
            <a:off x="718456" y="1186542"/>
            <a:ext cx="10265229" cy="2677656"/>
          </a:xfrm>
          <a:prstGeom prst="rect">
            <a:avLst/>
          </a:prstGeom>
          <a:noFill/>
        </p:spPr>
        <p:txBody>
          <a:bodyPr wrap="square">
            <a:spAutoFit/>
          </a:bodyPr>
          <a:lstStyle/>
          <a:p>
            <a:r>
              <a:rPr lang="tr-TR" sz="2400" dirty="0">
                <a:solidFill>
                  <a:schemeClr val="tx1">
                    <a:lumMod val="85000"/>
                    <a:lumOff val="15000"/>
                  </a:schemeClr>
                </a:solidFill>
              </a:rPr>
              <a:t>HANDLING MISSING VALUES</a:t>
            </a:r>
          </a:p>
          <a:p>
            <a:pPr marL="342900" indent="-342900">
              <a:buFont typeface="Arial" panose="020B0604020202020204" pitchFamily="34" charset="0"/>
              <a:buChar char="•"/>
            </a:pPr>
            <a:endParaRPr lang="tr-TR" sz="2400" dirty="0">
              <a:solidFill>
                <a:schemeClr val="tx1">
                  <a:lumMod val="85000"/>
                  <a:lumOff val="15000"/>
                </a:schemeClr>
              </a:solidFill>
            </a:endParaRPr>
          </a:p>
          <a:p>
            <a:pPr marL="342900" indent="-342900">
              <a:buFont typeface="Arial" panose="020B0604020202020204" pitchFamily="34" charset="0"/>
              <a:buChar char="•"/>
            </a:pPr>
            <a:r>
              <a:rPr lang="tr-TR" sz="2400" dirty="0" err="1">
                <a:solidFill>
                  <a:schemeClr val="tx1">
                    <a:lumMod val="85000"/>
                    <a:lumOff val="15000"/>
                  </a:schemeClr>
                </a:solidFill>
              </a:rPr>
              <a:t>In</a:t>
            </a:r>
            <a:r>
              <a:rPr lang="tr-TR" sz="2400" dirty="0">
                <a:solidFill>
                  <a:schemeClr val="tx1">
                    <a:lumMod val="85000"/>
                    <a:lumOff val="15000"/>
                  </a:schemeClr>
                </a:solidFill>
              </a:rPr>
              <a:t> </a:t>
            </a:r>
            <a:r>
              <a:rPr lang="tr-TR" sz="2400" dirty="0" err="1">
                <a:solidFill>
                  <a:schemeClr val="tx1">
                    <a:lumMod val="85000"/>
                    <a:lumOff val="15000"/>
                  </a:schemeClr>
                </a:solidFill>
              </a:rPr>
              <a:t>event</a:t>
            </a:r>
            <a:r>
              <a:rPr lang="tr-TR" sz="2400" dirty="0">
                <a:solidFill>
                  <a:schemeClr val="tx1">
                    <a:lumMod val="85000"/>
                    <a:lumOff val="15000"/>
                  </a:schemeClr>
                </a:solidFill>
              </a:rPr>
              <a:t> </a:t>
            </a:r>
            <a:r>
              <a:rPr lang="tr-TR" sz="2400" dirty="0" err="1">
                <a:solidFill>
                  <a:schemeClr val="tx1">
                    <a:lumMod val="85000"/>
                    <a:lumOff val="15000"/>
                  </a:schemeClr>
                </a:solidFill>
              </a:rPr>
              <a:t>dataset</a:t>
            </a:r>
            <a:r>
              <a:rPr lang="tr-TR" sz="2400" dirty="0">
                <a:solidFill>
                  <a:schemeClr val="tx1">
                    <a:lumMod val="85000"/>
                    <a:lumOff val="15000"/>
                  </a:schemeClr>
                </a:solidFill>
              </a:rPr>
              <a:t> ,</a:t>
            </a:r>
            <a:r>
              <a:rPr lang="tr-TR" sz="2400" dirty="0" err="1">
                <a:solidFill>
                  <a:schemeClr val="tx1">
                    <a:lumMod val="85000"/>
                    <a:lumOff val="15000"/>
                  </a:schemeClr>
                </a:solidFill>
              </a:rPr>
              <a:t>there</a:t>
            </a:r>
            <a:r>
              <a:rPr lang="tr-TR" sz="2400" dirty="0">
                <a:solidFill>
                  <a:schemeClr val="tx1">
                    <a:lumMod val="85000"/>
                    <a:lumOff val="15000"/>
                  </a:schemeClr>
                </a:solidFill>
              </a:rPr>
              <a:t> </a:t>
            </a:r>
            <a:r>
              <a:rPr lang="tr-TR" sz="2400" dirty="0" err="1">
                <a:solidFill>
                  <a:schemeClr val="tx1">
                    <a:lumMod val="85000"/>
                    <a:lumOff val="15000"/>
                  </a:schemeClr>
                </a:solidFill>
              </a:rPr>
              <a:t>were</a:t>
            </a:r>
            <a:r>
              <a:rPr lang="tr-TR" sz="2400" dirty="0">
                <a:solidFill>
                  <a:schemeClr val="tx1">
                    <a:lumMod val="85000"/>
                    <a:lumOff val="15000"/>
                  </a:schemeClr>
                </a:solidFill>
              </a:rPr>
              <a:t> </a:t>
            </a:r>
            <a:r>
              <a:rPr lang="tr-TR" sz="2400" dirty="0" err="1">
                <a:solidFill>
                  <a:schemeClr val="tx1">
                    <a:lumMod val="85000"/>
                    <a:lumOff val="15000"/>
                  </a:schemeClr>
                </a:solidFill>
              </a:rPr>
              <a:t>columns</a:t>
            </a:r>
            <a:r>
              <a:rPr lang="tr-TR" sz="2400" dirty="0">
                <a:solidFill>
                  <a:schemeClr val="tx1">
                    <a:lumMod val="85000"/>
                    <a:lumOff val="15000"/>
                  </a:schemeClr>
                </a:solidFill>
              </a:rPr>
              <a:t>(</a:t>
            </a:r>
            <a:r>
              <a:rPr lang="nn-NO" sz="2400" dirty="0">
                <a:solidFill>
                  <a:schemeClr val="tx1">
                    <a:lumMod val="85000"/>
                    <a:lumOff val="15000"/>
                  </a:schemeClr>
                </a:solidFill>
              </a:rPr>
              <a:t>"Unnamed: 4","Unnamed: 5","Unnamed: 6","Unnamed: 7","Unnamed: 8"</a:t>
            </a:r>
            <a:r>
              <a:rPr lang="tr-TR" sz="2400" dirty="0">
                <a:solidFill>
                  <a:schemeClr val="tx1">
                    <a:lumMod val="85000"/>
                    <a:lumOff val="15000"/>
                  </a:schemeClr>
                </a:solidFill>
              </a:rPr>
              <a:t>)  </a:t>
            </a:r>
            <a:r>
              <a:rPr lang="tr-TR" sz="2400" dirty="0" err="1">
                <a:solidFill>
                  <a:schemeClr val="tx1">
                    <a:lumMod val="85000"/>
                    <a:lumOff val="15000"/>
                  </a:schemeClr>
                </a:solidFill>
              </a:rPr>
              <a:t>containing</a:t>
            </a:r>
            <a:r>
              <a:rPr lang="tr-TR" sz="2400" dirty="0">
                <a:solidFill>
                  <a:schemeClr val="tx1">
                    <a:lumMod val="85000"/>
                    <a:lumOff val="15000"/>
                  </a:schemeClr>
                </a:solidFill>
              </a:rPr>
              <a:t> </a:t>
            </a:r>
            <a:r>
              <a:rPr lang="tr-TR" sz="2400" dirty="0" err="1">
                <a:solidFill>
                  <a:schemeClr val="tx1">
                    <a:lumMod val="85000"/>
                    <a:lumOff val="15000"/>
                  </a:schemeClr>
                </a:solidFill>
              </a:rPr>
              <a:t>missing</a:t>
            </a:r>
            <a:r>
              <a:rPr lang="tr-TR" sz="2400" dirty="0">
                <a:solidFill>
                  <a:schemeClr val="tx1">
                    <a:lumMod val="85000"/>
                    <a:lumOff val="15000"/>
                  </a:schemeClr>
                </a:solidFill>
              </a:rPr>
              <a:t> </a:t>
            </a:r>
            <a:r>
              <a:rPr lang="tr-TR" sz="2400" dirty="0" err="1">
                <a:solidFill>
                  <a:schemeClr val="tx1">
                    <a:lumMod val="85000"/>
                    <a:lumOff val="15000"/>
                  </a:schemeClr>
                </a:solidFill>
              </a:rPr>
              <a:t>values</a:t>
            </a:r>
            <a:r>
              <a:rPr lang="tr-TR" sz="2400" dirty="0">
                <a:solidFill>
                  <a:schemeClr val="tx1">
                    <a:lumMod val="85000"/>
                    <a:lumOff val="15000"/>
                  </a:schemeClr>
                </a:solidFill>
              </a:rPr>
              <a:t>.</a:t>
            </a:r>
          </a:p>
          <a:p>
            <a:endParaRPr lang="tr-TR" sz="2400" dirty="0">
              <a:solidFill>
                <a:schemeClr val="tx1">
                  <a:lumMod val="85000"/>
                  <a:lumOff val="15000"/>
                </a:schemeClr>
              </a:solidFill>
            </a:endParaRPr>
          </a:p>
          <a:p>
            <a:pPr marL="342900" indent="-342900">
              <a:buFont typeface="Arial" panose="020B0604020202020204" pitchFamily="34" charset="0"/>
              <a:buChar char="•"/>
            </a:pPr>
            <a:r>
              <a:rPr lang="tr-TR" sz="2400" dirty="0">
                <a:solidFill>
                  <a:schemeClr val="tx1">
                    <a:lumMod val="85000"/>
                    <a:lumOff val="15000"/>
                  </a:schemeClr>
                </a:solidFill>
              </a:rPr>
              <a:t>Since ,</a:t>
            </a:r>
            <a:r>
              <a:rPr lang="tr-TR" sz="2400" dirty="0" err="1">
                <a:solidFill>
                  <a:schemeClr val="tx1">
                    <a:lumMod val="85000"/>
                    <a:lumOff val="15000"/>
                  </a:schemeClr>
                </a:solidFill>
              </a:rPr>
              <a:t>we</a:t>
            </a:r>
            <a:r>
              <a:rPr lang="tr-TR" sz="2400" dirty="0">
                <a:solidFill>
                  <a:schemeClr val="tx1">
                    <a:lumMod val="85000"/>
                    <a:lumOff val="15000"/>
                  </a:schemeClr>
                </a:solidFill>
              </a:rPr>
              <a:t> do not </a:t>
            </a:r>
            <a:r>
              <a:rPr lang="tr-TR" sz="2400" dirty="0" err="1">
                <a:solidFill>
                  <a:schemeClr val="tx1">
                    <a:lumMod val="85000"/>
                    <a:lumOff val="15000"/>
                  </a:schemeClr>
                </a:solidFill>
              </a:rPr>
              <a:t>need</a:t>
            </a:r>
            <a:r>
              <a:rPr lang="tr-TR" sz="2400" dirty="0">
                <a:solidFill>
                  <a:schemeClr val="tx1">
                    <a:lumMod val="85000"/>
                    <a:lumOff val="15000"/>
                  </a:schemeClr>
                </a:solidFill>
              </a:rPr>
              <a:t> </a:t>
            </a:r>
            <a:r>
              <a:rPr lang="tr-TR" sz="2400" dirty="0" err="1">
                <a:solidFill>
                  <a:schemeClr val="tx1">
                    <a:lumMod val="85000"/>
                    <a:lumOff val="15000"/>
                  </a:schemeClr>
                </a:solidFill>
              </a:rPr>
              <a:t>those</a:t>
            </a:r>
            <a:r>
              <a:rPr lang="tr-TR" sz="2400" dirty="0">
                <a:solidFill>
                  <a:schemeClr val="tx1">
                    <a:lumMod val="85000"/>
                    <a:lumOff val="15000"/>
                  </a:schemeClr>
                </a:solidFill>
              </a:rPr>
              <a:t> </a:t>
            </a:r>
            <a:r>
              <a:rPr lang="tr-TR" sz="2400" dirty="0" err="1">
                <a:solidFill>
                  <a:schemeClr val="tx1">
                    <a:lumMod val="85000"/>
                    <a:lumOff val="15000"/>
                  </a:schemeClr>
                </a:solidFill>
              </a:rPr>
              <a:t>columns</a:t>
            </a:r>
            <a:r>
              <a:rPr lang="tr-TR" sz="2400" dirty="0">
                <a:solidFill>
                  <a:schemeClr val="tx1">
                    <a:lumMod val="85000"/>
                    <a:lumOff val="15000"/>
                  </a:schemeClr>
                </a:solidFill>
              </a:rPr>
              <a:t> </a:t>
            </a:r>
            <a:r>
              <a:rPr lang="tr-TR" sz="2400" dirty="0" err="1">
                <a:solidFill>
                  <a:schemeClr val="tx1">
                    <a:lumMod val="85000"/>
                    <a:lumOff val="15000"/>
                  </a:schemeClr>
                </a:solidFill>
              </a:rPr>
              <a:t>and</a:t>
            </a:r>
            <a:r>
              <a:rPr lang="tr-TR" sz="2400" dirty="0">
                <a:solidFill>
                  <a:schemeClr val="tx1">
                    <a:lumMod val="85000"/>
                    <a:lumOff val="15000"/>
                  </a:schemeClr>
                </a:solidFill>
              </a:rPr>
              <a:t> they  do not </a:t>
            </a:r>
            <a:r>
              <a:rPr lang="tr-TR" sz="2400" dirty="0" err="1">
                <a:solidFill>
                  <a:schemeClr val="tx1">
                    <a:lumMod val="85000"/>
                    <a:lumOff val="15000"/>
                  </a:schemeClr>
                </a:solidFill>
              </a:rPr>
              <a:t>have</a:t>
            </a:r>
            <a:r>
              <a:rPr lang="tr-TR" sz="2400" dirty="0">
                <a:solidFill>
                  <a:schemeClr val="tx1">
                    <a:lumMod val="85000"/>
                    <a:lumOff val="15000"/>
                  </a:schemeClr>
                </a:solidFill>
              </a:rPr>
              <a:t> </a:t>
            </a:r>
            <a:r>
              <a:rPr lang="tr-TR" sz="2400" dirty="0" err="1">
                <a:solidFill>
                  <a:schemeClr val="tx1">
                    <a:lumMod val="85000"/>
                    <a:lumOff val="15000"/>
                  </a:schemeClr>
                </a:solidFill>
              </a:rPr>
              <a:t>any</a:t>
            </a:r>
            <a:r>
              <a:rPr lang="tr-TR" sz="2400" dirty="0">
                <a:solidFill>
                  <a:schemeClr val="tx1">
                    <a:lumMod val="85000"/>
                    <a:lumOff val="15000"/>
                  </a:schemeClr>
                </a:solidFill>
              </a:rPr>
              <a:t> </a:t>
            </a:r>
            <a:r>
              <a:rPr lang="tr-TR" sz="2400" dirty="0" err="1">
                <a:solidFill>
                  <a:schemeClr val="tx1">
                    <a:lumMod val="85000"/>
                    <a:lumOff val="15000"/>
                  </a:schemeClr>
                </a:solidFill>
              </a:rPr>
              <a:t>effect</a:t>
            </a:r>
            <a:r>
              <a:rPr lang="tr-TR" sz="2400" dirty="0">
                <a:solidFill>
                  <a:schemeClr val="tx1">
                    <a:lumMod val="85000"/>
                    <a:lumOff val="15000"/>
                  </a:schemeClr>
                </a:solidFill>
              </a:rPr>
              <a:t> on </a:t>
            </a:r>
            <a:r>
              <a:rPr lang="tr-TR" sz="2400" dirty="0" err="1">
                <a:solidFill>
                  <a:schemeClr val="tx1">
                    <a:lumMod val="85000"/>
                    <a:lumOff val="15000"/>
                  </a:schemeClr>
                </a:solidFill>
              </a:rPr>
              <a:t>our</a:t>
            </a:r>
            <a:r>
              <a:rPr lang="tr-TR" sz="2400" dirty="0">
                <a:solidFill>
                  <a:schemeClr val="tx1">
                    <a:lumMod val="85000"/>
                    <a:lumOff val="15000"/>
                  </a:schemeClr>
                </a:solidFill>
              </a:rPr>
              <a:t> </a:t>
            </a:r>
            <a:r>
              <a:rPr lang="tr-TR" sz="2400" dirty="0" err="1">
                <a:solidFill>
                  <a:schemeClr val="tx1">
                    <a:lumMod val="85000"/>
                    <a:lumOff val="15000"/>
                  </a:schemeClr>
                </a:solidFill>
              </a:rPr>
              <a:t>project</a:t>
            </a:r>
            <a:r>
              <a:rPr lang="tr-TR" sz="2400" dirty="0">
                <a:solidFill>
                  <a:schemeClr val="tx1">
                    <a:lumMod val="85000"/>
                    <a:lumOff val="15000"/>
                  </a:schemeClr>
                </a:solidFill>
              </a:rPr>
              <a:t> ,</a:t>
            </a:r>
            <a:r>
              <a:rPr lang="tr-TR" sz="2400" dirty="0" err="1">
                <a:solidFill>
                  <a:schemeClr val="tx1">
                    <a:lumMod val="85000"/>
                    <a:lumOff val="15000"/>
                  </a:schemeClr>
                </a:solidFill>
              </a:rPr>
              <a:t>we</a:t>
            </a:r>
            <a:r>
              <a:rPr lang="tr-TR" sz="2400" dirty="0">
                <a:solidFill>
                  <a:schemeClr val="tx1">
                    <a:lumMod val="85000"/>
                    <a:lumOff val="15000"/>
                  </a:schemeClr>
                </a:solidFill>
              </a:rPr>
              <a:t> </a:t>
            </a:r>
            <a:r>
              <a:rPr lang="tr-TR" sz="2400" dirty="0" err="1">
                <a:solidFill>
                  <a:schemeClr val="tx1">
                    <a:lumMod val="85000"/>
                    <a:lumOff val="15000"/>
                  </a:schemeClr>
                </a:solidFill>
              </a:rPr>
              <a:t>dropped</a:t>
            </a:r>
            <a:r>
              <a:rPr lang="tr-TR" sz="2400" dirty="0">
                <a:solidFill>
                  <a:schemeClr val="tx1">
                    <a:lumMod val="85000"/>
                    <a:lumOff val="15000"/>
                  </a:schemeClr>
                </a:solidFill>
              </a:rPr>
              <a:t> </a:t>
            </a:r>
            <a:r>
              <a:rPr lang="tr-TR" sz="2400" dirty="0" err="1">
                <a:solidFill>
                  <a:schemeClr val="tx1">
                    <a:lumMod val="85000"/>
                    <a:lumOff val="15000"/>
                  </a:schemeClr>
                </a:solidFill>
              </a:rPr>
              <a:t>those</a:t>
            </a:r>
            <a:r>
              <a:rPr lang="tr-TR" sz="2400" dirty="0">
                <a:solidFill>
                  <a:schemeClr val="tx1">
                    <a:lumMod val="85000"/>
                    <a:lumOff val="15000"/>
                  </a:schemeClr>
                </a:solidFill>
              </a:rPr>
              <a:t> </a:t>
            </a:r>
            <a:r>
              <a:rPr lang="tr-TR" sz="2400" dirty="0" err="1">
                <a:solidFill>
                  <a:schemeClr val="tx1">
                    <a:lumMod val="85000"/>
                    <a:lumOff val="15000"/>
                  </a:schemeClr>
                </a:solidFill>
              </a:rPr>
              <a:t>columns</a:t>
            </a:r>
            <a:endParaRPr lang="tr-TR" sz="2400" dirty="0">
              <a:solidFill>
                <a:schemeClr val="tx1">
                  <a:lumMod val="85000"/>
                  <a:lumOff val="15000"/>
                </a:schemeClr>
              </a:solidFill>
            </a:endParaRPr>
          </a:p>
        </p:txBody>
      </p:sp>
    </p:spTree>
    <p:extLst>
      <p:ext uri="{BB962C8B-B14F-4D97-AF65-F5344CB8AC3E}">
        <p14:creationId xmlns:p14="http://schemas.microsoft.com/office/powerpoint/2010/main" val="216685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100" y="2732314"/>
            <a:ext cx="10515600" cy="1133475"/>
          </a:xfrm>
        </p:spPr>
        <p:txBody>
          <a:bodyPr/>
          <a:lstStyle/>
          <a:p>
            <a:r>
              <a:rPr lang="en-US" dirty="0"/>
              <a:t>Exploratory</a:t>
            </a:r>
            <a:r>
              <a:rPr lang="tr-TR" dirty="0"/>
              <a:t> Data Analysis (EDA)</a:t>
            </a:r>
            <a:endParaRPr lang="en-US" dirty="0"/>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11</a:t>
            </a:fld>
            <a:endParaRPr lang="en-US" dirty="0"/>
          </a:p>
        </p:txBody>
      </p:sp>
    </p:spTree>
    <p:extLst>
      <p:ext uri="{BB962C8B-B14F-4D97-AF65-F5344CB8AC3E}">
        <p14:creationId xmlns:p14="http://schemas.microsoft.com/office/powerpoint/2010/main" val="15573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51CB904F-B8FD-5778-CC3A-6D83131C1D29}"/>
              </a:ext>
            </a:extLst>
          </p:cNvPr>
          <p:cNvSpPr txBox="1"/>
          <p:nvPr/>
        </p:nvSpPr>
        <p:spPr>
          <a:xfrm>
            <a:off x="355600" y="727812"/>
            <a:ext cx="13525500" cy="3785652"/>
          </a:xfrm>
          <a:prstGeom prst="rect">
            <a:avLst/>
          </a:prstGeom>
          <a:noFill/>
        </p:spPr>
        <p:txBody>
          <a:bodyPr wrap="square">
            <a:spAutoFit/>
          </a:bodyPr>
          <a:lstStyle/>
          <a:p>
            <a:pPr marL="342900" indent="-342900">
              <a:buFont typeface="Arial" panose="020B0604020202020204" pitchFamily="34" charset="0"/>
              <a:buChar char="•"/>
            </a:pPr>
            <a:endParaRPr lang="tr-TR" sz="2400" dirty="0">
              <a:solidFill>
                <a:schemeClr val="tx1">
                  <a:lumMod val="85000"/>
                  <a:lumOff val="15000"/>
                </a:schemeClr>
              </a:solidFill>
            </a:endParaRPr>
          </a:p>
          <a:p>
            <a:endParaRPr lang="tr-TR" sz="2400" dirty="0">
              <a:solidFill>
                <a:schemeClr val="tx1">
                  <a:lumMod val="85000"/>
                  <a:lumOff val="15000"/>
                </a:schemeClr>
              </a:solidFill>
            </a:endParaRPr>
          </a:p>
          <a:p>
            <a:pPr marL="342900" indent="-342900">
              <a:buFont typeface="Arial" panose="020B0604020202020204" pitchFamily="34" charset="0"/>
              <a:buChar char="•"/>
            </a:pPr>
            <a:r>
              <a:rPr lang="tr-TR" sz="2400" dirty="0">
                <a:solidFill>
                  <a:schemeClr val="tx1">
                    <a:lumMod val="85000"/>
                    <a:lumOff val="15000"/>
                  </a:schemeClr>
                </a:solidFill>
              </a:rPr>
              <a:t>BTC  </a:t>
            </a:r>
            <a:r>
              <a:rPr lang="tr-TR" sz="2400" dirty="0" err="1">
                <a:solidFill>
                  <a:schemeClr val="tx1">
                    <a:lumMod val="85000"/>
                    <a:lumOff val="15000"/>
                  </a:schemeClr>
                </a:solidFill>
              </a:rPr>
              <a:t>price</a:t>
            </a:r>
            <a:r>
              <a:rPr lang="tr-TR" sz="2400" dirty="0">
                <a:solidFill>
                  <a:schemeClr val="tx1">
                    <a:lumMod val="85000"/>
                    <a:lumOff val="15000"/>
                  </a:schemeClr>
                </a:solidFill>
              </a:rPr>
              <a:t> </a:t>
            </a:r>
            <a:r>
              <a:rPr lang="tr-TR" sz="2400" dirty="0" err="1">
                <a:solidFill>
                  <a:schemeClr val="tx1">
                    <a:lumMod val="85000"/>
                    <a:lumOff val="15000"/>
                  </a:schemeClr>
                </a:solidFill>
              </a:rPr>
              <a:t>history</a:t>
            </a:r>
            <a:r>
              <a:rPr lang="tr-TR" sz="2400" dirty="0">
                <a:solidFill>
                  <a:schemeClr val="tx1">
                    <a:lumMod val="85000"/>
                    <a:lumOff val="15000"/>
                  </a:schemeClr>
                </a:solidFill>
              </a:rPr>
              <a:t> data set </a:t>
            </a:r>
            <a:r>
              <a:rPr lang="tr-TR" sz="2400" dirty="0" err="1">
                <a:solidFill>
                  <a:schemeClr val="tx1">
                    <a:lumMod val="85000"/>
                    <a:lumOff val="15000"/>
                  </a:schemeClr>
                </a:solidFill>
              </a:rPr>
              <a:t>consists</a:t>
            </a:r>
            <a:r>
              <a:rPr lang="tr-TR" sz="2400" dirty="0">
                <a:solidFill>
                  <a:schemeClr val="tx1">
                    <a:lumMod val="85000"/>
                    <a:lumOff val="15000"/>
                  </a:schemeClr>
                </a:solidFill>
              </a:rPr>
              <a:t> of 8 </a:t>
            </a:r>
            <a:r>
              <a:rPr lang="tr-TR" sz="2400" dirty="0" err="1">
                <a:solidFill>
                  <a:schemeClr val="tx1">
                    <a:lumMod val="85000"/>
                    <a:lumOff val="15000"/>
                  </a:schemeClr>
                </a:solidFill>
              </a:rPr>
              <a:t>columns</a:t>
            </a:r>
            <a:r>
              <a:rPr lang="tr-TR" sz="2400" dirty="0">
                <a:solidFill>
                  <a:schemeClr val="tx1">
                    <a:lumMod val="85000"/>
                    <a:lumOff val="15000"/>
                  </a:schemeClr>
                </a:solidFill>
              </a:rPr>
              <a:t>( </a:t>
            </a:r>
            <a:r>
              <a:rPr lang="tr-TR" sz="2400" dirty="0" err="1">
                <a:solidFill>
                  <a:schemeClr val="tx1">
                    <a:lumMod val="85000"/>
                    <a:lumOff val="15000"/>
                  </a:schemeClr>
                </a:solidFill>
              </a:rPr>
              <a:t>Date</a:t>
            </a:r>
            <a:r>
              <a:rPr lang="tr-TR" sz="2400" dirty="0">
                <a:solidFill>
                  <a:schemeClr val="tx1">
                    <a:lumMod val="85000"/>
                    <a:lumOff val="15000"/>
                  </a:schemeClr>
                </a:solidFill>
              </a:rPr>
              <a:t>, Open ,</a:t>
            </a:r>
            <a:r>
              <a:rPr lang="tr-TR" sz="2400" dirty="0" err="1">
                <a:solidFill>
                  <a:schemeClr val="tx1">
                    <a:lumMod val="85000"/>
                    <a:lumOff val="15000"/>
                  </a:schemeClr>
                </a:solidFill>
              </a:rPr>
              <a:t>High,Low,Close,Volume</a:t>
            </a:r>
            <a:r>
              <a:rPr lang="tr-TR" sz="2400" dirty="0">
                <a:solidFill>
                  <a:schemeClr val="tx1">
                    <a:lumMod val="85000"/>
                    <a:lumOff val="15000"/>
                  </a:schemeClr>
                </a:solidFill>
              </a:rPr>
              <a:t>, </a:t>
            </a:r>
          </a:p>
          <a:p>
            <a:r>
              <a:rPr lang="tr-TR" sz="2400" dirty="0" err="1">
                <a:solidFill>
                  <a:schemeClr val="tx1">
                    <a:lumMod val="85000"/>
                    <a:lumOff val="15000"/>
                  </a:schemeClr>
                </a:solidFill>
              </a:rPr>
              <a:t>Dividends,Stock</a:t>
            </a:r>
            <a:r>
              <a:rPr lang="tr-TR" sz="2400" dirty="0">
                <a:solidFill>
                  <a:schemeClr val="tx1">
                    <a:lumMod val="85000"/>
                    <a:lumOff val="15000"/>
                  </a:schemeClr>
                </a:solidFill>
              </a:rPr>
              <a:t> </a:t>
            </a:r>
            <a:r>
              <a:rPr lang="tr-TR" sz="2400" dirty="0" err="1">
                <a:solidFill>
                  <a:schemeClr val="tx1">
                    <a:lumMod val="85000"/>
                    <a:lumOff val="15000"/>
                  </a:schemeClr>
                </a:solidFill>
              </a:rPr>
              <a:t>Price</a:t>
            </a:r>
            <a:r>
              <a:rPr lang="tr-TR" sz="2400" dirty="0">
                <a:solidFill>
                  <a:schemeClr val="tx1">
                    <a:lumMod val="85000"/>
                    <a:lumOff val="15000"/>
                  </a:schemeClr>
                </a:solidFill>
              </a:rPr>
              <a:t>) </a:t>
            </a:r>
            <a:r>
              <a:rPr lang="tr-TR" sz="2400" dirty="0" err="1">
                <a:solidFill>
                  <a:schemeClr val="tx1">
                    <a:lumMod val="85000"/>
                    <a:lumOff val="15000"/>
                  </a:schemeClr>
                </a:solidFill>
              </a:rPr>
              <a:t>and</a:t>
            </a:r>
            <a:r>
              <a:rPr lang="tr-TR" sz="2400" dirty="0">
                <a:solidFill>
                  <a:schemeClr val="tx1">
                    <a:lumMod val="85000"/>
                    <a:lumOff val="15000"/>
                  </a:schemeClr>
                </a:solidFill>
              </a:rPr>
              <a:t> 3028 </a:t>
            </a:r>
            <a:r>
              <a:rPr lang="tr-TR" sz="2400" dirty="0" err="1">
                <a:solidFill>
                  <a:schemeClr val="tx1">
                    <a:lumMod val="85000"/>
                    <a:lumOff val="15000"/>
                  </a:schemeClr>
                </a:solidFill>
              </a:rPr>
              <a:t>rows</a:t>
            </a:r>
            <a:r>
              <a:rPr lang="tr-TR" sz="2400" dirty="0">
                <a:solidFill>
                  <a:schemeClr val="tx1">
                    <a:lumMod val="85000"/>
                    <a:lumOff val="15000"/>
                  </a:schemeClr>
                </a:solidFill>
              </a:rPr>
              <a:t>.</a:t>
            </a:r>
          </a:p>
          <a:p>
            <a:pPr marL="342900" indent="-342900">
              <a:buFont typeface="Arial" panose="020B0604020202020204" pitchFamily="34" charset="0"/>
              <a:buChar char="•"/>
            </a:pPr>
            <a:r>
              <a:rPr lang="tr-TR" sz="2400" dirty="0" err="1">
                <a:solidFill>
                  <a:schemeClr val="tx1">
                    <a:lumMod val="85000"/>
                    <a:lumOff val="15000"/>
                  </a:schemeClr>
                </a:solidFill>
              </a:rPr>
              <a:t>Events</a:t>
            </a:r>
            <a:r>
              <a:rPr lang="tr-TR" sz="2400" dirty="0">
                <a:solidFill>
                  <a:schemeClr val="tx1">
                    <a:lumMod val="85000"/>
                    <a:lumOff val="15000"/>
                  </a:schemeClr>
                </a:solidFill>
              </a:rPr>
              <a:t> data set </a:t>
            </a:r>
            <a:r>
              <a:rPr lang="tr-TR" sz="2400" dirty="0" err="1">
                <a:solidFill>
                  <a:schemeClr val="tx1">
                    <a:lumMod val="85000"/>
                    <a:lumOff val="15000"/>
                  </a:schemeClr>
                </a:solidFill>
              </a:rPr>
              <a:t>consists</a:t>
            </a:r>
            <a:r>
              <a:rPr lang="tr-TR" sz="2400" dirty="0">
                <a:solidFill>
                  <a:schemeClr val="tx1">
                    <a:lumMod val="85000"/>
                    <a:lumOff val="15000"/>
                  </a:schemeClr>
                </a:solidFill>
              </a:rPr>
              <a:t> of 4 </a:t>
            </a:r>
            <a:r>
              <a:rPr lang="tr-TR" sz="2400" dirty="0" err="1">
                <a:solidFill>
                  <a:schemeClr val="tx1">
                    <a:lumMod val="85000"/>
                    <a:lumOff val="15000"/>
                  </a:schemeClr>
                </a:solidFill>
              </a:rPr>
              <a:t>columns</a:t>
            </a:r>
            <a:r>
              <a:rPr lang="tr-TR" sz="2400" dirty="0">
                <a:solidFill>
                  <a:schemeClr val="tx1">
                    <a:lumMod val="85000"/>
                    <a:lumOff val="15000"/>
                  </a:schemeClr>
                </a:solidFill>
              </a:rPr>
              <a:t> (Start </a:t>
            </a:r>
            <a:r>
              <a:rPr lang="tr-TR" sz="2400" dirty="0" err="1">
                <a:solidFill>
                  <a:schemeClr val="tx1">
                    <a:lumMod val="85000"/>
                    <a:lumOff val="15000"/>
                  </a:schemeClr>
                </a:solidFill>
              </a:rPr>
              <a:t>Date,End</a:t>
            </a:r>
            <a:r>
              <a:rPr lang="tr-TR" sz="2400" dirty="0">
                <a:solidFill>
                  <a:schemeClr val="tx1">
                    <a:lumMod val="85000"/>
                    <a:lumOff val="15000"/>
                  </a:schemeClr>
                </a:solidFill>
              </a:rPr>
              <a:t> </a:t>
            </a:r>
            <a:r>
              <a:rPr lang="tr-TR" sz="2400" dirty="0" err="1">
                <a:solidFill>
                  <a:schemeClr val="tx1">
                    <a:lumMod val="85000"/>
                    <a:lumOff val="15000"/>
                  </a:schemeClr>
                </a:solidFill>
              </a:rPr>
              <a:t>Date,Event,Type</a:t>
            </a:r>
            <a:r>
              <a:rPr lang="tr-TR" sz="2400" dirty="0">
                <a:solidFill>
                  <a:schemeClr val="tx1">
                    <a:lumMod val="85000"/>
                    <a:lumOff val="15000"/>
                  </a:schemeClr>
                </a:solidFill>
              </a:rPr>
              <a:t>) </a:t>
            </a:r>
            <a:r>
              <a:rPr lang="tr-TR" sz="2400" dirty="0" err="1">
                <a:solidFill>
                  <a:schemeClr val="tx1">
                    <a:lumMod val="85000"/>
                    <a:lumOff val="15000"/>
                  </a:schemeClr>
                </a:solidFill>
              </a:rPr>
              <a:t>and</a:t>
            </a:r>
            <a:r>
              <a:rPr lang="tr-TR" sz="2400" dirty="0">
                <a:solidFill>
                  <a:schemeClr val="tx1">
                    <a:lumMod val="85000"/>
                    <a:lumOff val="15000"/>
                  </a:schemeClr>
                </a:solidFill>
              </a:rPr>
              <a:t> 158 </a:t>
            </a:r>
            <a:r>
              <a:rPr lang="tr-TR" sz="2400" dirty="0" err="1">
                <a:solidFill>
                  <a:schemeClr val="tx1">
                    <a:lumMod val="85000"/>
                    <a:lumOff val="15000"/>
                  </a:schemeClr>
                </a:solidFill>
              </a:rPr>
              <a:t>rows</a:t>
            </a:r>
            <a:r>
              <a:rPr lang="tr-TR" sz="2400" dirty="0">
                <a:solidFill>
                  <a:schemeClr val="tx1">
                    <a:lumMod val="85000"/>
                    <a:lumOff val="15000"/>
                  </a:schemeClr>
                </a:solidFill>
              </a:rPr>
              <a:t>.</a:t>
            </a:r>
          </a:p>
          <a:p>
            <a:pPr marL="342900" indent="-342900">
              <a:buFont typeface="Arial" panose="020B0604020202020204" pitchFamily="34" charset="0"/>
              <a:buChar char="•"/>
            </a:pPr>
            <a:r>
              <a:rPr lang="tr-TR" sz="2400" dirty="0" err="1">
                <a:solidFill>
                  <a:schemeClr val="tx1">
                    <a:lumMod val="85000"/>
                    <a:lumOff val="15000"/>
                  </a:schemeClr>
                </a:solidFill>
              </a:rPr>
              <a:t>None</a:t>
            </a:r>
            <a:r>
              <a:rPr lang="tr-TR" sz="2400" dirty="0">
                <a:solidFill>
                  <a:schemeClr val="tx1">
                    <a:lumMod val="85000"/>
                    <a:lumOff val="15000"/>
                  </a:schemeClr>
                </a:solidFill>
              </a:rPr>
              <a:t> of </a:t>
            </a:r>
            <a:r>
              <a:rPr lang="tr-TR" sz="2400" dirty="0" err="1">
                <a:solidFill>
                  <a:schemeClr val="tx1">
                    <a:lumMod val="85000"/>
                    <a:lumOff val="15000"/>
                  </a:schemeClr>
                </a:solidFill>
              </a:rPr>
              <a:t>them</a:t>
            </a:r>
            <a:r>
              <a:rPr lang="tr-TR" sz="2400" dirty="0">
                <a:solidFill>
                  <a:schemeClr val="tx1">
                    <a:lumMod val="85000"/>
                    <a:lumOff val="15000"/>
                  </a:schemeClr>
                </a:solidFill>
              </a:rPr>
              <a:t> </a:t>
            </a:r>
            <a:r>
              <a:rPr lang="tr-TR" sz="2400" dirty="0" err="1">
                <a:solidFill>
                  <a:schemeClr val="tx1">
                    <a:lumMod val="85000"/>
                    <a:lumOff val="15000"/>
                  </a:schemeClr>
                </a:solidFill>
              </a:rPr>
              <a:t>contains</a:t>
            </a:r>
            <a:r>
              <a:rPr lang="tr-TR" sz="2400" dirty="0">
                <a:solidFill>
                  <a:schemeClr val="tx1">
                    <a:lumMod val="85000"/>
                    <a:lumOff val="15000"/>
                  </a:schemeClr>
                </a:solidFill>
              </a:rPr>
              <a:t> </a:t>
            </a:r>
            <a:r>
              <a:rPr lang="tr-TR" sz="2400" dirty="0" err="1">
                <a:solidFill>
                  <a:schemeClr val="tx1">
                    <a:lumMod val="85000"/>
                    <a:lumOff val="15000"/>
                  </a:schemeClr>
                </a:solidFill>
              </a:rPr>
              <a:t>null</a:t>
            </a:r>
            <a:r>
              <a:rPr lang="tr-TR" sz="2400" dirty="0">
                <a:solidFill>
                  <a:schemeClr val="tx1">
                    <a:lumMod val="85000"/>
                    <a:lumOff val="15000"/>
                  </a:schemeClr>
                </a:solidFill>
              </a:rPr>
              <a:t> </a:t>
            </a:r>
            <a:r>
              <a:rPr lang="tr-TR" sz="2400" dirty="0" err="1">
                <a:solidFill>
                  <a:schemeClr val="tx1">
                    <a:lumMod val="85000"/>
                    <a:lumOff val="15000"/>
                  </a:schemeClr>
                </a:solidFill>
              </a:rPr>
              <a:t>values</a:t>
            </a:r>
            <a:r>
              <a:rPr lang="tr-TR" sz="2400" dirty="0">
                <a:solidFill>
                  <a:schemeClr val="tx1">
                    <a:lumMod val="85000"/>
                    <a:lumOff val="15000"/>
                  </a:schemeClr>
                </a:solidFill>
              </a:rPr>
              <a:t>.</a:t>
            </a:r>
          </a:p>
          <a:p>
            <a:pPr marL="342900" indent="-342900">
              <a:buFont typeface="Arial" panose="020B0604020202020204" pitchFamily="34" charset="0"/>
              <a:buChar char="•"/>
            </a:pPr>
            <a:r>
              <a:rPr lang="tr-TR" sz="2400" dirty="0">
                <a:solidFill>
                  <a:schemeClr val="tx1">
                    <a:lumMod val="85000"/>
                    <a:lumOff val="15000"/>
                  </a:schemeClr>
                </a:solidFill>
              </a:rPr>
              <a:t>Data </a:t>
            </a:r>
            <a:r>
              <a:rPr lang="tr-TR" sz="2400" dirty="0" err="1">
                <a:solidFill>
                  <a:schemeClr val="tx1">
                    <a:lumMod val="85000"/>
                    <a:lumOff val="15000"/>
                  </a:schemeClr>
                </a:solidFill>
              </a:rPr>
              <a:t>types</a:t>
            </a:r>
            <a:r>
              <a:rPr lang="tr-TR" sz="2400" dirty="0">
                <a:solidFill>
                  <a:schemeClr val="tx1">
                    <a:lumMod val="85000"/>
                    <a:lumOff val="15000"/>
                  </a:schemeClr>
                </a:solidFill>
              </a:rPr>
              <a:t> </a:t>
            </a:r>
            <a:r>
              <a:rPr lang="tr-TR" sz="2400" dirty="0" err="1">
                <a:solidFill>
                  <a:schemeClr val="tx1">
                    <a:lumMod val="85000"/>
                    <a:lumOff val="15000"/>
                  </a:schemeClr>
                </a:solidFill>
              </a:rPr>
              <a:t>are</a:t>
            </a:r>
            <a:r>
              <a:rPr lang="tr-TR" sz="2400" dirty="0">
                <a:solidFill>
                  <a:schemeClr val="tx1">
                    <a:lumMod val="85000"/>
                    <a:lumOff val="15000"/>
                  </a:schemeClr>
                </a:solidFill>
              </a:rPr>
              <a:t> in the </a:t>
            </a:r>
            <a:r>
              <a:rPr lang="tr-TR" sz="2400" dirty="0" err="1">
                <a:solidFill>
                  <a:schemeClr val="tx1">
                    <a:lumMod val="85000"/>
                    <a:lumOff val="15000"/>
                  </a:schemeClr>
                </a:solidFill>
              </a:rPr>
              <a:t>correct</a:t>
            </a:r>
            <a:r>
              <a:rPr lang="tr-TR" sz="2400" dirty="0">
                <a:solidFill>
                  <a:schemeClr val="tx1">
                    <a:lumMod val="85000"/>
                    <a:lumOff val="15000"/>
                  </a:schemeClr>
                </a:solidFill>
              </a:rPr>
              <a:t> format </a:t>
            </a:r>
            <a:r>
              <a:rPr lang="tr-TR" sz="2400" dirty="0" err="1">
                <a:solidFill>
                  <a:schemeClr val="tx1">
                    <a:lumMod val="85000"/>
                    <a:lumOff val="15000"/>
                  </a:schemeClr>
                </a:solidFill>
              </a:rPr>
              <a:t>and</a:t>
            </a:r>
            <a:r>
              <a:rPr lang="tr-TR" sz="2400" dirty="0">
                <a:solidFill>
                  <a:schemeClr val="tx1">
                    <a:lumMod val="85000"/>
                    <a:lumOff val="15000"/>
                  </a:schemeClr>
                </a:solidFill>
              </a:rPr>
              <a:t> </a:t>
            </a:r>
            <a:r>
              <a:rPr lang="tr-TR" sz="2400" dirty="0" err="1">
                <a:solidFill>
                  <a:schemeClr val="tx1">
                    <a:lumMod val="85000"/>
                    <a:lumOff val="15000"/>
                  </a:schemeClr>
                </a:solidFill>
              </a:rPr>
              <a:t>compatible</a:t>
            </a:r>
            <a:r>
              <a:rPr lang="tr-TR" sz="2400" dirty="0">
                <a:solidFill>
                  <a:schemeClr val="tx1">
                    <a:lumMod val="85000"/>
                    <a:lumOff val="15000"/>
                  </a:schemeClr>
                </a:solidFill>
              </a:rPr>
              <a:t> </a:t>
            </a:r>
            <a:r>
              <a:rPr lang="tr-TR" sz="2400" dirty="0" err="1">
                <a:solidFill>
                  <a:schemeClr val="tx1">
                    <a:lumMod val="85000"/>
                    <a:lumOff val="15000"/>
                  </a:schemeClr>
                </a:solidFill>
              </a:rPr>
              <a:t>with</a:t>
            </a:r>
            <a:r>
              <a:rPr lang="tr-TR" sz="2400" dirty="0">
                <a:solidFill>
                  <a:schemeClr val="tx1">
                    <a:lumMod val="85000"/>
                    <a:lumOff val="15000"/>
                  </a:schemeClr>
                </a:solidFill>
              </a:rPr>
              <a:t> </a:t>
            </a:r>
            <a:r>
              <a:rPr lang="tr-TR" sz="2400" dirty="0" err="1">
                <a:solidFill>
                  <a:schemeClr val="tx1">
                    <a:lumMod val="85000"/>
                    <a:lumOff val="15000"/>
                  </a:schemeClr>
                </a:solidFill>
              </a:rPr>
              <a:t>each</a:t>
            </a:r>
            <a:r>
              <a:rPr lang="tr-TR" sz="2400" dirty="0">
                <a:solidFill>
                  <a:schemeClr val="tx1">
                    <a:lumMod val="85000"/>
                    <a:lumOff val="15000"/>
                  </a:schemeClr>
                </a:solidFill>
              </a:rPr>
              <a:t> </a:t>
            </a:r>
            <a:r>
              <a:rPr lang="tr-TR" sz="2400" dirty="0" err="1">
                <a:solidFill>
                  <a:schemeClr val="tx1">
                    <a:lumMod val="85000"/>
                    <a:lumOff val="15000"/>
                  </a:schemeClr>
                </a:solidFill>
              </a:rPr>
              <a:t>others</a:t>
            </a:r>
            <a:r>
              <a:rPr lang="tr-TR" sz="2400" dirty="0">
                <a:solidFill>
                  <a:schemeClr val="tx1">
                    <a:lumMod val="85000"/>
                    <a:lumOff val="15000"/>
                  </a:schemeClr>
                </a:solidFill>
              </a:rPr>
              <a:t>. </a:t>
            </a:r>
          </a:p>
          <a:p>
            <a:pPr marL="342900" indent="-342900">
              <a:buFont typeface="Arial" panose="020B0604020202020204" pitchFamily="34" charset="0"/>
              <a:buChar char="•"/>
            </a:pPr>
            <a:endParaRPr lang="tr-TR" sz="2400" dirty="0">
              <a:solidFill>
                <a:schemeClr val="tx1">
                  <a:lumMod val="85000"/>
                  <a:lumOff val="15000"/>
                </a:schemeClr>
              </a:solidFill>
            </a:endParaRPr>
          </a:p>
          <a:p>
            <a:pPr marL="342900" indent="-342900">
              <a:buFont typeface="Arial" panose="020B0604020202020204" pitchFamily="34" charset="0"/>
              <a:buChar char="•"/>
            </a:pPr>
            <a:endParaRPr lang="tr-TR" sz="2400" dirty="0">
              <a:solidFill>
                <a:schemeClr val="tx1">
                  <a:lumMod val="85000"/>
                  <a:lumOff val="15000"/>
                </a:schemeClr>
              </a:solidFill>
            </a:endParaRPr>
          </a:p>
          <a:p>
            <a:pPr marL="342900" indent="-342900">
              <a:buFont typeface="Arial" panose="020B0604020202020204" pitchFamily="34" charset="0"/>
              <a:buChar char="•"/>
            </a:pPr>
            <a:endParaRPr lang="tr-TR" sz="2400" dirty="0">
              <a:solidFill>
                <a:schemeClr val="tx1">
                  <a:lumMod val="85000"/>
                  <a:lumOff val="15000"/>
                </a:schemeClr>
              </a:solidFill>
            </a:endParaRPr>
          </a:p>
        </p:txBody>
      </p:sp>
    </p:spTree>
    <p:extLst>
      <p:ext uri="{BB962C8B-B14F-4D97-AF65-F5344CB8AC3E}">
        <p14:creationId xmlns:p14="http://schemas.microsoft.com/office/powerpoint/2010/main" val="968861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2">
            <a:extLst>
              <a:ext uri="{FF2B5EF4-FFF2-40B4-BE49-F238E27FC236}">
                <a16:creationId xmlns:a16="http://schemas.microsoft.com/office/drawing/2014/main" id="{066A9200-9A4F-5808-7EFC-2593F33B9910}"/>
              </a:ext>
            </a:extLst>
          </p:cNvPr>
          <p:cNvSpPr>
            <a:spLocks noGrp="1"/>
          </p:cNvSpPr>
          <p:nvPr>
            <p:ph type="sldNum" sz="quarter" idx="4"/>
          </p:nvPr>
        </p:nvSpPr>
        <p:spPr/>
        <p:txBody>
          <a:bodyPr/>
          <a:lstStyle/>
          <a:p>
            <a:fld id="{191F8B1D-7B11-AC41-BEB4-AE91BA1246E6}" type="slidenum">
              <a:rPr lang="en-US" smtClean="0"/>
              <a:pPr/>
              <a:t>13</a:t>
            </a:fld>
            <a:endParaRPr lang="en-US"/>
          </a:p>
        </p:txBody>
      </p:sp>
      <p:pic>
        <p:nvPicPr>
          <p:cNvPr id="5" name="Resim 4">
            <a:extLst>
              <a:ext uri="{FF2B5EF4-FFF2-40B4-BE49-F238E27FC236}">
                <a16:creationId xmlns:a16="http://schemas.microsoft.com/office/drawing/2014/main" id="{AB52A0FB-AD5C-86D3-F1DF-3FC819AF9A2C}"/>
              </a:ext>
            </a:extLst>
          </p:cNvPr>
          <p:cNvPicPr>
            <a:picLocks noChangeAspect="1"/>
          </p:cNvPicPr>
          <p:nvPr/>
        </p:nvPicPr>
        <p:blipFill>
          <a:blip r:embed="rId2"/>
          <a:stretch>
            <a:fillRect/>
          </a:stretch>
        </p:blipFill>
        <p:spPr>
          <a:xfrm>
            <a:off x="967261" y="915044"/>
            <a:ext cx="9831154" cy="5027911"/>
          </a:xfrm>
          <a:prstGeom prst="rect">
            <a:avLst/>
          </a:prstGeom>
        </p:spPr>
      </p:pic>
      <p:sp>
        <p:nvSpPr>
          <p:cNvPr id="2" name="Metin kutusu 1">
            <a:extLst>
              <a:ext uri="{FF2B5EF4-FFF2-40B4-BE49-F238E27FC236}">
                <a16:creationId xmlns:a16="http://schemas.microsoft.com/office/drawing/2014/main" id="{7328B260-7D43-1FB1-D92D-B7875C2A5284}"/>
              </a:ext>
            </a:extLst>
          </p:cNvPr>
          <p:cNvSpPr txBox="1"/>
          <p:nvPr/>
        </p:nvSpPr>
        <p:spPr>
          <a:xfrm>
            <a:off x="967260" y="-294164"/>
            <a:ext cx="4049239" cy="1938992"/>
          </a:xfrm>
          <a:prstGeom prst="rect">
            <a:avLst/>
          </a:prstGeom>
          <a:noFill/>
        </p:spPr>
        <p:txBody>
          <a:bodyPr wrap="square" rtlCol="0">
            <a:spAutoFit/>
          </a:bodyPr>
          <a:lstStyle/>
          <a:p>
            <a:endParaRPr lang="tr-TR" sz="2400" dirty="0"/>
          </a:p>
          <a:p>
            <a:endParaRPr lang="tr-TR" sz="2400" dirty="0"/>
          </a:p>
          <a:p>
            <a:r>
              <a:rPr lang="tr-TR" sz="2400" dirty="0"/>
              <a:t>VISUALIZING OUR DATA </a:t>
            </a:r>
          </a:p>
          <a:p>
            <a:endParaRPr lang="tr-TR" sz="2400" dirty="0"/>
          </a:p>
          <a:p>
            <a:endParaRPr lang="en-US" sz="2400" dirty="0"/>
          </a:p>
        </p:txBody>
      </p:sp>
    </p:spTree>
    <p:extLst>
      <p:ext uri="{BB962C8B-B14F-4D97-AF65-F5344CB8AC3E}">
        <p14:creationId xmlns:p14="http://schemas.microsoft.com/office/powerpoint/2010/main" val="341432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2">
            <a:extLst>
              <a:ext uri="{FF2B5EF4-FFF2-40B4-BE49-F238E27FC236}">
                <a16:creationId xmlns:a16="http://schemas.microsoft.com/office/drawing/2014/main" id="{6A4AF22A-E0E6-67A8-2D70-2D0419865E43}"/>
              </a:ext>
            </a:extLst>
          </p:cNvPr>
          <p:cNvSpPr>
            <a:spLocks noGrp="1"/>
          </p:cNvSpPr>
          <p:nvPr>
            <p:ph type="sldNum" sz="quarter" idx="4"/>
          </p:nvPr>
        </p:nvSpPr>
        <p:spPr/>
        <p:txBody>
          <a:bodyPr/>
          <a:lstStyle/>
          <a:p>
            <a:fld id="{191F8B1D-7B11-AC41-BEB4-AE91BA1246E6}" type="slidenum">
              <a:rPr lang="en-US" smtClean="0"/>
              <a:pPr/>
              <a:t>14</a:t>
            </a:fld>
            <a:endParaRPr lang="en-US"/>
          </a:p>
        </p:txBody>
      </p:sp>
      <p:pic>
        <p:nvPicPr>
          <p:cNvPr id="9" name="Resim 8">
            <a:extLst>
              <a:ext uri="{FF2B5EF4-FFF2-40B4-BE49-F238E27FC236}">
                <a16:creationId xmlns:a16="http://schemas.microsoft.com/office/drawing/2014/main" id="{1C0BC542-60B2-667E-BAE9-7BB9B74460D7}"/>
              </a:ext>
            </a:extLst>
          </p:cNvPr>
          <p:cNvPicPr>
            <a:picLocks noChangeAspect="1"/>
          </p:cNvPicPr>
          <p:nvPr/>
        </p:nvPicPr>
        <p:blipFill>
          <a:blip r:embed="rId2"/>
          <a:stretch>
            <a:fillRect/>
          </a:stretch>
        </p:blipFill>
        <p:spPr>
          <a:xfrm>
            <a:off x="783209" y="907501"/>
            <a:ext cx="10625581" cy="4687756"/>
          </a:xfrm>
          <a:prstGeom prst="rect">
            <a:avLst/>
          </a:prstGeom>
        </p:spPr>
      </p:pic>
    </p:spTree>
    <p:extLst>
      <p:ext uri="{BB962C8B-B14F-4D97-AF65-F5344CB8AC3E}">
        <p14:creationId xmlns:p14="http://schemas.microsoft.com/office/powerpoint/2010/main" val="2420686084"/>
      </p:ext>
    </p:extLst>
  </p:cSld>
  <p:clrMapOvr>
    <a:masterClrMapping/>
  </p:clrMapOvr>
  <mc:AlternateContent xmlns:mc="http://schemas.openxmlformats.org/markup-compatibility/2006">
    <mc:Choice xmlns:p14="http://schemas.microsoft.com/office/powerpoint/2010/main" Requires="p14">
      <p:transition spd="slow" p14:dur="175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879606-6441-2C82-9C71-8BDA8AE1E527}"/>
              </a:ext>
            </a:extLst>
          </p:cNvPr>
          <p:cNvSpPr>
            <a:spLocks noGrp="1"/>
          </p:cNvSpPr>
          <p:nvPr>
            <p:ph type="title"/>
          </p:nvPr>
        </p:nvSpPr>
        <p:spPr>
          <a:xfrm>
            <a:off x="838200" y="2362890"/>
            <a:ext cx="10515600" cy="1325563"/>
          </a:xfrm>
        </p:spPr>
        <p:txBody>
          <a:bodyPr>
            <a:normAutofit/>
          </a:bodyPr>
          <a:lstStyle/>
          <a:p>
            <a:pPr algn="ctr"/>
            <a:r>
              <a:rPr lang="en-US" sz="6000" dirty="0"/>
              <a:t>Feature Engineering</a:t>
            </a:r>
          </a:p>
        </p:txBody>
      </p:sp>
      <p:sp>
        <p:nvSpPr>
          <p:cNvPr id="3" name="Slayt Numarası Yer Tutucusu 2">
            <a:extLst>
              <a:ext uri="{FF2B5EF4-FFF2-40B4-BE49-F238E27FC236}">
                <a16:creationId xmlns:a16="http://schemas.microsoft.com/office/drawing/2014/main" id="{370DBB68-1F59-0E67-B2F7-707280FCE681}"/>
              </a:ext>
            </a:extLst>
          </p:cNvPr>
          <p:cNvSpPr>
            <a:spLocks noGrp="1"/>
          </p:cNvSpPr>
          <p:nvPr>
            <p:ph type="sldNum" sz="quarter" idx="4"/>
          </p:nvPr>
        </p:nvSpPr>
        <p:spPr/>
        <p:txBody>
          <a:bodyPr/>
          <a:lstStyle/>
          <a:p>
            <a:fld id="{191F8B1D-7B11-AC41-BEB4-AE91BA1246E6}" type="slidenum">
              <a:rPr lang="en-US" smtClean="0"/>
              <a:pPr/>
              <a:t>15</a:t>
            </a:fld>
            <a:endParaRPr lang="en-US"/>
          </a:p>
        </p:txBody>
      </p:sp>
    </p:spTree>
    <p:extLst>
      <p:ext uri="{BB962C8B-B14F-4D97-AF65-F5344CB8AC3E}">
        <p14:creationId xmlns:p14="http://schemas.microsoft.com/office/powerpoint/2010/main" val="93560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4FBA26-7AD8-4982-9434-C3DB97B961D3}"/>
              </a:ext>
            </a:extLst>
          </p:cNvPr>
          <p:cNvSpPr>
            <a:spLocks noGrp="1"/>
          </p:cNvSpPr>
          <p:nvPr>
            <p:ph type="sldNum" sz="quarter" idx="4"/>
          </p:nvPr>
        </p:nvSpPr>
        <p:spPr/>
        <p:txBody>
          <a:bodyPr/>
          <a:lstStyle/>
          <a:p>
            <a:fld id="{191F8B1D-7B11-AC41-BEB4-AE91BA1246E6}" type="slidenum">
              <a:rPr lang="en-US" smtClean="0"/>
              <a:pPr/>
              <a:t>16</a:t>
            </a:fld>
            <a:endParaRPr lang="en-US"/>
          </a:p>
        </p:txBody>
      </p:sp>
      <p:pic>
        <p:nvPicPr>
          <p:cNvPr id="10" name="Picture 9">
            <a:extLst>
              <a:ext uri="{FF2B5EF4-FFF2-40B4-BE49-F238E27FC236}">
                <a16:creationId xmlns:a16="http://schemas.microsoft.com/office/drawing/2014/main" id="{2435341D-4378-88A3-1517-B3E8776B5D95}"/>
              </a:ext>
            </a:extLst>
          </p:cNvPr>
          <p:cNvPicPr>
            <a:picLocks noChangeAspect="1"/>
          </p:cNvPicPr>
          <p:nvPr/>
        </p:nvPicPr>
        <p:blipFill>
          <a:blip r:embed="rId2"/>
          <a:stretch>
            <a:fillRect/>
          </a:stretch>
        </p:blipFill>
        <p:spPr>
          <a:xfrm>
            <a:off x="7394771" y="2338103"/>
            <a:ext cx="3147333" cy="1501270"/>
          </a:xfrm>
          <a:prstGeom prst="rect">
            <a:avLst/>
          </a:prstGeom>
        </p:spPr>
      </p:pic>
      <p:sp>
        <p:nvSpPr>
          <p:cNvPr id="2" name="TextBox 1">
            <a:extLst>
              <a:ext uri="{FF2B5EF4-FFF2-40B4-BE49-F238E27FC236}">
                <a16:creationId xmlns:a16="http://schemas.microsoft.com/office/drawing/2014/main" id="{B9A445FC-6F3A-9356-29E7-AA48CFE237E3}"/>
              </a:ext>
            </a:extLst>
          </p:cNvPr>
          <p:cNvSpPr txBox="1"/>
          <p:nvPr/>
        </p:nvSpPr>
        <p:spPr>
          <a:xfrm>
            <a:off x="1749287" y="2486541"/>
            <a:ext cx="4830417" cy="1477328"/>
          </a:xfrm>
          <a:prstGeom prst="rect">
            <a:avLst/>
          </a:prstGeom>
          <a:noFill/>
        </p:spPr>
        <p:txBody>
          <a:bodyPr wrap="square" rtlCol="0">
            <a:spAutoFit/>
          </a:bodyPr>
          <a:lstStyle/>
          <a:p>
            <a:r>
              <a:rPr lang="en-US" dirty="0"/>
              <a:t>We created a new data set called "price" by dropping the columns we will not use</a:t>
            </a:r>
            <a:r>
              <a:rPr lang="tr-TR" dirty="0"/>
              <a:t>.</a:t>
            </a:r>
            <a:r>
              <a:rPr lang="en-US" dirty="0"/>
              <a:t> It consists of 3 columns (Date, Open and Close) and 3028 rows.</a:t>
            </a:r>
            <a:endParaRPr lang="tr-TR" dirty="0"/>
          </a:p>
          <a:p>
            <a:endParaRPr lang="tr-TR" dirty="0"/>
          </a:p>
        </p:txBody>
      </p:sp>
    </p:spTree>
    <p:extLst>
      <p:ext uri="{BB962C8B-B14F-4D97-AF65-F5344CB8AC3E}">
        <p14:creationId xmlns:p14="http://schemas.microsoft.com/office/powerpoint/2010/main" val="228280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0C47B2-0839-3D39-2F7F-6FE93E9121EA}"/>
              </a:ext>
            </a:extLst>
          </p:cNvPr>
          <p:cNvSpPr>
            <a:spLocks noGrp="1"/>
          </p:cNvSpPr>
          <p:nvPr>
            <p:ph type="sldNum" sz="quarter" idx="4"/>
          </p:nvPr>
        </p:nvSpPr>
        <p:spPr/>
        <p:txBody>
          <a:bodyPr/>
          <a:lstStyle/>
          <a:p>
            <a:fld id="{191F8B1D-7B11-AC41-BEB4-AE91BA1246E6}" type="slidenum">
              <a:rPr lang="en-US" smtClean="0"/>
              <a:pPr/>
              <a:t>17</a:t>
            </a:fld>
            <a:endParaRPr lang="en-US"/>
          </a:p>
        </p:txBody>
      </p:sp>
      <p:sp>
        <p:nvSpPr>
          <p:cNvPr id="5" name="TextBox 4">
            <a:extLst>
              <a:ext uri="{FF2B5EF4-FFF2-40B4-BE49-F238E27FC236}">
                <a16:creationId xmlns:a16="http://schemas.microsoft.com/office/drawing/2014/main" id="{615DA846-91B1-9E7D-16F6-0A1BF9607595}"/>
              </a:ext>
            </a:extLst>
          </p:cNvPr>
          <p:cNvSpPr txBox="1"/>
          <p:nvPr/>
        </p:nvSpPr>
        <p:spPr>
          <a:xfrm>
            <a:off x="1706217" y="1192696"/>
            <a:ext cx="8488018" cy="3970318"/>
          </a:xfrm>
          <a:prstGeom prst="rect">
            <a:avLst/>
          </a:prstGeom>
          <a:noFill/>
        </p:spPr>
        <p:txBody>
          <a:bodyPr wrap="square" rtlCol="0">
            <a:spAutoFit/>
          </a:bodyPr>
          <a:lstStyle/>
          <a:p>
            <a:r>
              <a:rPr lang="tr-TR" dirty="0"/>
              <a:t>         W</a:t>
            </a:r>
            <a:r>
              <a:rPr lang="en-US" dirty="0"/>
              <a:t>e removed the events that occurred on dates before </a:t>
            </a:r>
            <a:r>
              <a:rPr lang="tr-TR" dirty="0"/>
              <a:t>‘</a:t>
            </a:r>
            <a:r>
              <a:rPr lang="en-US" dirty="0"/>
              <a:t>2014-09-17</a:t>
            </a:r>
            <a:r>
              <a:rPr lang="tr-TR" dirty="0"/>
              <a:t>’ f</a:t>
            </a:r>
            <a:r>
              <a:rPr lang="en-US" dirty="0"/>
              <a:t>rom the Events dataset, because the BTC price history data set was starting from that date. </a:t>
            </a:r>
            <a:endParaRPr lang="tr-TR" dirty="0"/>
          </a:p>
          <a:p>
            <a:endParaRPr lang="tr-TR" dirty="0"/>
          </a:p>
          <a:p>
            <a:r>
              <a:rPr lang="tr-TR" dirty="0"/>
              <a:t>         W</a:t>
            </a:r>
            <a:r>
              <a:rPr lang="en-US" dirty="0"/>
              <a:t>e separated the events data set according to the </a:t>
            </a:r>
            <a:r>
              <a:rPr lang="tr-TR" dirty="0"/>
              <a:t>‘</a:t>
            </a:r>
            <a:r>
              <a:rPr lang="en-US" dirty="0"/>
              <a:t>TYPE</a:t>
            </a:r>
            <a:r>
              <a:rPr lang="tr-TR" dirty="0"/>
              <a:t>’</a:t>
            </a:r>
            <a:r>
              <a:rPr lang="en-US" dirty="0"/>
              <a:t> column and obtained four new data sets</a:t>
            </a:r>
            <a:r>
              <a:rPr lang="tr-TR" dirty="0"/>
              <a:t> : </a:t>
            </a:r>
          </a:p>
          <a:p>
            <a:endParaRPr lang="en-US" dirty="0"/>
          </a:p>
          <a:p>
            <a:pPr marL="342900" indent="-342900">
              <a:buFont typeface="+mj-lt"/>
              <a:buAutoNum type="arabicPeriod"/>
            </a:pPr>
            <a:r>
              <a:rPr lang="en-US" dirty="0"/>
              <a:t>The lunar eclipse data set consists of 3 columns (START DATE, END DATE, and TYPE) and 20 rows. </a:t>
            </a:r>
            <a:endParaRPr lang="tr-TR" dirty="0"/>
          </a:p>
          <a:p>
            <a:pPr marL="342900" indent="-342900">
              <a:buFont typeface="+mj-lt"/>
              <a:buAutoNum type="arabicPeriod"/>
            </a:pPr>
            <a:r>
              <a:rPr lang="en-US" dirty="0"/>
              <a:t>The solar eclipse data set consists of 3 columns (START DATE, END DATE, and TYPE)and 18 rows</a:t>
            </a:r>
            <a:endParaRPr lang="tr-TR" dirty="0"/>
          </a:p>
          <a:p>
            <a:pPr marL="342900" indent="-342900">
              <a:buFont typeface="+mj-lt"/>
              <a:buAutoNum type="arabicPeriod"/>
            </a:pPr>
            <a:r>
              <a:rPr lang="en-US" dirty="0"/>
              <a:t>The meteor shower data set consists of 3 columns (START DATE, END DATE, and TYPE) and 95 rows. </a:t>
            </a:r>
          </a:p>
          <a:p>
            <a:pPr marL="342900" indent="-342900">
              <a:buFont typeface="+mj-lt"/>
              <a:buAutoNum type="arabicPeriod"/>
            </a:pPr>
            <a:r>
              <a:rPr lang="en-US" dirty="0"/>
              <a:t>Equinox data set consists of 3 columns (START DATE, END DATE, and TYPE) and 17 rows. </a:t>
            </a:r>
          </a:p>
        </p:txBody>
      </p:sp>
    </p:spTree>
    <p:extLst>
      <p:ext uri="{BB962C8B-B14F-4D97-AF65-F5344CB8AC3E}">
        <p14:creationId xmlns:p14="http://schemas.microsoft.com/office/powerpoint/2010/main" val="4823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552D-A825-3BFD-8FDF-116D3FF98D4F}"/>
              </a:ext>
            </a:extLst>
          </p:cNvPr>
          <p:cNvSpPr>
            <a:spLocks noGrp="1"/>
          </p:cNvSpPr>
          <p:nvPr>
            <p:ph type="title"/>
          </p:nvPr>
        </p:nvSpPr>
        <p:spPr>
          <a:xfrm>
            <a:off x="838200" y="2432464"/>
            <a:ext cx="10515600" cy="1325563"/>
          </a:xfrm>
        </p:spPr>
        <p:txBody>
          <a:bodyPr>
            <a:normAutofit/>
          </a:bodyPr>
          <a:lstStyle/>
          <a:p>
            <a:pPr algn="ctr"/>
            <a:r>
              <a:rPr lang="en-US" sz="6000" dirty="0"/>
              <a:t>Analyzing</a:t>
            </a:r>
          </a:p>
        </p:txBody>
      </p:sp>
      <p:sp>
        <p:nvSpPr>
          <p:cNvPr id="3" name="Slide Number Placeholder 2">
            <a:extLst>
              <a:ext uri="{FF2B5EF4-FFF2-40B4-BE49-F238E27FC236}">
                <a16:creationId xmlns:a16="http://schemas.microsoft.com/office/drawing/2014/main" id="{02E8F229-BCA6-28C6-131F-4B7925654109}"/>
              </a:ext>
            </a:extLst>
          </p:cNvPr>
          <p:cNvSpPr>
            <a:spLocks noGrp="1"/>
          </p:cNvSpPr>
          <p:nvPr>
            <p:ph type="sldNum" sz="quarter" idx="4"/>
          </p:nvPr>
        </p:nvSpPr>
        <p:spPr/>
        <p:txBody>
          <a:bodyPr/>
          <a:lstStyle/>
          <a:p>
            <a:fld id="{191F8B1D-7B11-AC41-BEB4-AE91BA1246E6}" type="slidenum">
              <a:rPr lang="en-US" smtClean="0"/>
              <a:pPr/>
              <a:t>18</a:t>
            </a:fld>
            <a:endParaRPr lang="en-US"/>
          </a:p>
        </p:txBody>
      </p:sp>
    </p:spTree>
    <p:extLst>
      <p:ext uri="{BB962C8B-B14F-4D97-AF65-F5344CB8AC3E}">
        <p14:creationId xmlns:p14="http://schemas.microsoft.com/office/powerpoint/2010/main" val="252116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58364CE-D500-56D6-45E4-E294B8B6C721}"/>
              </a:ext>
            </a:extLst>
          </p:cNvPr>
          <p:cNvSpPr>
            <a:spLocks noGrp="1"/>
          </p:cNvSpPr>
          <p:nvPr>
            <p:ph type="sldNum" sz="quarter" idx="4"/>
          </p:nvPr>
        </p:nvSpPr>
        <p:spPr/>
        <p:txBody>
          <a:bodyPr/>
          <a:lstStyle/>
          <a:p>
            <a:fld id="{191F8B1D-7B11-AC41-BEB4-AE91BA1246E6}" type="slidenum">
              <a:rPr lang="en-US" smtClean="0"/>
              <a:pPr/>
              <a:t>19</a:t>
            </a:fld>
            <a:endParaRPr lang="en-US"/>
          </a:p>
        </p:txBody>
      </p:sp>
      <p:pic>
        <p:nvPicPr>
          <p:cNvPr id="5" name="Picture 4">
            <a:extLst>
              <a:ext uri="{FF2B5EF4-FFF2-40B4-BE49-F238E27FC236}">
                <a16:creationId xmlns:a16="http://schemas.microsoft.com/office/drawing/2014/main" id="{19360E0E-F7CD-4A76-5756-4921A3FD2419}"/>
              </a:ext>
            </a:extLst>
          </p:cNvPr>
          <p:cNvPicPr>
            <a:picLocks noChangeAspect="1"/>
          </p:cNvPicPr>
          <p:nvPr/>
        </p:nvPicPr>
        <p:blipFill>
          <a:blip r:embed="rId2"/>
          <a:stretch>
            <a:fillRect/>
          </a:stretch>
        </p:blipFill>
        <p:spPr>
          <a:xfrm>
            <a:off x="7452022" y="1310819"/>
            <a:ext cx="3901778" cy="3520745"/>
          </a:xfrm>
          <a:prstGeom prst="rect">
            <a:avLst/>
          </a:prstGeom>
        </p:spPr>
      </p:pic>
      <p:sp>
        <p:nvSpPr>
          <p:cNvPr id="7" name="TextBox 6">
            <a:extLst>
              <a:ext uri="{FF2B5EF4-FFF2-40B4-BE49-F238E27FC236}">
                <a16:creationId xmlns:a16="http://schemas.microsoft.com/office/drawing/2014/main" id="{AB292DE5-2070-1EB1-7F58-260F6D85AE94}"/>
              </a:ext>
            </a:extLst>
          </p:cNvPr>
          <p:cNvSpPr txBox="1"/>
          <p:nvPr/>
        </p:nvSpPr>
        <p:spPr>
          <a:xfrm>
            <a:off x="8279295" y="4969564"/>
            <a:ext cx="3766931" cy="307777"/>
          </a:xfrm>
          <a:prstGeom prst="rect">
            <a:avLst/>
          </a:prstGeom>
          <a:noFill/>
        </p:spPr>
        <p:txBody>
          <a:bodyPr wrap="square" rtlCol="0">
            <a:spAutoFit/>
          </a:bodyPr>
          <a:lstStyle/>
          <a:p>
            <a:r>
              <a:rPr lang="en-US" sz="1400" dirty="0">
                <a:solidFill>
                  <a:schemeClr val="bg1">
                    <a:lumMod val="75000"/>
                  </a:schemeClr>
                </a:solidFill>
              </a:rPr>
              <a:t>Data</a:t>
            </a:r>
            <a:r>
              <a:rPr lang="tr-TR" sz="1400" dirty="0">
                <a:solidFill>
                  <a:schemeClr val="bg1">
                    <a:lumMod val="75000"/>
                  </a:schemeClr>
                </a:solidFill>
              </a:rPr>
              <a:t> </a:t>
            </a:r>
            <a:r>
              <a:rPr lang="en-US" sz="1400" dirty="0">
                <a:solidFill>
                  <a:schemeClr val="bg1">
                    <a:lumMod val="75000"/>
                  </a:schemeClr>
                </a:solidFill>
              </a:rPr>
              <a:t>set of events’ last version</a:t>
            </a:r>
            <a:r>
              <a:rPr lang="tr-TR" sz="1400" dirty="0">
                <a:solidFill>
                  <a:schemeClr val="bg1">
                    <a:lumMod val="75000"/>
                  </a:schemeClr>
                </a:solidFill>
              </a:rPr>
              <a:t> (</a:t>
            </a:r>
            <a:r>
              <a:rPr lang="tr-TR" sz="1400" dirty="0" err="1">
                <a:solidFill>
                  <a:schemeClr val="bg1">
                    <a:lumMod val="75000"/>
                  </a:schemeClr>
                </a:solidFill>
              </a:rPr>
              <a:t>last</a:t>
            </a:r>
            <a:r>
              <a:rPr lang="tr-TR" sz="1400" dirty="0">
                <a:solidFill>
                  <a:schemeClr val="bg1">
                    <a:lumMod val="75000"/>
                  </a:schemeClr>
                </a:solidFill>
              </a:rPr>
              <a:t>)</a:t>
            </a:r>
            <a:endParaRPr lang="en-US" sz="1400" dirty="0">
              <a:solidFill>
                <a:schemeClr val="bg1">
                  <a:lumMod val="75000"/>
                </a:schemeClr>
              </a:solidFill>
            </a:endParaRPr>
          </a:p>
        </p:txBody>
      </p:sp>
      <p:sp>
        <p:nvSpPr>
          <p:cNvPr id="8" name="TextBox 7">
            <a:extLst>
              <a:ext uri="{FF2B5EF4-FFF2-40B4-BE49-F238E27FC236}">
                <a16:creationId xmlns:a16="http://schemas.microsoft.com/office/drawing/2014/main" id="{7855CB99-C956-927C-BB1B-177A728675C7}"/>
              </a:ext>
            </a:extLst>
          </p:cNvPr>
          <p:cNvSpPr txBox="1"/>
          <p:nvPr/>
        </p:nvSpPr>
        <p:spPr>
          <a:xfrm>
            <a:off x="1590261" y="1918252"/>
            <a:ext cx="4740965" cy="2308324"/>
          </a:xfrm>
          <a:prstGeom prst="rect">
            <a:avLst/>
          </a:prstGeom>
          <a:noFill/>
        </p:spPr>
        <p:txBody>
          <a:bodyPr wrap="square" rtlCol="0">
            <a:spAutoFit/>
          </a:bodyPr>
          <a:lstStyle/>
          <a:p>
            <a:r>
              <a:rPr lang="en-US" dirty="0"/>
              <a:t>We calculated the bitcoin price change on the day of the events by using the price dataset and found its increase or decrease. Then we added them to the </a:t>
            </a:r>
            <a:r>
              <a:rPr lang="tr-TR" dirty="0"/>
              <a:t>solar </a:t>
            </a:r>
            <a:r>
              <a:rPr lang="en-US" dirty="0"/>
              <a:t>eclipse, lunar eclipse, meteor shower and equinox data sets . We gathered all the data we will use in one place by combining the</a:t>
            </a:r>
            <a:r>
              <a:rPr lang="tr-TR" dirty="0"/>
              <a:t> </a:t>
            </a:r>
            <a:r>
              <a:rPr lang="en-US" dirty="0"/>
              <a:t>the </a:t>
            </a:r>
            <a:r>
              <a:rPr lang="tr-TR" dirty="0"/>
              <a:t>solar </a:t>
            </a:r>
            <a:r>
              <a:rPr lang="en-US" dirty="0"/>
              <a:t>eclipse, lunar eclipse, meteor shower and equinox data sets</a:t>
            </a:r>
            <a:r>
              <a:rPr lang="tr-TR" dirty="0"/>
              <a:t>.</a:t>
            </a:r>
          </a:p>
        </p:txBody>
      </p:sp>
    </p:spTree>
    <p:extLst>
      <p:ext uri="{BB962C8B-B14F-4D97-AF65-F5344CB8AC3E}">
        <p14:creationId xmlns:p14="http://schemas.microsoft.com/office/powerpoint/2010/main" val="201262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710650-6380-2177-0DCC-30B5B8226820}"/>
              </a:ext>
            </a:extLst>
          </p:cNvPr>
          <p:cNvSpPr>
            <a:spLocks noGrp="1"/>
          </p:cNvSpPr>
          <p:nvPr>
            <p:ph type="title"/>
          </p:nvPr>
        </p:nvSpPr>
        <p:spPr>
          <a:xfrm>
            <a:off x="3929743" y="2446791"/>
            <a:ext cx="12246429" cy="1964418"/>
          </a:xfrm>
        </p:spPr>
        <p:txBody>
          <a:bodyPr>
            <a:normAutofit/>
          </a:bodyPr>
          <a:lstStyle/>
          <a:p>
            <a:r>
              <a:rPr lang="tr-TR" sz="7200" dirty="0"/>
              <a:t>Problem</a:t>
            </a:r>
            <a:endParaRPr lang="en-US" sz="7200" dirty="0"/>
          </a:p>
        </p:txBody>
      </p:sp>
      <p:sp>
        <p:nvSpPr>
          <p:cNvPr id="4" name="Slayt Numarası Yer Tutucusu 3">
            <a:extLst>
              <a:ext uri="{FF2B5EF4-FFF2-40B4-BE49-F238E27FC236}">
                <a16:creationId xmlns:a16="http://schemas.microsoft.com/office/drawing/2014/main" id="{142CD3E6-5F11-7596-951B-A9CEDD6BB779}"/>
              </a:ext>
            </a:extLst>
          </p:cNvPr>
          <p:cNvSpPr>
            <a:spLocks noGrp="1"/>
          </p:cNvSpPr>
          <p:nvPr>
            <p:ph type="sldNum" sz="quarter" idx="4"/>
          </p:nvPr>
        </p:nvSpPr>
        <p:spPr/>
        <p:txBody>
          <a:bodyPr/>
          <a:lstStyle/>
          <a:p>
            <a:fld id="{191F8B1D-7B11-AC41-BEB4-AE91BA1246E6}" type="slidenum">
              <a:rPr lang="en-US" smtClean="0"/>
              <a:pPr/>
              <a:t>2</a:t>
            </a:fld>
            <a:endParaRPr lang="en-US" dirty="0"/>
          </a:p>
        </p:txBody>
      </p:sp>
    </p:spTree>
    <p:extLst>
      <p:ext uri="{BB962C8B-B14F-4D97-AF65-F5344CB8AC3E}">
        <p14:creationId xmlns:p14="http://schemas.microsoft.com/office/powerpoint/2010/main" val="2563754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885B-DA6E-C997-BF94-7DFA21CDC989}"/>
              </a:ext>
            </a:extLst>
          </p:cNvPr>
          <p:cNvSpPr>
            <a:spLocks noGrp="1"/>
          </p:cNvSpPr>
          <p:nvPr>
            <p:ph type="title"/>
          </p:nvPr>
        </p:nvSpPr>
        <p:spPr>
          <a:xfrm>
            <a:off x="838199" y="435505"/>
            <a:ext cx="10515600" cy="1325563"/>
          </a:xfrm>
        </p:spPr>
        <p:txBody>
          <a:bodyPr>
            <a:normAutofit/>
          </a:bodyPr>
          <a:lstStyle/>
          <a:p>
            <a:pPr algn="ctr"/>
            <a:r>
              <a:rPr lang="en-US" b="0" i="0" dirty="0">
                <a:effectLst/>
                <a:latin typeface="-apple-system"/>
              </a:rPr>
              <a:t>Pearson's Chi-Square</a:t>
            </a:r>
            <a:endParaRPr lang="tr-TR" dirty="0"/>
          </a:p>
        </p:txBody>
      </p:sp>
      <p:sp>
        <p:nvSpPr>
          <p:cNvPr id="3" name="Slide Number Placeholder 2">
            <a:extLst>
              <a:ext uri="{FF2B5EF4-FFF2-40B4-BE49-F238E27FC236}">
                <a16:creationId xmlns:a16="http://schemas.microsoft.com/office/drawing/2014/main" id="{6530D1EC-872E-310C-FDC8-804E3E3D8376}"/>
              </a:ext>
            </a:extLst>
          </p:cNvPr>
          <p:cNvSpPr>
            <a:spLocks noGrp="1"/>
          </p:cNvSpPr>
          <p:nvPr>
            <p:ph type="sldNum" sz="quarter" idx="4"/>
          </p:nvPr>
        </p:nvSpPr>
        <p:spPr/>
        <p:txBody>
          <a:bodyPr/>
          <a:lstStyle/>
          <a:p>
            <a:fld id="{191F8B1D-7B11-AC41-BEB4-AE91BA1246E6}" type="slidenum">
              <a:rPr lang="en-US" smtClean="0"/>
              <a:pPr/>
              <a:t>20</a:t>
            </a:fld>
            <a:endParaRPr lang="en-US"/>
          </a:p>
        </p:txBody>
      </p:sp>
      <p:sp>
        <p:nvSpPr>
          <p:cNvPr id="4" name="TextBox 3">
            <a:extLst>
              <a:ext uri="{FF2B5EF4-FFF2-40B4-BE49-F238E27FC236}">
                <a16:creationId xmlns:a16="http://schemas.microsoft.com/office/drawing/2014/main" id="{D4D00680-E4EA-D520-30A6-E3AAFE0C4EFE}"/>
              </a:ext>
            </a:extLst>
          </p:cNvPr>
          <p:cNvSpPr txBox="1"/>
          <p:nvPr/>
        </p:nvSpPr>
        <p:spPr>
          <a:xfrm>
            <a:off x="2103780" y="1761068"/>
            <a:ext cx="8193159" cy="646331"/>
          </a:xfrm>
          <a:prstGeom prst="rect">
            <a:avLst/>
          </a:prstGeom>
          <a:noFill/>
        </p:spPr>
        <p:txBody>
          <a:bodyPr wrap="square" rtlCol="0">
            <a:spAutoFit/>
          </a:bodyPr>
          <a:lstStyle/>
          <a:p>
            <a:r>
              <a:rPr lang="en-US" b="0" i="0" dirty="0">
                <a:effectLst/>
                <a:latin typeface="-apple-system"/>
              </a:rPr>
              <a:t>Pearson's Chi-Square statistical hypothesis is used to test independence between categorical variables are shown as row and column variables in the contingency table. </a:t>
            </a:r>
            <a:endParaRPr lang="tr-TR" dirty="0"/>
          </a:p>
        </p:txBody>
      </p:sp>
      <p:pic>
        <p:nvPicPr>
          <p:cNvPr id="7" name="Picture 6">
            <a:extLst>
              <a:ext uri="{FF2B5EF4-FFF2-40B4-BE49-F238E27FC236}">
                <a16:creationId xmlns:a16="http://schemas.microsoft.com/office/drawing/2014/main" id="{DE721A10-2B61-572A-6259-CABE1DC3C8C2}"/>
              </a:ext>
            </a:extLst>
          </p:cNvPr>
          <p:cNvPicPr>
            <a:picLocks noChangeAspect="1"/>
          </p:cNvPicPr>
          <p:nvPr/>
        </p:nvPicPr>
        <p:blipFill>
          <a:blip r:embed="rId2"/>
          <a:stretch>
            <a:fillRect/>
          </a:stretch>
        </p:blipFill>
        <p:spPr>
          <a:xfrm>
            <a:off x="4644886" y="2577933"/>
            <a:ext cx="2408339" cy="1702134"/>
          </a:xfrm>
          <a:prstGeom prst="rect">
            <a:avLst/>
          </a:prstGeom>
        </p:spPr>
      </p:pic>
      <p:sp>
        <p:nvSpPr>
          <p:cNvPr id="8" name="TextBox 7">
            <a:extLst>
              <a:ext uri="{FF2B5EF4-FFF2-40B4-BE49-F238E27FC236}">
                <a16:creationId xmlns:a16="http://schemas.microsoft.com/office/drawing/2014/main" id="{02A4BED4-D531-05BC-6DEF-4D26E0EA789B}"/>
              </a:ext>
            </a:extLst>
          </p:cNvPr>
          <p:cNvSpPr txBox="1"/>
          <p:nvPr/>
        </p:nvSpPr>
        <p:spPr>
          <a:xfrm>
            <a:off x="4397942" y="4296712"/>
            <a:ext cx="2902226" cy="307777"/>
          </a:xfrm>
          <a:prstGeom prst="rect">
            <a:avLst/>
          </a:prstGeom>
          <a:noFill/>
        </p:spPr>
        <p:txBody>
          <a:bodyPr wrap="square" rtlCol="0">
            <a:spAutoFit/>
          </a:bodyPr>
          <a:lstStyle/>
          <a:p>
            <a:r>
              <a:rPr lang="tr-TR" sz="1400" dirty="0" err="1">
                <a:solidFill>
                  <a:schemeClr val="bg1">
                    <a:lumMod val="75000"/>
                  </a:schemeClr>
                </a:solidFill>
              </a:rPr>
              <a:t>The</a:t>
            </a:r>
            <a:r>
              <a:rPr lang="tr-TR" sz="1400" dirty="0">
                <a:solidFill>
                  <a:schemeClr val="bg1">
                    <a:lumMod val="75000"/>
                  </a:schemeClr>
                </a:solidFill>
              </a:rPr>
              <a:t> </a:t>
            </a:r>
            <a:r>
              <a:rPr lang="tr-TR" sz="1400" dirty="0" err="1">
                <a:solidFill>
                  <a:schemeClr val="bg1">
                    <a:lumMod val="75000"/>
                  </a:schemeClr>
                </a:solidFill>
              </a:rPr>
              <a:t>contingency</a:t>
            </a:r>
            <a:r>
              <a:rPr lang="tr-TR" sz="1400" dirty="0">
                <a:solidFill>
                  <a:schemeClr val="bg1">
                    <a:lumMod val="75000"/>
                  </a:schemeClr>
                </a:solidFill>
              </a:rPr>
              <a:t> </a:t>
            </a:r>
            <a:r>
              <a:rPr lang="tr-TR" sz="1400" dirty="0" err="1">
                <a:solidFill>
                  <a:schemeClr val="bg1">
                    <a:lumMod val="75000"/>
                  </a:schemeClr>
                </a:solidFill>
              </a:rPr>
              <a:t>table</a:t>
            </a:r>
            <a:r>
              <a:rPr lang="tr-TR" sz="1400" dirty="0">
                <a:solidFill>
                  <a:schemeClr val="bg1">
                    <a:lumMod val="75000"/>
                  </a:schemeClr>
                </a:solidFill>
              </a:rPr>
              <a:t> of </a:t>
            </a:r>
            <a:r>
              <a:rPr lang="tr-TR" sz="1400" dirty="0" err="1">
                <a:solidFill>
                  <a:schemeClr val="bg1">
                    <a:lumMod val="75000"/>
                  </a:schemeClr>
                </a:solidFill>
              </a:rPr>
              <a:t>last</a:t>
            </a:r>
            <a:r>
              <a:rPr lang="tr-TR" sz="1400" dirty="0">
                <a:solidFill>
                  <a:schemeClr val="bg1">
                    <a:lumMod val="75000"/>
                  </a:schemeClr>
                </a:solidFill>
              </a:rPr>
              <a:t> data set</a:t>
            </a:r>
          </a:p>
        </p:txBody>
      </p:sp>
      <p:pic>
        <p:nvPicPr>
          <p:cNvPr id="9" name="Picture 8">
            <a:extLst>
              <a:ext uri="{FF2B5EF4-FFF2-40B4-BE49-F238E27FC236}">
                <a16:creationId xmlns:a16="http://schemas.microsoft.com/office/drawing/2014/main" id="{A492E0BC-58AC-DF1A-EF09-9C51E7914FA6}"/>
              </a:ext>
            </a:extLst>
          </p:cNvPr>
          <p:cNvPicPr>
            <a:picLocks noChangeAspect="1"/>
          </p:cNvPicPr>
          <p:nvPr/>
        </p:nvPicPr>
        <p:blipFill>
          <a:blip r:embed="rId3"/>
          <a:stretch>
            <a:fillRect/>
          </a:stretch>
        </p:blipFill>
        <p:spPr>
          <a:xfrm>
            <a:off x="2031917" y="4691269"/>
            <a:ext cx="8336884" cy="1389480"/>
          </a:xfrm>
          <a:prstGeom prst="rect">
            <a:avLst/>
          </a:prstGeom>
        </p:spPr>
      </p:pic>
    </p:spTree>
    <p:extLst>
      <p:ext uri="{BB962C8B-B14F-4D97-AF65-F5344CB8AC3E}">
        <p14:creationId xmlns:p14="http://schemas.microsoft.com/office/powerpoint/2010/main" val="1417573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E8EF55A-D7AD-CB81-660A-9017A461F36F}"/>
              </a:ext>
            </a:extLst>
          </p:cNvPr>
          <p:cNvSpPr>
            <a:spLocks noGrp="1"/>
          </p:cNvSpPr>
          <p:nvPr>
            <p:ph type="sldNum" sz="quarter" idx="4"/>
          </p:nvPr>
        </p:nvSpPr>
        <p:spPr/>
        <p:txBody>
          <a:bodyPr/>
          <a:lstStyle/>
          <a:p>
            <a:fld id="{191F8B1D-7B11-AC41-BEB4-AE91BA1246E6}" type="slidenum">
              <a:rPr lang="en-US" smtClean="0"/>
              <a:pPr/>
              <a:t>21</a:t>
            </a:fld>
            <a:endParaRPr lang="en-US"/>
          </a:p>
        </p:txBody>
      </p:sp>
      <p:grpSp>
        <p:nvGrpSpPr>
          <p:cNvPr id="12" name="Group 11">
            <a:extLst>
              <a:ext uri="{FF2B5EF4-FFF2-40B4-BE49-F238E27FC236}">
                <a16:creationId xmlns:a16="http://schemas.microsoft.com/office/drawing/2014/main" id="{FBF44A5D-EEE2-39AF-3000-32478343ED9A}"/>
              </a:ext>
            </a:extLst>
          </p:cNvPr>
          <p:cNvGrpSpPr/>
          <p:nvPr/>
        </p:nvGrpSpPr>
        <p:grpSpPr>
          <a:xfrm>
            <a:off x="4159779" y="3153631"/>
            <a:ext cx="3733293" cy="1743702"/>
            <a:chOff x="4297524" y="2887933"/>
            <a:chExt cx="3596952" cy="1234547"/>
          </a:xfrm>
        </p:grpSpPr>
        <p:pic>
          <p:nvPicPr>
            <p:cNvPr id="9" name="Picture 8">
              <a:extLst>
                <a:ext uri="{FF2B5EF4-FFF2-40B4-BE49-F238E27FC236}">
                  <a16:creationId xmlns:a16="http://schemas.microsoft.com/office/drawing/2014/main" id="{91FCB58F-53B2-97C3-43B9-A825121C0904}"/>
                </a:ext>
              </a:extLst>
            </p:cNvPr>
            <p:cNvPicPr>
              <a:picLocks noChangeAspect="1"/>
            </p:cNvPicPr>
            <p:nvPr/>
          </p:nvPicPr>
          <p:blipFill>
            <a:blip r:embed="rId2"/>
            <a:stretch>
              <a:fillRect/>
            </a:stretch>
          </p:blipFill>
          <p:spPr>
            <a:xfrm>
              <a:off x="4297524" y="2887933"/>
              <a:ext cx="3596952" cy="1082134"/>
            </a:xfrm>
            <a:prstGeom prst="rect">
              <a:avLst/>
            </a:prstGeom>
          </p:spPr>
        </p:pic>
        <p:pic>
          <p:nvPicPr>
            <p:cNvPr id="11" name="Picture 10">
              <a:extLst>
                <a:ext uri="{FF2B5EF4-FFF2-40B4-BE49-F238E27FC236}">
                  <a16:creationId xmlns:a16="http://schemas.microsoft.com/office/drawing/2014/main" id="{4AB1EF41-453C-AA69-0B1A-798E18ABC3B9}"/>
                </a:ext>
              </a:extLst>
            </p:cNvPr>
            <p:cNvPicPr>
              <a:picLocks noChangeAspect="1"/>
            </p:cNvPicPr>
            <p:nvPr/>
          </p:nvPicPr>
          <p:blipFill>
            <a:blip r:embed="rId3"/>
            <a:stretch>
              <a:fillRect/>
            </a:stretch>
          </p:blipFill>
          <p:spPr>
            <a:xfrm>
              <a:off x="4297524" y="3970067"/>
              <a:ext cx="2415749" cy="152413"/>
            </a:xfrm>
            <a:prstGeom prst="rect">
              <a:avLst/>
            </a:prstGeom>
          </p:spPr>
        </p:pic>
      </p:grpSp>
      <p:sp>
        <p:nvSpPr>
          <p:cNvPr id="13" name="TextBox 12">
            <a:extLst>
              <a:ext uri="{FF2B5EF4-FFF2-40B4-BE49-F238E27FC236}">
                <a16:creationId xmlns:a16="http://schemas.microsoft.com/office/drawing/2014/main" id="{C0BD71D5-217C-0284-C16A-4AE0EC8E94E3}"/>
              </a:ext>
            </a:extLst>
          </p:cNvPr>
          <p:cNvSpPr txBox="1"/>
          <p:nvPr/>
        </p:nvSpPr>
        <p:spPr>
          <a:xfrm>
            <a:off x="1880545" y="1597487"/>
            <a:ext cx="8982926" cy="923330"/>
          </a:xfrm>
          <a:prstGeom prst="rect">
            <a:avLst/>
          </a:prstGeom>
          <a:noFill/>
        </p:spPr>
        <p:txBody>
          <a:bodyPr wrap="square" rtlCol="0">
            <a:spAutoFit/>
          </a:bodyPr>
          <a:lstStyle/>
          <a:p>
            <a:r>
              <a:rPr lang="tr-TR" sz="1800" dirty="0">
                <a:solidFill>
                  <a:srgbClr val="000000"/>
                </a:solidFill>
                <a:effectLst/>
                <a:latin typeface="-apple-system"/>
                <a:ea typeface="Calibri" panose="020F0502020204030204" pitchFamily="34" charset="0"/>
                <a:cs typeface="Times New Roman" panose="02020603050405020304" pitchFamily="18" charset="0"/>
              </a:rPr>
              <a:t>	</a:t>
            </a:r>
            <a:r>
              <a:rPr lang="en-US" sz="1800" dirty="0">
                <a:solidFill>
                  <a:srgbClr val="000000"/>
                </a:solidFill>
                <a:effectLst/>
                <a:latin typeface="-apple-system"/>
                <a:ea typeface="Calibri" panose="020F0502020204030204" pitchFamily="34" charset="0"/>
                <a:cs typeface="Times New Roman" panose="02020603050405020304" pitchFamily="18" charset="0"/>
              </a:rPr>
              <a:t>We used the chi2_contingency() function of </a:t>
            </a:r>
            <a:r>
              <a:rPr lang="en-US" sz="1800" dirty="0" err="1">
                <a:solidFill>
                  <a:srgbClr val="000000"/>
                </a:solidFill>
                <a:effectLst/>
                <a:latin typeface="-apple-system"/>
                <a:ea typeface="Calibri" panose="020F0502020204030204" pitchFamily="34" charset="0"/>
                <a:cs typeface="Times New Roman" panose="02020603050405020304" pitchFamily="18" charset="0"/>
              </a:rPr>
              <a:t>scipy.stats</a:t>
            </a:r>
            <a:r>
              <a:rPr lang="en-US" sz="1800" dirty="0">
                <a:solidFill>
                  <a:srgbClr val="000000"/>
                </a:solidFill>
                <a:effectLst/>
                <a:latin typeface="-apple-system"/>
                <a:ea typeface="Calibri" panose="020F0502020204030204" pitchFamily="34" charset="0"/>
                <a:cs typeface="Times New Roman" panose="02020603050405020304" pitchFamily="18" charset="0"/>
              </a:rPr>
              <a:t> module returns a tuple containing test statistics, the p-value, degrees of freedom and expected table in that order. </a:t>
            </a:r>
            <a:r>
              <a:rPr lang="tr-TR" dirty="0">
                <a:effectLst/>
              </a:rPr>
              <a:t>	</a:t>
            </a:r>
            <a:r>
              <a:rPr lang="tr-TR" dirty="0" err="1">
                <a:effectLst/>
              </a:rPr>
              <a:t>We</a:t>
            </a:r>
            <a:r>
              <a:rPr lang="tr-TR" dirty="0">
                <a:effectLst/>
              </a:rPr>
              <a:t> </a:t>
            </a:r>
            <a:r>
              <a:rPr lang="tr-TR" dirty="0" err="1">
                <a:effectLst/>
              </a:rPr>
              <a:t>used</a:t>
            </a:r>
            <a:r>
              <a:rPr lang="tr-TR" dirty="0">
                <a:effectLst/>
              </a:rPr>
              <a:t> </a:t>
            </a:r>
            <a:r>
              <a:rPr lang="tr-TR" dirty="0" err="1">
                <a:effectLst/>
              </a:rPr>
              <a:t>the</a:t>
            </a:r>
            <a:r>
              <a:rPr lang="tr-TR" dirty="0">
                <a:effectLst/>
              </a:rPr>
              <a:t> chi2.ppf() </a:t>
            </a:r>
            <a:r>
              <a:rPr lang="tr-TR" dirty="0" err="1">
                <a:effectLst/>
              </a:rPr>
              <a:t>function</a:t>
            </a:r>
            <a:r>
              <a:rPr lang="tr-TR" dirty="0">
                <a:effectLst/>
              </a:rPr>
              <a:t> of </a:t>
            </a:r>
            <a:r>
              <a:rPr lang="tr-TR" dirty="0" err="1">
                <a:effectLst/>
              </a:rPr>
              <a:t>scipy.stats</a:t>
            </a:r>
            <a:r>
              <a:rPr lang="tr-TR" dirty="0">
                <a:effectLst/>
              </a:rPr>
              <a:t> </a:t>
            </a:r>
            <a:r>
              <a:rPr lang="tr-TR" dirty="0" err="1">
                <a:effectLst/>
              </a:rPr>
              <a:t>module</a:t>
            </a:r>
            <a:r>
              <a:rPr lang="tr-TR" dirty="0">
                <a:effectLst/>
              </a:rPr>
              <a:t> </a:t>
            </a:r>
            <a:r>
              <a:rPr lang="tr-TR" dirty="0" err="1">
                <a:effectLst/>
              </a:rPr>
              <a:t>returns</a:t>
            </a:r>
            <a:r>
              <a:rPr lang="tr-TR" dirty="0">
                <a:effectLst/>
              </a:rPr>
              <a:t> </a:t>
            </a:r>
            <a:r>
              <a:rPr lang="tr-TR" dirty="0" err="1">
                <a:effectLst/>
              </a:rPr>
              <a:t>the</a:t>
            </a:r>
            <a:r>
              <a:rPr lang="tr-TR" dirty="0">
                <a:effectLst/>
              </a:rPr>
              <a:t> </a:t>
            </a:r>
            <a:r>
              <a:rPr lang="tr-TR" dirty="0" err="1">
                <a:effectLst/>
              </a:rPr>
              <a:t>critical</a:t>
            </a:r>
            <a:r>
              <a:rPr lang="tr-TR" dirty="0">
                <a:effectLst/>
              </a:rPr>
              <a:t> </a:t>
            </a:r>
            <a:r>
              <a:rPr lang="tr-TR" dirty="0" err="1">
                <a:effectLst/>
              </a:rPr>
              <a:t>value</a:t>
            </a:r>
            <a:r>
              <a:rPr lang="tr-TR" dirty="0">
                <a:effectLst/>
              </a:rPr>
              <a:t>. </a:t>
            </a:r>
            <a:endParaRPr lang="tr-TR" dirty="0"/>
          </a:p>
        </p:txBody>
      </p:sp>
    </p:spTree>
    <p:extLst>
      <p:ext uri="{BB962C8B-B14F-4D97-AF65-F5344CB8AC3E}">
        <p14:creationId xmlns:p14="http://schemas.microsoft.com/office/powerpoint/2010/main" val="411756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0431FD2-F0B7-5CF0-5CF2-96CA9BBA0F4C}"/>
              </a:ext>
            </a:extLst>
          </p:cNvPr>
          <p:cNvSpPr>
            <a:spLocks noGrp="1"/>
          </p:cNvSpPr>
          <p:nvPr>
            <p:ph type="sldNum" sz="quarter" idx="4"/>
          </p:nvPr>
        </p:nvSpPr>
        <p:spPr/>
        <p:txBody>
          <a:bodyPr/>
          <a:lstStyle/>
          <a:p>
            <a:fld id="{191F8B1D-7B11-AC41-BEB4-AE91BA1246E6}" type="slidenum">
              <a:rPr lang="en-US" smtClean="0"/>
              <a:pPr/>
              <a:t>22</a:t>
            </a:fld>
            <a:endParaRPr lang="en-US"/>
          </a:p>
        </p:txBody>
      </p:sp>
      <p:grpSp>
        <p:nvGrpSpPr>
          <p:cNvPr id="14" name="Group 13">
            <a:extLst>
              <a:ext uri="{FF2B5EF4-FFF2-40B4-BE49-F238E27FC236}">
                <a16:creationId xmlns:a16="http://schemas.microsoft.com/office/drawing/2014/main" id="{49B4076E-7193-1DE4-EB30-B7574D13A259}"/>
              </a:ext>
            </a:extLst>
          </p:cNvPr>
          <p:cNvGrpSpPr/>
          <p:nvPr/>
        </p:nvGrpSpPr>
        <p:grpSpPr>
          <a:xfrm>
            <a:off x="2406096" y="1154088"/>
            <a:ext cx="7379807" cy="4234429"/>
            <a:chOff x="1789044" y="1311606"/>
            <a:chExt cx="6957391" cy="3863022"/>
          </a:xfrm>
        </p:grpSpPr>
        <p:sp>
          <p:nvSpPr>
            <p:cNvPr id="6" name="TextBox 5">
              <a:extLst>
                <a:ext uri="{FF2B5EF4-FFF2-40B4-BE49-F238E27FC236}">
                  <a16:creationId xmlns:a16="http://schemas.microsoft.com/office/drawing/2014/main" id="{20004645-9318-EFA1-FC09-87E3AF540ECA}"/>
                </a:ext>
              </a:extLst>
            </p:cNvPr>
            <p:cNvSpPr txBox="1"/>
            <p:nvPr/>
          </p:nvSpPr>
          <p:spPr>
            <a:xfrm>
              <a:off x="1789044" y="1311606"/>
              <a:ext cx="6957391" cy="646331"/>
            </a:xfrm>
            <a:prstGeom prst="rect">
              <a:avLst/>
            </a:prstGeom>
            <a:noFill/>
          </p:spPr>
          <p:txBody>
            <a:bodyPr wrap="square" rtlCol="0">
              <a:spAutoFit/>
            </a:bodyPr>
            <a:lstStyle/>
            <a:p>
              <a:r>
                <a:rPr lang="en-US" dirty="0"/>
                <a:t>There are two methods for verifying the hypothesis:</a:t>
              </a:r>
            </a:p>
            <a:p>
              <a:r>
                <a:rPr lang="tr-TR" dirty="0"/>
                <a:t>	</a:t>
              </a:r>
              <a:r>
                <a:rPr lang="en-US" dirty="0"/>
                <a:t>1- Using p-value:</a:t>
              </a:r>
            </a:p>
          </p:txBody>
        </p:sp>
        <p:sp>
          <p:nvSpPr>
            <p:cNvPr id="7" name="TextBox 6">
              <a:extLst>
                <a:ext uri="{FF2B5EF4-FFF2-40B4-BE49-F238E27FC236}">
                  <a16:creationId xmlns:a16="http://schemas.microsoft.com/office/drawing/2014/main" id="{D085E57C-02E5-CD7B-4883-AC7DCA7EE802}"/>
                </a:ext>
              </a:extLst>
            </p:cNvPr>
            <p:cNvSpPr txBox="1"/>
            <p:nvPr/>
          </p:nvSpPr>
          <p:spPr>
            <a:xfrm>
              <a:off x="2728289" y="3124399"/>
              <a:ext cx="5814392" cy="369332"/>
            </a:xfrm>
            <a:prstGeom prst="rect">
              <a:avLst/>
            </a:prstGeom>
            <a:noFill/>
          </p:spPr>
          <p:txBody>
            <a:bodyPr wrap="square" rtlCol="0">
              <a:spAutoFit/>
            </a:bodyPr>
            <a:lstStyle/>
            <a:p>
              <a:r>
                <a:rPr lang="en-US" dirty="0"/>
                <a:t>2- Using chi-square value:</a:t>
              </a:r>
            </a:p>
          </p:txBody>
        </p:sp>
        <p:pic>
          <p:nvPicPr>
            <p:cNvPr id="9" name="Picture 8">
              <a:extLst>
                <a:ext uri="{FF2B5EF4-FFF2-40B4-BE49-F238E27FC236}">
                  <a16:creationId xmlns:a16="http://schemas.microsoft.com/office/drawing/2014/main" id="{C164359F-452D-EF84-C77E-9A7223A9917C}"/>
                </a:ext>
              </a:extLst>
            </p:cNvPr>
            <p:cNvPicPr>
              <a:picLocks noChangeAspect="1"/>
            </p:cNvPicPr>
            <p:nvPr/>
          </p:nvPicPr>
          <p:blipFill>
            <a:blip r:embed="rId2"/>
            <a:stretch>
              <a:fillRect/>
            </a:stretch>
          </p:blipFill>
          <p:spPr>
            <a:xfrm>
              <a:off x="2993777" y="2154399"/>
              <a:ext cx="2522439" cy="739204"/>
            </a:xfrm>
            <a:prstGeom prst="rect">
              <a:avLst/>
            </a:prstGeom>
          </p:spPr>
        </p:pic>
        <p:pic>
          <p:nvPicPr>
            <p:cNvPr id="11" name="Picture 10">
              <a:extLst>
                <a:ext uri="{FF2B5EF4-FFF2-40B4-BE49-F238E27FC236}">
                  <a16:creationId xmlns:a16="http://schemas.microsoft.com/office/drawing/2014/main" id="{1023C581-3695-8062-8441-BE0B3857A439}"/>
                </a:ext>
              </a:extLst>
            </p:cNvPr>
            <p:cNvPicPr>
              <a:picLocks noChangeAspect="1"/>
            </p:cNvPicPr>
            <p:nvPr/>
          </p:nvPicPr>
          <p:blipFill>
            <a:blip r:embed="rId3"/>
            <a:stretch>
              <a:fillRect/>
            </a:stretch>
          </p:blipFill>
          <p:spPr>
            <a:xfrm>
              <a:off x="3056725" y="3724527"/>
              <a:ext cx="3162574" cy="441998"/>
            </a:xfrm>
            <a:prstGeom prst="rect">
              <a:avLst/>
            </a:prstGeom>
          </p:spPr>
        </p:pic>
        <p:pic>
          <p:nvPicPr>
            <p:cNvPr id="13" name="Picture 12">
              <a:extLst>
                <a:ext uri="{FF2B5EF4-FFF2-40B4-BE49-F238E27FC236}">
                  <a16:creationId xmlns:a16="http://schemas.microsoft.com/office/drawing/2014/main" id="{6A7C309C-1043-7BEC-979C-BEA6B702D9DA}"/>
                </a:ext>
              </a:extLst>
            </p:cNvPr>
            <p:cNvPicPr>
              <a:picLocks noChangeAspect="1"/>
            </p:cNvPicPr>
            <p:nvPr/>
          </p:nvPicPr>
          <p:blipFill>
            <a:blip r:embed="rId4"/>
            <a:stretch>
              <a:fillRect/>
            </a:stretch>
          </p:blipFill>
          <p:spPr>
            <a:xfrm>
              <a:off x="2993777" y="4397321"/>
              <a:ext cx="3360711" cy="777307"/>
            </a:xfrm>
            <a:prstGeom prst="rect">
              <a:avLst/>
            </a:prstGeom>
          </p:spPr>
        </p:pic>
      </p:grpSp>
    </p:spTree>
    <p:extLst>
      <p:ext uri="{BB962C8B-B14F-4D97-AF65-F5344CB8AC3E}">
        <p14:creationId xmlns:p14="http://schemas.microsoft.com/office/powerpoint/2010/main" val="915002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52F0-73C8-4031-1EDE-886B9E12D188}"/>
              </a:ext>
            </a:extLst>
          </p:cNvPr>
          <p:cNvSpPr>
            <a:spLocks noGrp="1"/>
          </p:cNvSpPr>
          <p:nvPr>
            <p:ph type="title"/>
          </p:nvPr>
        </p:nvSpPr>
        <p:spPr>
          <a:xfrm>
            <a:off x="838200" y="2493685"/>
            <a:ext cx="10515600" cy="1325563"/>
          </a:xfrm>
        </p:spPr>
        <p:txBody>
          <a:bodyPr>
            <a:normAutofit/>
          </a:bodyPr>
          <a:lstStyle/>
          <a:p>
            <a:pPr algn="ctr"/>
            <a:r>
              <a:rPr lang="en-US" sz="6000" dirty="0"/>
              <a:t>Conclusion</a:t>
            </a:r>
          </a:p>
        </p:txBody>
      </p:sp>
      <p:sp>
        <p:nvSpPr>
          <p:cNvPr id="3" name="Slide Number Placeholder 2">
            <a:extLst>
              <a:ext uri="{FF2B5EF4-FFF2-40B4-BE49-F238E27FC236}">
                <a16:creationId xmlns:a16="http://schemas.microsoft.com/office/drawing/2014/main" id="{EA627EAD-244D-F8AA-6ED5-4D515F8C6763}"/>
              </a:ext>
            </a:extLst>
          </p:cNvPr>
          <p:cNvSpPr>
            <a:spLocks noGrp="1"/>
          </p:cNvSpPr>
          <p:nvPr>
            <p:ph type="sldNum" sz="quarter" idx="4"/>
          </p:nvPr>
        </p:nvSpPr>
        <p:spPr/>
        <p:txBody>
          <a:bodyPr/>
          <a:lstStyle/>
          <a:p>
            <a:fld id="{191F8B1D-7B11-AC41-BEB4-AE91BA1246E6}" type="slidenum">
              <a:rPr lang="en-US" smtClean="0"/>
              <a:pPr/>
              <a:t>23</a:t>
            </a:fld>
            <a:endParaRPr lang="en-US"/>
          </a:p>
        </p:txBody>
      </p:sp>
    </p:spTree>
    <p:extLst>
      <p:ext uri="{BB962C8B-B14F-4D97-AF65-F5344CB8AC3E}">
        <p14:creationId xmlns:p14="http://schemas.microsoft.com/office/powerpoint/2010/main" val="516089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661E02-829D-6817-EFBE-9A4B8288C1D7}"/>
              </a:ext>
            </a:extLst>
          </p:cNvPr>
          <p:cNvSpPr>
            <a:spLocks noGrp="1"/>
          </p:cNvSpPr>
          <p:nvPr>
            <p:ph type="sldNum" sz="quarter" idx="4"/>
          </p:nvPr>
        </p:nvSpPr>
        <p:spPr/>
        <p:txBody>
          <a:bodyPr/>
          <a:lstStyle/>
          <a:p>
            <a:fld id="{191F8B1D-7B11-AC41-BEB4-AE91BA1246E6}" type="slidenum">
              <a:rPr lang="en-US" smtClean="0"/>
              <a:pPr/>
              <a:t>24</a:t>
            </a:fld>
            <a:endParaRPr lang="en-US"/>
          </a:p>
        </p:txBody>
      </p:sp>
      <p:sp>
        <p:nvSpPr>
          <p:cNvPr id="4" name="TextBox 3">
            <a:extLst>
              <a:ext uri="{FF2B5EF4-FFF2-40B4-BE49-F238E27FC236}">
                <a16:creationId xmlns:a16="http://schemas.microsoft.com/office/drawing/2014/main" id="{5BE2DAF2-7E90-8ED8-2CF7-9F358A0A6A2B}"/>
              </a:ext>
            </a:extLst>
          </p:cNvPr>
          <p:cNvSpPr txBox="1"/>
          <p:nvPr/>
        </p:nvSpPr>
        <p:spPr>
          <a:xfrm>
            <a:off x="2136914" y="2623742"/>
            <a:ext cx="8080512" cy="923330"/>
          </a:xfrm>
          <a:prstGeom prst="rect">
            <a:avLst/>
          </a:prstGeom>
          <a:noFill/>
        </p:spPr>
        <p:txBody>
          <a:bodyPr wrap="square" rtlCol="0">
            <a:spAutoFit/>
          </a:bodyPr>
          <a:lstStyle/>
          <a:p>
            <a:r>
              <a:rPr lang="tr-TR" b="0" i="0" dirty="0">
                <a:effectLst/>
                <a:latin typeface="-apple-system"/>
              </a:rPr>
              <a:t>	</a:t>
            </a:r>
            <a:r>
              <a:rPr lang="en-US" b="0" i="0" dirty="0">
                <a:effectLst/>
                <a:latin typeface="-apple-system"/>
              </a:rPr>
              <a:t>As a result, we can say that there is no relation between astronomical events and bitcoin prices. Therefore, astronomical events such as eclipses, meteor showers, and equinoxes do not affect bitcoin prices.</a:t>
            </a:r>
            <a:endParaRPr lang="tr-TR" dirty="0"/>
          </a:p>
        </p:txBody>
      </p:sp>
    </p:spTree>
    <p:extLst>
      <p:ext uri="{BB962C8B-B14F-4D97-AF65-F5344CB8AC3E}">
        <p14:creationId xmlns:p14="http://schemas.microsoft.com/office/powerpoint/2010/main" val="1432047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92D8-5AE5-87CB-A1A1-9786CB819BCF}"/>
              </a:ext>
            </a:extLst>
          </p:cNvPr>
          <p:cNvSpPr>
            <a:spLocks noGrp="1"/>
          </p:cNvSpPr>
          <p:nvPr>
            <p:ph type="title"/>
          </p:nvPr>
        </p:nvSpPr>
        <p:spPr>
          <a:xfrm>
            <a:off x="838200" y="812764"/>
            <a:ext cx="10515600" cy="1325563"/>
          </a:xfrm>
        </p:spPr>
        <p:txBody>
          <a:bodyPr>
            <a:normAutofit/>
          </a:bodyPr>
          <a:lstStyle/>
          <a:p>
            <a:pPr algn="ctr"/>
            <a:r>
              <a:rPr lang="en-US" sz="6000" dirty="0"/>
              <a:t>References</a:t>
            </a:r>
          </a:p>
        </p:txBody>
      </p:sp>
      <p:sp>
        <p:nvSpPr>
          <p:cNvPr id="3" name="Slide Number Placeholder 2">
            <a:extLst>
              <a:ext uri="{FF2B5EF4-FFF2-40B4-BE49-F238E27FC236}">
                <a16:creationId xmlns:a16="http://schemas.microsoft.com/office/drawing/2014/main" id="{18B6CE8B-A1CB-CD99-9CEE-49C3A5E82F24}"/>
              </a:ext>
            </a:extLst>
          </p:cNvPr>
          <p:cNvSpPr>
            <a:spLocks noGrp="1"/>
          </p:cNvSpPr>
          <p:nvPr>
            <p:ph type="sldNum" sz="quarter" idx="4"/>
          </p:nvPr>
        </p:nvSpPr>
        <p:spPr/>
        <p:txBody>
          <a:bodyPr/>
          <a:lstStyle/>
          <a:p>
            <a:fld id="{191F8B1D-7B11-AC41-BEB4-AE91BA1246E6}" type="slidenum">
              <a:rPr lang="en-US" smtClean="0"/>
              <a:pPr/>
              <a:t>25</a:t>
            </a:fld>
            <a:endParaRPr lang="en-US"/>
          </a:p>
        </p:txBody>
      </p:sp>
      <p:sp>
        <p:nvSpPr>
          <p:cNvPr id="4" name="TextBox 3">
            <a:extLst>
              <a:ext uri="{FF2B5EF4-FFF2-40B4-BE49-F238E27FC236}">
                <a16:creationId xmlns:a16="http://schemas.microsoft.com/office/drawing/2014/main" id="{65088661-D122-02C4-8433-D57F68643CD3}"/>
              </a:ext>
            </a:extLst>
          </p:cNvPr>
          <p:cNvSpPr txBox="1"/>
          <p:nvPr/>
        </p:nvSpPr>
        <p:spPr>
          <a:xfrm>
            <a:off x="1520766" y="2707046"/>
            <a:ext cx="10419521" cy="1477328"/>
          </a:xfrm>
          <a:prstGeom prst="rect">
            <a:avLst/>
          </a:prstGeom>
          <a:noFill/>
        </p:spPr>
        <p:txBody>
          <a:bodyPr wrap="square" rtlCol="0">
            <a:spAutoFit/>
          </a:bodyPr>
          <a:lstStyle/>
          <a:p>
            <a:pPr algn="l"/>
            <a:r>
              <a:rPr lang="tr-TR" b="0" i="0" dirty="0">
                <a:effectLst/>
                <a:latin typeface="-apple-system"/>
              </a:rPr>
              <a:t>[1] </a:t>
            </a:r>
            <a:r>
              <a:rPr lang="tr-TR" b="0" i="0" u="none" strike="noStrike" dirty="0">
                <a:effectLst/>
                <a:latin typeface="-apple-system"/>
                <a:hlinkClick r:id="rId2"/>
              </a:rPr>
              <a:t>https://towardsdatascience.com/7-steps-to-a-successful-data-science-project-b452a9b57149</a:t>
            </a:r>
            <a:endParaRPr lang="tr-TR" b="0" i="0" dirty="0">
              <a:effectLst/>
              <a:latin typeface="-apple-system"/>
            </a:endParaRPr>
          </a:p>
          <a:p>
            <a:pPr algn="l"/>
            <a:r>
              <a:rPr lang="tr-TR" b="0" i="0" dirty="0">
                <a:effectLst/>
                <a:latin typeface="-apple-system"/>
              </a:rPr>
              <a:t>[2] </a:t>
            </a:r>
            <a:r>
              <a:rPr lang="tr-TR" b="0" i="0" u="none" strike="noStrike" dirty="0">
                <a:effectLst/>
                <a:latin typeface="-apple-system"/>
                <a:hlinkClick r:id="rId3"/>
              </a:rPr>
              <a:t>https://plotly.com/python/candlestick-charts/</a:t>
            </a:r>
            <a:endParaRPr lang="tr-TR" b="0" i="0" dirty="0">
              <a:effectLst/>
              <a:latin typeface="-apple-system"/>
            </a:endParaRPr>
          </a:p>
          <a:p>
            <a:pPr algn="l"/>
            <a:r>
              <a:rPr lang="tr-TR" b="0" i="0" dirty="0">
                <a:effectLst/>
                <a:latin typeface="-apple-system"/>
              </a:rPr>
              <a:t>[3] </a:t>
            </a:r>
            <a:r>
              <a:rPr lang="tr-TR" b="0" i="0" u="none" strike="noStrike" dirty="0">
                <a:effectLst/>
                <a:latin typeface="-apple-system"/>
                <a:hlinkClick r:id="rId4"/>
              </a:rPr>
              <a:t>http://www.seasky.org/astronomy/astronomy-calendar-2022.html#Top</a:t>
            </a:r>
            <a:endParaRPr lang="tr-TR" b="0" i="0" dirty="0">
              <a:effectLst/>
              <a:latin typeface="-apple-system"/>
            </a:endParaRPr>
          </a:p>
          <a:p>
            <a:pPr algn="l"/>
            <a:r>
              <a:rPr lang="tr-TR" b="0" i="0" dirty="0">
                <a:effectLst/>
                <a:latin typeface="-apple-system"/>
              </a:rPr>
              <a:t>[4] </a:t>
            </a:r>
            <a:r>
              <a:rPr lang="tr-TR" b="0" i="0" u="none" strike="noStrike" dirty="0">
                <a:effectLst/>
                <a:latin typeface="-apple-system"/>
                <a:hlinkClick r:id="rId5"/>
              </a:rPr>
              <a:t>https://analyticsindiamag.com/a-beginners-guide-to-chi-square-test-in-python-from-scratch/</a:t>
            </a:r>
            <a:endParaRPr lang="tr-TR" b="0" i="0" dirty="0">
              <a:effectLst/>
              <a:latin typeface="-apple-system"/>
            </a:endParaRPr>
          </a:p>
          <a:p>
            <a:pPr algn="l"/>
            <a:r>
              <a:rPr lang="tr-TR" b="0" i="0" dirty="0">
                <a:effectLst/>
                <a:latin typeface="-apple-system"/>
              </a:rPr>
              <a:t>[5] </a:t>
            </a:r>
            <a:r>
              <a:rPr lang="tr-TR" b="0" i="0" u="none" strike="noStrike" dirty="0">
                <a:effectLst/>
                <a:latin typeface="-apple-system"/>
                <a:hlinkClick r:id="rId6"/>
              </a:rPr>
              <a:t>https://www.geeksforgeeks.org/python-pearsons-chi-square-test/</a:t>
            </a:r>
            <a:endParaRPr lang="tr-TR" b="0" i="0" dirty="0">
              <a:effectLst/>
              <a:latin typeface="-apple-system"/>
            </a:endParaRPr>
          </a:p>
        </p:txBody>
      </p:sp>
    </p:spTree>
    <p:extLst>
      <p:ext uri="{BB962C8B-B14F-4D97-AF65-F5344CB8AC3E}">
        <p14:creationId xmlns:p14="http://schemas.microsoft.com/office/powerpoint/2010/main" val="421951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02CD-7E42-FD34-F8A3-20ADBFB2CEA3}"/>
              </a:ext>
            </a:extLst>
          </p:cNvPr>
          <p:cNvSpPr>
            <a:spLocks noGrp="1"/>
          </p:cNvSpPr>
          <p:nvPr>
            <p:ph type="title"/>
          </p:nvPr>
        </p:nvSpPr>
        <p:spPr>
          <a:xfrm>
            <a:off x="838200" y="2766218"/>
            <a:ext cx="10515600" cy="1325563"/>
          </a:xfrm>
        </p:spPr>
        <p:txBody>
          <a:bodyPr>
            <a:normAutofit/>
          </a:bodyPr>
          <a:lstStyle/>
          <a:p>
            <a:pPr algn="ctr"/>
            <a:r>
              <a:rPr lang="tr-TR" sz="6000" dirty="0"/>
              <a:t>END</a:t>
            </a:r>
          </a:p>
        </p:txBody>
      </p:sp>
      <p:sp>
        <p:nvSpPr>
          <p:cNvPr id="3" name="Slide Number Placeholder 2">
            <a:extLst>
              <a:ext uri="{FF2B5EF4-FFF2-40B4-BE49-F238E27FC236}">
                <a16:creationId xmlns:a16="http://schemas.microsoft.com/office/drawing/2014/main" id="{413EA92B-5840-1E64-C255-42DA2BBF4CB8}"/>
              </a:ext>
            </a:extLst>
          </p:cNvPr>
          <p:cNvSpPr>
            <a:spLocks noGrp="1"/>
          </p:cNvSpPr>
          <p:nvPr>
            <p:ph type="sldNum" sz="quarter" idx="4"/>
          </p:nvPr>
        </p:nvSpPr>
        <p:spPr/>
        <p:txBody>
          <a:bodyPr/>
          <a:lstStyle/>
          <a:p>
            <a:fld id="{191F8B1D-7B11-AC41-BEB4-AE91BA1246E6}" type="slidenum">
              <a:rPr lang="en-US" smtClean="0"/>
              <a:pPr/>
              <a:t>26</a:t>
            </a:fld>
            <a:endParaRPr lang="en-US"/>
          </a:p>
        </p:txBody>
      </p:sp>
      <p:sp>
        <p:nvSpPr>
          <p:cNvPr id="5" name="TextBox 4">
            <a:extLst>
              <a:ext uri="{FF2B5EF4-FFF2-40B4-BE49-F238E27FC236}">
                <a16:creationId xmlns:a16="http://schemas.microsoft.com/office/drawing/2014/main" id="{C4375FDB-AB2B-1657-C135-3F1ACD6B26F7}"/>
              </a:ext>
            </a:extLst>
          </p:cNvPr>
          <p:cNvSpPr txBox="1"/>
          <p:nvPr/>
        </p:nvSpPr>
        <p:spPr>
          <a:xfrm>
            <a:off x="9134061" y="5774635"/>
            <a:ext cx="2826026" cy="369332"/>
          </a:xfrm>
          <a:prstGeom prst="rect">
            <a:avLst/>
          </a:prstGeom>
          <a:noFill/>
        </p:spPr>
        <p:txBody>
          <a:bodyPr wrap="square" rtlCol="0">
            <a:spAutoFit/>
          </a:bodyPr>
          <a:lstStyle/>
          <a:p>
            <a:r>
              <a:rPr lang="en-US"/>
              <a:t>Thank you for listening. </a:t>
            </a:r>
            <a:r>
              <a:rPr lang="en-US">
                <a:sym typeface="Wingdings" panose="05000000000000000000" pitchFamily="2" charset="2"/>
              </a:rPr>
              <a:t></a:t>
            </a:r>
            <a:endParaRPr lang="en-US"/>
          </a:p>
        </p:txBody>
      </p:sp>
    </p:spTree>
    <p:extLst>
      <p:ext uri="{BB962C8B-B14F-4D97-AF65-F5344CB8AC3E}">
        <p14:creationId xmlns:p14="http://schemas.microsoft.com/office/powerpoint/2010/main" val="171381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786FF7DE-5A06-A5FA-201D-BDF4BAC1A03F}"/>
              </a:ext>
            </a:extLst>
          </p:cNvPr>
          <p:cNvSpPr>
            <a:spLocks noGrp="1"/>
          </p:cNvSpPr>
          <p:nvPr>
            <p:ph type="sldNum" sz="quarter" idx="4"/>
          </p:nvPr>
        </p:nvSpPr>
        <p:spPr/>
        <p:txBody>
          <a:bodyPr/>
          <a:lstStyle/>
          <a:p>
            <a:fld id="{191F8B1D-7B11-AC41-BEB4-AE91BA1246E6}" type="slidenum">
              <a:rPr lang="en-US" smtClean="0"/>
              <a:pPr/>
              <a:t>3</a:t>
            </a:fld>
            <a:endParaRPr lang="en-US" dirty="0"/>
          </a:p>
        </p:txBody>
      </p:sp>
      <p:sp>
        <p:nvSpPr>
          <p:cNvPr id="3" name="İçerik Yer Tutucusu 2">
            <a:extLst>
              <a:ext uri="{FF2B5EF4-FFF2-40B4-BE49-F238E27FC236}">
                <a16:creationId xmlns:a16="http://schemas.microsoft.com/office/drawing/2014/main" id="{B1166567-6628-502E-51D2-D1ADD942F95D}"/>
              </a:ext>
            </a:extLst>
          </p:cNvPr>
          <p:cNvSpPr>
            <a:spLocks noGrp="1"/>
          </p:cNvSpPr>
          <p:nvPr>
            <p:ph idx="1"/>
          </p:nvPr>
        </p:nvSpPr>
        <p:spPr>
          <a:xfrm>
            <a:off x="765418" y="1476896"/>
            <a:ext cx="5154384" cy="4481966"/>
          </a:xfrm>
        </p:spPr>
        <p:txBody>
          <a:bodyPr>
            <a:normAutofit/>
          </a:bodyPr>
          <a:lstStyle/>
          <a:p>
            <a:r>
              <a:rPr lang="en-US" sz="1800" dirty="0">
                <a:effectLst/>
                <a:ea typeface="Calibri" panose="020F0502020204030204" pitchFamily="34" charset="0"/>
                <a:cs typeface="Arial" panose="020B0604020202020204" pitchFamily="34" charset="0"/>
              </a:rPr>
              <a:t>It is known that bitcoin prices are too volatile, they can be affected by many factors</a:t>
            </a:r>
            <a:endParaRPr lang="tr-TR" sz="1800" dirty="0">
              <a:effectLst/>
              <a:ea typeface="Calibri" panose="020F0502020204030204" pitchFamily="34" charset="0"/>
              <a:cs typeface="Arial" panose="020B0604020202020204" pitchFamily="34" charset="0"/>
            </a:endParaRPr>
          </a:p>
          <a:p>
            <a:r>
              <a:rPr lang="tr-TR" sz="1800" dirty="0" err="1">
                <a:effectLst/>
                <a:ea typeface="Calibri" panose="020F0502020204030204" pitchFamily="34" charset="0"/>
                <a:cs typeface="Arial" panose="020B0604020202020204" pitchFamily="34" charset="0"/>
              </a:rPr>
              <a:t>Morover</a:t>
            </a:r>
            <a:r>
              <a:rPr lang="en-US" sz="1800" dirty="0">
                <a:effectLst/>
                <a:ea typeface="Calibri" panose="020F0502020204030204" pitchFamily="34" charset="0"/>
                <a:cs typeface="Arial" panose="020B0604020202020204" pitchFamily="34" charset="0"/>
              </a:rPr>
              <a:t>,</a:t>
            </a:r>
            <a:r>
              <a:rPr lang="tr-TR" sz="1800" dirty="0">
                <a:effectLst/>
                <a:ea typeface="Calibri" panose="020F0502020204030204" pitchFamily="34" charset="0"/>
                <a:cs typeface="Arial" panose="020B0604020202020204" pitchFamily="34" charset="0"/>
              </a:rPr>
              <a:t> </a:t>
            </a:r>
            <a:r>
              <a:rPr lang="en-US" sz="1800" dirty="0">
                <a:effectLst/>
                <a:ea typeface="Calibri" panose="020F0502020204030204" pitchFamily="34" charset="0"/>
                <a:cs typeface="Arial" panose="020B0604020202020204" pitchFamily="34" charset="0"/>
              </a:rPr>
              <a:t>in the Internet ,there are many articles that claims eclipses</a:t>
            </a:r>
            <a:r>
              <a:rPr lang="tr-TR" sz="1800" dirty="0">
                <a:effectLst/>
                <a:ea typeface="Calibri" panose="020F0502020204030204" pitchFamily="34" charset="0"/>
                <a:cs typeface="Arial" panose="020B0604020202020204" pitchFamily="34" charset="0"/>
              </a:rPr>
              <a:t> </a:t>
            </a:r>
            <a:r>
              <a:rPr lang="tr-TR" sz="1800" dirty="0" err="1">
                <a:effectLst/>
                <a:ea typeface="Calibri" panose="020F0502020204030204" pitchFamily="34" charset="0"/>
                <a:cs typeface="Arial" panose="020B0604020202020204" pitchFamily="34" charset="0"/>
              </a:rPr>
              <a:t>also</a:t>
            </a:r>
            <a:r>
              <a:rPr lang="tr-TR" sz="1800" dirty="0">
                <a:effectLst/>
                <a:ea typeface="Calibri" panose="020F0502020204030204" pitchFamily="34" charset="0"/>
                <a:cs typeface="Arial" panose="020B0604020202020204" pitchFamily="34" charset="0"/>
              </a:rPr>
              <a:t> </a:t>
            </a:r>
            <a:r>
              <a:rPr lang="en-US" sz="1800" dirty="0">
                <a:effectLst/>
                <a:ea typeface="Calibri" panose="020F0502020204030204" pitchFamily="34" charset="0"/>
                <a:cs typeface="Arial" panose="020B0604020202020204" pitchFamily="34" charset="0"/>
              </a:rPr>
              <a:t> affect bitcoin prices.</a:t>
            </a:r>
            <a:endParaRPr lang="tr-TR" sz="1800" dirty="0">
              <a:effectLst/>
              <a:ea typeface="Calibri" panose="020F0502020204030204" pitchFamily="34" charset="0"/>
              <a:cs typeface="Arial" panose="020B0604020202020204" pitchFamily="34" charset="0"/>
            </a:endParaRPr>
          </a:p>
          <a:p>
            <a:r>
              <a:rPr lang="tr-TR" sz="1800" dirty="0">
                <a:ea typeface="Calibri" panose="020F0502020204030204" pitchFamily="34" charset="0"/>
                <a:cs typeface="Arial" panose="020B0604020202020204" pitchFamily="34" charset="0"/>
              </a:rPr>
              <a:t>H</a:t>
            </a:r>
            <a:r>
              <a:rPr lang="en-US" sz="1800" dirty="0" err="1">
                <a:effectLst/>
                <a:ea typeface="Calibri" panose="020F0502020204030204" pitchFamily="34" charset="0"/>
                <a:cs typeface="Arial" panose="020B0604020202020204" pitchFamily="34" charset="0"/>
              </a:rPr>
              <a:t>owever</a:t>
            </a:r>
            <a:r>
              <a:rPr lang="en-US" sz="1800" dirty="0">
                <a:effectLst/>
                <a:ea typeface="Calibri" panose="020F0502020204030204" pitchFamily="34" charset="0"/>
                <a:cs typeface="Arial" panose="020B0604020202020204" pitchFamily="34" charset="0"/>
              </a:rPr>
              <a:t>,</a:t>
            </a:r>
            <a:r>
              <a:rPr lang="tr-TR" sz="1800" dirty="0">
                <a:effectLst/>
                <a:ea typeface="Calibri" panose="020F0502020204030204" pitchFamily="34" charset="0"/>
                <a:cs typeface="Arial" panose="020B0604020202020204" pitchFamily="34" charset="0"/>
              </a:rPr>
              <a:t> </a:t>
            </a:r>
            <a:r>
              <a:rPr lang="en-US" sz="1800" dirty="0">
                <a:effectLst/>
                <a:ea typeface="Calibri" panose="020F0502020204030204" pitchFamily="34" charset="0"/>
                <a:cs typeface="Arial" panose="020B0604020202020204" pitchFamily="34" charset="0"/>
              </a:rPr>
              <a:t>we did not encountered detailed investigation about that claim despite it is an hot-topic in the cryptocurrency area.</a:t>
            </a:r>
          </a:p>
          <a:p>
            <a:r>
              <a:rPr lang="en-US" sz="1800" b="0" i="0" dirty="0">
                <a:solidFill>
                  <a:srgbClr val="000000"/>
                </a:solidFill>
                <a:effectLst/>
              </a:rPr>
              <a:t>In this Data Science Capstone Project,</a:t>
            </a:r>
            <a:r>
              <a:rPr lang="tr-TR" sz="1800" b="0" i="0" dirty="0">
                <a:solidFill>
                  <a:srgbClr val="000000"/>
                </a:solidFill>
                <a:effectLst/>
              </a:rPr>
              <a:t> </a:t>
            </a:r>
            <a:r>
              <a:rPr lang="en-US" sz="1800" b="0" i="0" dirty="0">
                <a:solidFill>
                  <a:srgbClr val="000000"/>
                </a:solidFill>
                <a:effectLst/>
              </a:rPr>
              <a:t>we analyze whether this claim is true or not. In addition to eclipses, we also decide to examine statistically meteor showers and equinoxes. In this way, we will see that if astronomical events effect bitcoin prices or not.</a:t>
            </a:r>
            <a:endParaRPr lang="en-US" sz="1800" dirty="0">
              <a:effectLst/>
              <a:ea typeface="Calibri" panose="020F0502020204030204" pitchFamily="34" charset="0"/>
              <a:cs typeface="Arial" panose="020B0604020202020204" pitchFamily="34" charset="0"/>
            </a:endParaRPr>
          </a:p>
          <a:p>
            <a:endParaRPr lang="en-US" dirty="0"/>
          </a:p>
        </p:txBody>
      </p:sp>
      <p:pic>
        <p:nvPicPr>
          <p:cNvPr id="10" name="Picture 6" descr="Bitcoin - Vikipedi">
            <a:extLst>
              <a:ext uri="{FF2B5EF4-FFF2-40B4-BE49-F238E27FC236}">
                <a16:creationId xmlns:a16="http://schemas.microsoft.com/office/drawing/2014/main" id="{AD5B7CA3-5239-D935-98AB-50997CB23419}"/>
              </a:ext>
            </a:extLst>
          </p:cNvPr>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t="8078" r="-3" b="6451"/>
          <a:stretch/>
        </p:blipFill>
        <p:spPr bwMode="auto">
          <a:xfrm>
            <a:off x="6929779" y="190133"/>
            <a:ext cx="3280077" cy="2803438"/>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
        <p:nvSpPr>
          <p:cNvPr id="14" name="Metin kutusu 13">
            <a:extLst>
              <a:ext uri="{FF2B5EF4-FFF2-40B4-BE49-F238E27FC236}">
                <a16:creationId xmlns:a16="http://schemas.microsoft.com/office/drawing/2014/main" id="{A33E9768-6858-60DA-0872-9506D4EEF6CA}"/>
              </a:ext>
            </a:extLst>
          </p:cNvPr>
          <p:cNvSpPr txBox="1"/>
          <p:nvPr/>
        </p:nvSpPr>
        <p:spPr>
          <a:xfrm>
            <a:off x="-147972" y="6248400"/>
            <a:ext cx="11849719" cy="590931"/>
          </a:xfrm>
          <a:prstGeom prst="rect">
            <a:avLst/>
          </a:prstGeom>
          <a:noFill/>
        </p:spPr>
        <p:txBody>
          <a:bodyPr wrap="none" rtlCol="0">
            <a:spAutoFit/>
          </a:bodyPr>
          <a:lstStyle/>
          <a:p>
            <a:pPr indent="-228600">
              <a:lnSpc>
                <a:spcPct val="90000"/>
              </a:lnSpc>
              <a:spcAft>
                <a:spcPts val="600"/>
              </a:spcAft>
              <a:buFont typeface="Arial" panose="020B0604020202020204" pitchFamily="34" charset="0"/>
              <a:buChar char="•"/>
            </a:pPr>
            <a:r>
              <a:rPr lang="en-US" sz="800" dirty="0">
                <a:hlinkClick r:id="rId4"/>
              </a:rPr>
              <a:t>https://www.google.com/url?sa=i&amp;url=https%3A%2F%2Fstarwalk.space%2Fen%2Fnews%2Fbest-celestial-events-2023&amp;psig=AOvVaw2Hw-H71-PRmiMZCMl_dX7S&amp;ust=1672509418514000&amp;source=images&amp;cd=vfe&amp;ved=0CBAQjRxqFwoTCPCiu6D1ofwCFQAAAAAdAAAAABAJ</a:t>
            </a:r>
            <a:r>
              <a:rPr lang="en-US" sz="800" dirty="0"/>
              <a:t> </a:t>
            </a:r>
          </a:p>
          <a:p>
            <a:pPr indent="-228600">
              <a:lnSpc>
                <a:spcPct val="90000"/>
              </a:lnSpc>
              <a:spcAft>
                <a:spcPts val="600"/>
              </a:spcAft>
              <a:buFont typeface="Arial" panose="020B0604020202020204" pitchFamily="34" charset="0"/>
              <a:buChar char="•"/>
            </a:pPr>
            <a:r>
              <a:rPr lang="en-US" sz="800" dirty="0">
                <a:hlinkClick r:id="rId5"/>
              </a:rPr>
              <a:t>https://www.google.com/url?sa=i&amp;url=https%3A%2F%2Ftr.wikipedia.org%2Fwiki%2FBitcoin&amp;psig=AOvVaw07AeFjYNBgRq9DJQL3693r&amp;ust=1672509655674000&amp;source=images&amp;cd=vfe&amp;ved=0CBAQjRxqFwoTCJCCoZH2ofwCFQAAAAAdAAAAABAE</a:t>
            </a:r>
            <a:endParaRPr lang="en-US" sz="800" dirty="0"/>
          </a:p>
          <a:p>
            <a:endParaRPr lang="en-US" sz="800" dirty="0"/>
          </a:p>
        </p:txBody>
      </p:sp>
      <p:pic>
        <p:nvPicPr>
          <p:cNvPr id="15" name="Picture 2" descr="Rare Astronomical Events 2023 | Upcoming Celestial Events in 2023 | Astronomy  Events 2023 | Star Walk">
            <a:extLst>
              <a:ext uri="{FF2B5EF4-FFF2-40B4-BE49-F238E27FC236}">
                <a16:creationId xmlns:a16="http://schemas.microsoft.com/office/drawing/2014/main" id="{8E0FD9C6-4A55-A12E-1770-FC9D451F868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637" r="29929" b="1"/>
          <a:stretch/>
        </p:blipFill>
        <p:spPr bwMode="auto">
          <a:xfrm>
            <a:off x="8446230" y="2993571"/>
            <a:ext cx="3760506" cy="3619866"/>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24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3536" y="2584223"/>
            <a:ext cx="10515600" cy="1133475"/>
          </a:xfrm>
        </p:spPr>
        <p:txBody>
          <a:bodyPr/>
          <a:lstStyle/>
          <a:p>
            <a:r>
              <a:rPr lang="en-US" dirty="0"/>
              <a:t>Data </a:t>
            </a:r>
            <a:r>
              <a:rPr lang="tr-TR" dirty="0"/>
              <a:t>Collection</a:t>
            </a:r>
            <a:endParaRPr lang="en-US" dirty="0"/>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4</a:t>
            </a:fld>
            <a:endParaRPr lang="en-US" dirty="0"/>
          </a:p>
        </p:txBody>
      </p:sp>
    </p:spTree>
    <p:extLst>
      <p:ext uri="{BB962C8B-B14F-4D97-AF65-F5344CB8AC3E}">
        <p14:creationId xmlns:p14="http://schemas.microsoft.com/office/powerpoint/2010/main" val="63734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F71B4352-C180-D4C6-596A-E7B91E8F258A}"/>
              </a:ext>
            </a:extLst>
          </p:cNvPr>
          <p:cNvPicPr>
            <a:picLocks noChangeAspect="1"/>
          </p:cNvPicPr>
          <p:nvPr/>
        </p:nvPicPr>
        <p:blipFill>
          <a:blip r:embed="rId3"/>
          <a:stretch>
            <a:fillRect/>
          </a:stretch>
        </p:blipFill>
        <p:spPr>
          <a:xfrm>
            <a:off x="2178826" y="3429000"/>
            <a:ext cx="7834346" cy="2243167"/>
          </a:xfrm>
          <a:prstGeom prst="rect">
            <a:avLst/>
          </a:prstGeom>
        </p:spPr>
      </p:pic>
      <p:sp>
        <p:nvSpPr>
          <p:cNvPr id="4" name="Metin kutusu 3">
            <a:extLst>
              <a:ext uri="{FF2B5EF4-FFF2-40B4-BE49-F238E27FC236}">
                <a16:creationId xmlns:a16="http://schemas.microsoft.com/office/drawing/2014/main" id="{06138991-93F3-8843-C2FD-ED9373AC80B5}"/>
              </a:ext>
            </a:extLst>
          </p:cNvPr>
          <p:cNvSpPr txBox="1"/>
          <p:nvPr/>
        </p:nvSpPr>
        <p:spPr>
          <a:xfrm>
            <a:off x="4746254" y="5679365"/>
            <a:ext cx="2960747" cy="307777"/>
          </a:xfrm>
          <a:prstGeom prst="rect">
            <a:avLst/>
          </a:prstGeom>
          <a:noFill/>
        </p:spPr>
        <p:txBody>
          <a:bodyPr wrap="square" rtlCol="0">
            <a:spAutoFit/>
          </a:bodyPr>
          <a:lstStyle/>
          <a:p>
            <a:r>
              <a:rPr lang="tr-TR" sz="1400" dirty="0" err="1">
                <a:solidFill>
                  <a:schemeClr val="bg2">
                    <a:lumMod val="75000"/>
                  </a:schemeClr>
                </a:solidFill>
              </a:rPr>
              <a:t>Historical</a:t>
            </a:r>
            <a:r>
              <a:rPr lang="tr-TR" sz="1400" dirty="0">
                <a:solidFill>
                  <a:schemeClr val="bg2">
                    <a:lumMod val="75000"/>
                  </a:schemeClr>
                </a:solidFill>
              </a:rPr>
              <a:t> data of BTC in USDT</a:t>
            </a:r>
            <a:endParaRPr lang="en-US" sz="1400" dirty="0">
              <a:solidFill>
                <a:schemeClr val="bg2">
                  <a:lumMod val="75000"/>
                </a:schemeClr>
              </a:solidFill>
            </a:endParaRPr>
          </a:p>
        </p:txBody>
      </p:sp>
      <p:sp>
        <p:nvSpPr>
          <p:cNvPr id="6" name="Metin kutusu 5">
            <a:extLst>
              <a:ext uri="{FF2B5EF4-FFF2-40B4-BE49-F238E27FC236}">
                <a16:creationId xmlns:a16="http://schemas.microsoft.com/office/drawing/2014/main" id="{43DB6FF9-5388-31BA-26CC-7E600F185495}"/>
              </a:ext>
            </a:extLst>
          </p:cNvPr>
          <p:cNvSpPr txBox="1"/>
          <p:nvPr/>
        </p:nvSpPr>
        <p:spPr>
          <a:xfrm>
            <a:off x="1082934" y="1185833"/>
            <a:ext cx="10026129" cy="1938992"/>
          </a:xfrm>
          <a:prstGeom prst="rect">
            <a:avLst/>
          </a:prstGeom>
          <a:noFill/>
        </p:spPr>
        <p:txBody>
          <a:bodyPr wrap="square" rtlCol="0">
            <a:spAutoFit/>
          </a:bodyPr>
          <a:lstStyle/>
          <a:p>
            <a:r>
              <a:rPr lang="tr-TR" sz="2400" dirty="0">
                <a:solidFill>
                  <a:schemeClr val="tx1">
                    <a:lumMod val="85000"/>
                    <a:lumOff val="15000"/>
                  </a:schemeClr>
                </a:solidFill>
              </a:rPr>
              <a:t>BTC HISTORY IN USD</a:t>
            </a:r>
          </a:p>
          <a:p>
            <a:endParaRPr lang="tr-TR" sz="2400" dirty="0"/>
          </a:p>
          <a:p>
            <a:pPr marL="285750" indent="-285750">
              <a:buFont typeface="Arial" panose="020B0604020202020204" pitchFamily="34" charset="0"/>
              <a:buChar char="•"/>
            </a:pPr>
            <a:r>
              <a:rPr lang="tr-TR" sz="2400" dirty="0" err="1">
                <a:solidFill>
                  <a:schemeClr val="tx1">
                    <a:lumMod val="85000"/>
                    <a:lumOff val="15000"/>
                  </a:schemeClr>
                </a:solidFill>
              </a:rPr>
              <a:t>This</a:t>
            </a:r>
            <a:r>
              <a:rPr lang="tr-TR" sz="2400" dirty="0">
                <a:solidFill>
                  <a:schemeClr val="tx1">
                    <a:lumMod val="85000"/>
                    <a:lumOff val="15000"/>
                  </a:schemeClr>
                </a:solidFill>
              </a:rPr>
              <a:t> data set is </a:t>
            </a:r>
            <a:r>
              <a:rPr lang="tr-TR" sz="2400" dirty="0" err="1">
                <a:solidFill>
                  <a:schemeClr val="tx1">
                    <a:lumMod val="85000"/>
                    <a:lumOff val="15000"/>
                  </a:schemeClr>
                </a:solidFill>
              </a:rPr>
              <a:t>collected</a:t>
            </a:r>
            <a:r>
              <a:rPr lang="tr-TR" sz="2400" dirty="0">
                <a:solidFill>
                  <a:schemeClr val="tx1">
                    <a:lumMod val="85000"/>
                    <a:lumOff val="15000"/>
                  </a:schemeClr>
                </a:solidFill>
              </a:rPr>
              <a:t> </a:t>
            </a:r>
            <a:r>
              <a:rPr lang="tr-TR" sz="2400" dirty="0" err="1">
                <a:solidFill>
                  <a:schemeClr val="tx1">
                    <a:lumMod val="85000"/>
                    <a:lumOff val="15000"/>
                  </a:schemeClr>
                </a:solidFill>
              </a:rPr>
              <a:t>with</a:t>
            </a:r>
            <a:r>
              <a:rPr lang="tr-TR" sz="2400" dirty="0">
                <a:solidFill>
                  <a:schemeClr val="tx1">
                    <a:lumMod val="85000"/>
                    <a:lumOff val="15000"/>
                  </a:schemeClr>
                </a:solidFill>
              </a:rPr>
              <a:t> </a:t>
            </a:r>
            <a:r>
              <a:rPr lang="tr-TR" sz="2400" dirty="0" err="1">
                <a:solidFill>
                  <a:schemeClr val="tx1">
                    <a:lumMod val="85000"/>
                    <a:lumOff val="15000"/>
                  </a:schemeClr>
                </a:solidFill>
              </a:rPr>
              <a:t>using</a:t>
            </a:r>
            <a:r>
              <a:rPr lang="tr-TR" sz="2400" dirty="0">
                <a:solidFill>
                  <a:schemeClr val="tx1">
                    <a:lumMod val="85000"/>
                    <a:lumOff val="15000"/>
                  </a:schemeClr>
                </a:solidFill>
              </a:rPr>
              <a:t> </a:t>
            </a:r>
            <a:r>
              <a:rPr lang="tr-TR" sz="2400" dirty="0" err="1">
                <a:solidFill>
                  <a:schemeClr val="tx1">
                    <a:lumMod val="85000"/>
                    <a:lumOff val="15000"/>
                  </a:schemeClr>
                </a:solidFill>
              </a:rPr>
              <a:t>yFinance</a:t>
            </a:r>
            <a:r>
              <a:rPr lang="tr-TR" sz="2400" dirty="0">
                <a:solidFill>
                  <a:schemeClr val="tx1">
                    <a:lumMod val="85000"/>
                    <a:lumOff val="15000"/>
                  </a:schemeClr>
                </a:solidFill>
              </a:rPr>
              <a:t> </a:t>
            </a:r>
            <a:r>
              <a:rPr lang="tr-TR" sz="2400" dirty="0" err="1">
                <a:solidFill>
                  <a:schemeClr val="tx1">
                    <a:lumMod val="85000"/>
                    <a:lumOff val="15000"/>
                  </a:schemeClr>
                </a:solidFill>
              </a:rPr>
              <a:t>package</a:t>
            </a:r>
            <a:r>
              <a:rPr lang="tr-TR" sz="2400" dirty="0">
                <a:solidFill>
                  <a:schemeClr val="tx1">
                    <a:lumMod val="85000"/>
                    <a:lumOff val="15000"/>
                  </a:schemeClr>
                </a:solidFill>
              </a:rPr>
              <a:t>. </a:t>
            </a:r>
          </a:p>
          <a:p>
            <a:pPr marL="285750" indent="-285750">
              <a:buFont typeface="Arial" panose="020B0604020202020204" pitchFamily="34" charset="0"/>
              <a:buChar char="•"/>
            </a:pPr>
            <a:r>
              <a:rPr lang="tr-TR" sz="2400" dirty="0">
                <a:solidFill>
                  <a:schemeClr val="tx1">
                    <a:lumMod val="85000"/>
                    <a:lumOff val="15000"/>
                  </a:schemeClr>
                </a:solidFill>
              </a:rPr>
              <a:t>Data set </a:t>
            </a:r>
            <a:r>
              <a:rPr lang="tr-TR" sz="2400" dirty="0" err="1">
                <a:solidFill>
                  <a:schemeClr val="tx1">
                    <a:lumMod val="85000"/>
                    <a:lumOff val="15000"/>
                  </a:schemeClr>
                </a:solidFill>
              </a:rPr>
              <a:t>contains</a:t>
            </a:r>
            <a:r>
              <a:rPr lang="tr-TR" sz="2400" dirty="0">
                <a:solidFill>
                  <a:schemeClr val="tx1">
                    <a:lumMod val="85000"/>
                    <a:lumOff val="15000"/>
                  </a:schemeClr>
                </a:solidFill>
              </a:rPr>
              <a:t> </a:t>
            </a:r>
            <a:r>
              <a:rPr lang="tr-TR" sz="2400" dirty="0" err="1">
                <a:solidFill>
                  <a:schemeClr val="tx1">
                    <a:lumMod val="85000"/>
                    <a:lumOff val="15000"/>
                  </a:schemeClr>
                </a:solidFill>
              </a:rPr>
              <a:t>approximately</a:t>
            </a:r>
            <a:r>
              <a:rPr lang="tr-TR" sz="2400" dirty="0">
                <a:solidFill>
                  <a:schemeClr val="tx1">
                    <a:lumMod val="85000"/>
                    <a:lumOff val="15000"/>
                  </a:schemeClr>
                </a:solidFill>
              </a:rPr>
              <a:t> 8 </a:t>
            </a:r>
            <a:r>
              <a:rPr lang="tr-TR" sz="2400" dirty="0" err="1">
                <a:solidFill>
                  <a:schemeClr val="tx1">
                    <a:lumMod val="85000"/>
                    <a:lumOff val="15000"/>
                  </a:schemeClr>
                </a:solidFill>
              </a:rPr>
              <a:t>years</a:t>
            </a:r>
            <a:r>
              <a:rPr lang="tr-TR" sz="2400" dirty="0">
                <a:solidFill>
                  <a:schemeClr val="tx1">
                    <a:lumMod val="85000"/>
                    <a:lumOff val="15000"/>
                  </a:schemeClr>
                </a:solidFill>
              </a:rPr>
              <a:t> </a:t>
            </a:r>
            <a:r>
              <a:rPr lang="tr-TR" sz="2400" dirty="0" err="1">
                <a:solidFill>
                  <a:schemeClr val="tx1">
                    <a:lumMod val="85000"/>
                    <a:lumOff val="15000"/>
                  </a:schemeClr>
                </a:solidFill>
              </a:rPr>
              <a:t>price</a:t>
            </a:r>
            <a:r>
              <a:rPr lang="tr-TR" sz="2400" dirty="0">
                <a:solidFill>
                  <a:schemeClr val="tx1">
                    <a:lumMod val="85000"/>
                    <a:lumOff val="15000"/>
                  </a:schemeClr>
                </a:solidFill>
              </a:rPr>
              <a:t> </a:t>
            </a:r>
            <a:r>
              <a:rPr lang="tr-TR" sz="2400" dirty="0" err="1">
                <a:solidFill>
                  <a:schemeClr val="tx1">
                    <a:lumMod val="85000"/>
                    <a:lumOff val="15000"/>
                  </a:schemeClr>
                </a:solidFill>
              </a:rPr>
              <a:t>history</a:t>
            </a:r>
            <a:r>
              <a:rPr lang="tr-TR" sz="2400" dirty="0">
                <a:solidFill>
                  <a:schemeClr val="tx1">
                    <a:lumMod val="85000"/>
                    <a:lumOff val="15000"/>
                  </a:schemeClr>
                </a:solidFill>
              </a:rPr>
              <a:t> of BTC in USD</a:t>
            </a:r>
          </a:p>
          <a:p>
            <a:pPr marL="285750" indent="-285750">
              <a:buFont typeface="Arial" panose="020B0604020202020204" pitchFamily="34" charset="0"/>
              <a:buChar char="•"/>
            </a:pPr>
            <a:r>
              <a:rPr lang="tr-TR" sz="2400" dirty="0" err="1">
                <a:solidFill>
                  <a:schemeClr val="tx1">
                    <a:lumMod val="85000"/>
                    <a:lumOff val="15000"/>
                  </a:schemeClr>
                </a:solidFill>
              </a:rPr>
              <a:t>It</a:t>
            </a:r>
            <a:r>
              <a:rPr lang="tr-TR" sz="2400" dirty="0">
                <a:solidFill>
                  <a:schemeClr val="tx1">
                    <a:lumMod val="85000"/>
                    <a:lumOff val="15000"/>
                  </a:schemeClr>
                </a:solidFill>
              </a:rPr>
              <a:t> </a:t>
            </a:r>
            <a:r>
              <a:rPr lang="tr-TR" sz="2400" dirty="0" err="1">
                <a:solidFill>
                  <a:schemeClr val="tx1">
                    <a:lumMod val="85000"/>
                    <a:lumOff val="15000"/>
                  </a:schemeClr>
                </a:solidFill>
              </a:rPr>
              <a:t>consists</a:t>
            </a:r>
            <a:r>
              <a:rPr lang="tr-TR" sz="2400" dirty="0">
                <a:solidFill>
                  <a:schemeClr val="tx1">
                    <a:lumMod val="85000"/>
                    <a:lumOff val="15000"/>
                  </a:schemeClr>
                </a:solidFill>
              </a:rPr>
              <a:t> of 3028 </a:t>
            </a:r>
            <a:r>
              <a:rPr lang="tr-TR" sz="2400" dirty="0" err="1">
                <a:solidFill>
                  <a:schemeClr val="tx1">
                    <a:lumMod val="85000"/>
                    <a:lumOff val="15000"/>
                  </a:schemeClr>
                </a:solidFill>
              </a:rPr>
              <a:t>rows</a:t>
            </a:r>
            <a:r>
              <a:rPr lang="tr-TR" sz="2400" dirty="0">
                <a:solidFill>
                  <a:schemeClr val="tx1">
                    <a:lumMod val="85000"/>
                    <a:lumOff val="15000"/>
                  </a:schemeClr>
                </a:solidFill>
              </a:rPr>
              <a:t> </a:t>
            </a:r>
            <a:r>
              <a:rPr lang="tr-TR" sz="2400" dirty="0" err="1">
                <a:solidFill>
                  <a:schemeClr val="tx1">
                    <a:lumMod val="85000"/>
                    <a:lumOff val="15000"/>
                  </a:schemeClr>
                </a:solidFill>
              </a:rPr>
              <a:t>and</a:t>
            </a:r>
            <a:r>
              <a:rPr lang="tr-TR" sz="2400" dirty="0">
                <a:solidFill>
                  <a:schemeClr val="tx1">
                    <a:lumMod val="85000"/>
                    <a:lumOff val="15000"/>
                  </a:schemeClr>
                </a:solidFill>
              </a:rPr>
              <a:t> 7 </a:t>
            </a:r>
            <a:r>
              <a:rPr lang="tr-TR" sz="2400" dirty="0" err="1">
                <a:solidFill>
                  <a:schemeClr val="tx1">
                    <a:lumMod val="85000"/>
                    <a:lumOff val="15000"/>
                  </a:schemeClr>
                </a:solidFill>
              </a:rPr>
              <a:t>columns</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142435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2">
            <a:extLst>
              <a:ext uri="{FF2B5EF4-FFF2-40B4-BE49-F238E27FC236}">
                <a16:creationId xmlns:a16="http://schemas.microsoft.com/office/drawing/2014/main" id="{E9596565-35D1-71EC-5F34-268850FF4B47}"/>
              </a:ext>
            </a:extLst>
          </p:cNvPr>
          <p:cNvSpPr>
            <a:spLocks noGrp="1"/>
          </p:cNvSpPr>
          <p:nvPr>
            <p:ph type="sldNum" sz="quarter" idx="4"/>
          </p:nvPr>
        </p:nvSpPr>
        <p:spPr/>
        <p:txBody>
          <a:bodyPr/>
          <a:lstStyle/>
          <a:p>
            <a:fld id="{191F8B1D-7B11-AC41-BEB4-AE91BA1246E6}" type="slidenum">
              <a:rPr lang="en-US" smtClean="0"/>
              <a:pPr/>
              <a:t>6</a:t>
            </a:fld>
            <a:endParaRPr lang="en-US"/>
          </a:p>
        </p:txBody>
      </p:sp>
      <p:pic>
        <p:nvPicPr>
          <p:cNvPr id="5" name="Resim 4">
            <a:extLst>
              <a:ext uri="{FF2B5EF4-FFF2-40B4-BE49-F238E27FC236}">
                <a16:creationId xmlns:a16="http://schemas.microsoft.com/office/drawing/2014/main" id="{5423E820-F1BB-5365-6C8F-950C9C547445}"/>
              </a:ext>
            </a:extLst>
          </p:cNvPr>
          <p:cNvPicPr>
            <a:picLocks noChangeAspect="1"/>
          </p:cNvPicPr>
          <p:nvPr/>
        </p:nvPicPr>
        <p:blipFill rotWithShape="1">
          <a:blip r:embed="rId2"/>
          <a:srcRect t="40617" r="15331"/>
          <a:stretch/>
        </p:blipFill>
        <p:spPr>
          <a:xfrm>
            <a:off x="1170706" y="3565853"/>
            <a:ext cx="10531041" cy="2193471"/>
          </a:xfrm>
          <a:prstGeom prst="rect">
            <a:avLst/>
          </a:prstGeom>
        </p:spPr>
      </p:pic>
      <p:sp>
        <p:nvSpPr>
          <p:cNvPr id="2" name="Metin kutusu 1">
            <a:extLst>
              <a:ext uri="{FF2B5EF4-FFF2-40B4-BE49-F238E27FC236}">
                <a16:creationId xmlns:a16="http://schemas.microsoft.com/office/drawing/2014/main" id="{189764C4-7545-25FA-8A47-5BF3841BF0CF}"/>
              </a:ext>
            </a:extLst>
          </p:cNvPr>
          <p:cNvSpPr txBox="1"/>
          <p:nvPr/>
        </p:nvSpPr>
        <p:spPr>
          <a:xfrm>
            <a:off x="4865915" y="5759324"/>
            <a:ext cx="1870577" cy="369332"/>
          </a:xfrm>
          <a:prstGeom prst="rect">
            <a:avLst/>
          </a:prstGeom>
          <a:noFill/>
        </p:spPr>
        <p:txBody>
          <a:bodyPr wrap="none" rtlCol="0">
            <a:spAutoFit/>
          </a:bodyPr>
          <a:lstStyle/>
          <a:p>
            <a:r>
              <a:rPr lang="tr-TR" dirty="0">
                <a:solidFill>
                  <a:schemeClr val="bg2">
                    <a:lumMod val="75000"/>
                  </a:schemeClr>
                </a:solidFill>
              </a:rPr>
              <a:t>Data set of </a:t>
            </a:r>
            <a:r>
              <a:rPr lang="tr-TR" dirty="0" err="1">
                <a:solidFill>
                  <a:schemeClr val="bg2">
                    <a:lumMod val="75000"/>
                  </a:schemeClr>
                </a:solidFill>
              </a:rPr>
              <a:t>events</a:t>
            </a:r>
            <a:endParaRPr lang="en-US" dirty="0">
              <a:solidFill>
                <a:schemeClr val="bg2">
                  <a:lumMod val="75000"/>
                </a:schemeClr>
              </a:solidFill>
            </a:endParaRPr>
          </a:p>
        </p:txBody>
      </p:sp>
      <p:sp>
        <p:nvSpPr>
          <p:cNvPr id="4" name="Metin kutusu 3">
            <a:extLst>
              <a:ext uri="{FF2B5EF4-FFF2-40B4-BE49-F238E27FC236}">
                <a16:creationId xmlns:a16="http://schemas.microsoft.com/office/drawing/2014/main" id="{504944A3-83AF-011D-2BD1-56EF88A3C023}"/>
              </a:ext>
            </a:extLst>
          </p:cNvPr>
          <p:cNvSpPr txBox="1"/>
          <p:nvPr/>
        </p:nvSpPr>
        <p:spPr>
          <a:xfrm>
            <a:off x="1511086" y="1072863"/>
            <a:ext cx="8580234" cy="2492990"/>
          </a:xfrm>
          <a:prstGeom prst="rect">
            <a:avLst/>
          </a:prstGeom>
          <a:noFill/>
        </p:spPr>
        <p:txBody>
          <a:bodyPr wrap="none" rtlCol="0">
            <a:spAutoFit/>
          </a:bodyPr>
          <a:lstStyle/>
          <a:p>
            <a:r>
              <a:rPr lang="tr-TR" sz="2400" dirty="0">
                <a:solidFill>
                  <a:schemeClr val="tx1">
                    <a:lumMod val="85000"/>
                    <a:lumOff val="15000"/>
                  </a:schemeClr>
                </a:solidFill>
              </a:rPr>
              <a:t>EVENTS HISTORY</a:t>
            </a:r>
          </a:p>
          <a:p>
            <a:endParaRPr lang="tr-TR" sz="2400" dirty="0">
              <a:solidFill>
                <a:schemeClr val="tx1">
                  <a:lumMod val="85000"/>
                  <a:lumOff val="15000"/>
                </a:schemeClr>
              </a:solidFill>
            </a:endParaRPr>
          </a:p>
          <a:p>
            <a:pPr marL="285750" indent="-285750">
              <a:buFont typeface="Arial" panose="020B0604020202020204" pitchFamily="34" charset="0"/>
              <a:buChar char="•"/>
            </a:pPr>
            <a:r>
              <a:rPr lang="tr-TR" sz="2400" dirty="0" err="1">
                <a:solidFill>
                  <a:schemeClr val="tx1">
                    <a:lumMod val="85000"/>
                    <a:lumOff val="15000"/>
                  </a:schemeClr>
                </a:solidFill>
              </a:rPr>
              <a:t>This</a:t>
            </a:r>
            <a:r>
              <a:rPr lang="tr-TR" sz="2400" dirty="0">
                <a:solidFill>
                  <a:schemeClr val="tx1">
                    <a:lumMod val="85000"/>
                    <a:lumOff val="15000"/>
                  </a:schemeClr>
                </a:solidFill>
              </a:rPr>
              <a:t> data set is </a:t>
            </a:r>
            <a:r>
              <a:rPr lang="tr-TR" sz="2400" dirty="0" err="1">
                <a:solidFill>
                  <a:schemeClr val="tx1">
                    <a:lumMod val="85000"/>
                    <a:lumOff val="15000"/>
                  </a:schemeClr>
                </a:solidFill>
              </a:rPr>
              <a:t>collected</a:t>
            </a:r>
            <a:r>
              <a:rPr lang="tr-TR" sz="2400" dirty="0">
                <a:solidFill>
                  <a:schemeClr val="tx1">
                    <a:lumMod val="85000"/>
                    <a:lumOff val="15000"/>
                  </a:schemeClr>
                </a:solidFill>
              </a:rPr>
              <a:t> </a:t>
            </a:r>
            <a:r>
              <a:rPr lang="tr-TR" sz="2400" dirty="0" err="1">
                <a:solidFill>
                  <a:schemeClr val="tx1">
                    <a:lumMod val="85000"/>
                    <a:lumOff val="15000"/>
                  </a:schemeClr>
                </a:solidFill>
              </a:rPr>
              <a:t>with</a:t>
            </a:r>
            <a:r>
              <a:rPr lang="tr-TR" sz="2400" dirty="0">
                <a:solidFill>
                  <a:schemeClr val="tx1">
                    <a:lumMod val="85000"/>
                    <a:lumOff val="15000"/>
                  </a:schemeClr>
                </a:solidFill>
              </a:rPr>
              <a:t> </a:t>
            </a:r>
            <a:r>
              <a:rPr lang="tr-TR" sz="2400" dirty="0" err="1">
                <a:solidFill>
                  <a:schemeClr val="tx1">
                    <a:lumMod val="85000"/>
                    <a:lumOff val="15000"/>
                  </a:schemeClr>
                </a:solidFill>
              </a:rPr>
              <a:t>by</a:t>
            </a:r>
            <a:r>
              <a:rPr lang="tr-TR" sz="2400" dirty="0">
                <a:solidFill>
                  <a:schemeClr val="tx1">
                    <a:lumMod val="85000"/>
                    <a:lumOff val="15000"/>
                  </a:schemeClr>
                </a:solidFill>
              </a:rPr>
              <a:t> online </a:t>
            </a:r>
            <a:r>
              <a:rPr lang="tr-TR" sz="2400" dirty="0" err="1">
                <a:solidFill>
                  <a:schemeClr val="tx1">
                    <a:lumMod val="85000"/>
                    <a:lumOff val="15000"/>
                  </a:schemeClr>
                </a:solidFill>
              </a:rPr>
              <a:t>tools</a:t>
            </a:r>
            <a:r>
              <a:rPr lang="tr-TR" sz="2400" dirty="0">
                <a:solidFill>
                  <a:schemeClr val="tx1">
                    <a:lumMod val="85000"/>
                    <a:lumOff val="15000"/>
                  </a:schemeClr>
                </a:solidFill>
              </a:rPr>
              <a:t>. </a:t>
            </a:r>
          </a:p>
          <a:p>
            <a:pPr marL="285750" indent="-285750">
              <a:buFont typeface="Arial" panose="020B0604020202020204" pitchFamily="34" charset="0"/>
              <a:buChar char="•"/>
            </a:pPr>
            <a:r>
              <a:rPr lang="tr-TR" sz="2400" dirty="0">
                <a:solidFill>
                  <a:schemeClr val="tx1">
                    <a:lumMod val="85000"/>
                    <a:lumOff val="15000"/>
                  </a:schemeClr>
                </a:solidFill>
              </a:rPr>
              <a:t>Data set </a:t>
            </a:r>
            <a:r>
              <a:rPr lang="tr-TR" sz="2400" dirty="0" err="1">
                <a:solidFill>
                  <a:schemeClr val="tx1">
                    <a:lumMod val="85000"/>
                    <a:lumOff val="15000"/>
                  </a:schemeClr>
                </a:solidFill>
              </a:rPr>
              <a:t>contains</a:t>
            </a:r>
            <a:r>
              <a:rPr lang="tr-TR" sz="2400" dirty="0">
                <a:solidFill>
                  <a:schemeClr val="tx1">
                    <a:lumMod val="85000"/>
                    <a:lumOff val="15000"/>
                  </a:schemeClr>
                </a:solidFill>
              </a:rPr>
              <a:t> </a:t>
            </a:r>
            <a:r>
              <a:rPr lang="tr-TR" sz="2400" dirty="0" err="1">
                <a:solidFill>
                  <a:schemeClr val="tx1">
                    <a:lumMod val="85000"/>
                    <a:lumOff val="15000"/>
                  </a:schemeClr>
                </a:solidFill>
              </a:rPr>
              <a:t>historical</a:t>
            </a:r>
            <a:r>
              <a:rPr lang="tr-TR" sz="2400" dirty="0">
                <a:solidFill>
                  <a:schemeClr val="tx1">
                    <a:lumMod val="85000"/>
                    <a:lumOff val="15000"/>
                  </a:schemeClr>
                </a:solidFill>
              </a:rPr>
              <a:t> data of 4 </a:t>
            </a:r>
            <a:r>
              <a:rPr lang="tr-TR" sz="2400" dirty="0" err="1">
                <a:solidFill>
                  <a:schemeClr val="tx1">
                    <a:lumMod val="85000"/>
                    <a:lumOff val="15000"/>
                  </a:schemeClr>
                </a:solidFill>
              </a:rPr>
              <a:t>different</a:t>
            </a:r>
            <a:r>
              <a:rPr lang="tr-TR" sz="2400" dirty="0">
                <a:solidFill>
                  <a:schemeClr val="tx1">
                    <a:lumMod val="85000"/>
                    <a:lumOff val="15000"/>
                  </a:schemeClr>
                </a:solidFill>
              </a:rPr>
              <a:t> </a:t>
            </a:r>
            <a:r>
              <a:rPr lang="tr-TR" sz="2400" dirty="0" err="1">
                <a:solidFill>
                  <a:schemeClr val="tx1">
                    <a:lumMod val="85000"/>
                    <a:lumOff val="15000"/>
                  </a:schemeClr>
                </a:solidFill>
              </a:rPr>
              <a:t>astronomic</a:t>
            </a:r>
            <a:r>
              <a:rPr lang="tr-TR" sz="2400" dirty="0">
                <a:solidFill>
                  <a:schemeClr val="tx1">
                    <a:lumMod val="85000"/>
                    <a:lumOff val="15000"/>
                  </a:schemeClr>
                </a:solidFill>
              </a:rPr>
              <a:t> </a:t>
            </a:r>
            <a:r>
              <a:rPr lang="tr-TR" sz="2400" dirty="0" err="1">
                <a:solidFill>
                  <a:schemeClr val="tx1">
                    <a:lumMod val="85000"/>
                    <a:lumOff val="15000"/>
                  </a:schemeClr>
                </a:solidFill>
              </a:rPr>
              <a:t>events</a:t>
            </a:r>
            <a:r>
              <a:rPr lang="tr-TR" sz="2400" dirty="0">
                <a:solidFill>
                  <a:schemeClr val="tx1">
                    <a:lumMod val="85000"/>
                    <a:lumOff val="15000"/>
                  </a:schemeClr>
                </a:solidFill>
              </a:rPr>
              <a:t>.</a:t>
            </a:r>
          </a:p>
          <a:p>
            <a:pPr marL="285750" indent="-285750">
              <a:buFont typeface="Arial" panose="020B0604020202020204" pitchFamily="34" charset="0"/>
              <a:buChar char="•"/>
            </a:pPr>
            <a:r>
              <a:rPr lang="tr-TR" sz="2400" dirty="0" err="1">
                <a:solidFill>
                  <a:schemeClr val="tx1">
                    <a:lumMod val="85000"/>
                    <a:lumOff val="15000"/>
                  </a:schemeClr>
                </a:solidFill>
              </a:rPr>
              <a:t>It</a:t>
            </a:r>
            <a:r>
              <a:rPr lang="tr-TR" sz="2400" dirty="0">
                <a:solidFill>
                  <a:schemeClr val="tx1">
                    <a:lumMod val="85000"/>
                    <a:lumOff val="15000"/>
                  </a:schemeClr>
                </a:solidFill>
              </a:rPr>
              <a:t> </a:t>
            </a:r>
            <a:r>
              <a:rPr lang="tr-TR" sz="2400" dirty="0" err="1">
                <a:solidFill>
                  <a:schemeClr val="tx1">
                    <a:lumMod val="85000"/>
                    <a:lumOff val="15000"/>
                  </a:schemeClr>
                </a:solidFill>
              </a:rPr>
              <a:t>consists</a:t>
            </a:r>
            <a:r>
              <a:rPr lang="tr-TR" sz="2400" dirty="0">
                <a:solidFill>
                  <a:schemeClr val="tx1">
                    <a:lumMod val="85000"/>
                    <a:lumOff val="15000"/>
                  </a:schemeClr>
                </a:solidFill>
              </a:rPr>
              <a:t> of 158 </a:t>
            </a:r>
            <a:r>
              <a:rPr lang="tr-TR" sz="2400" dirty="0" err="1">
                <a:solidFill>
                  <a:schemeClr val="tx1">
                    <a:lumMod val="85000"/>
                    <a:lumOff val="15000"/>
                  </a:schemeClr>
                </a:solidFill>
              </a:rPr>
              <a:t>rows</a:t>
            </a:r>
            <a:r>
              <a:rPr lang="tr-TR" sz="2400" dirty="0">
                <a:solidFill>
                  <a:schemeClr val="tx1">
                    <a:lumMod val="85000"/>
                    <a:lumOff val="15000"/>
                  </a:schemeClr>
                </a:solidFill>
              </a:rPr>
              <a:t> </a:t>
            </a:r>
            <a:r>
              <a:rPr lang="tr-TR" sz="2400" dirty="0" err="1">
                <a:solidFill>
                  <a:schemeClr val="tx1">
                    <a:lumMod val="85000"/>
                    <a:lumOff val="15000"/>
                  </a:schemeClr>
                </a:solidFill>
              </a:rPr>
              <a:t>and</a:t>
            </a:r>
            <a:r>
              <a:rPr lang="tr-TR" sz="2400" dirty="0">
                <a:solidFill>
                  <a:schemeClr val="tx1">
                    <a:lumMod val="85000"/>
                    <a:lumOff val="15000"/>
                  </a:schemeClr>
                </a:solidFill>
              </a:rPr>
              <a:t> 9 </a:t>
            </a:r>
            <a:r>
              <a:rPr lang="tr-TR" sz="2400" dirty="0" err="1">
                <a:solidFill>
                  <a:schemeClr val="tx1">
                    <a:lumMod val="85000"/>
                    <a:lumOff val="15000"/>
                  </a:schemeClr>
                </a:solidFill>
              </a:rPr>
              <a:t>columns</a:t>
            </a:r>
            <a:endParaRPr lang="en-US" sz="2400" dirty="0">
              <a:solidFill>
                <a:schemeClr val="tx1">
                  <a:lumMod val="85000"/>
                  <a:lumOff val="15000"/>
                </a:schemeClr>
              </a:solidFill>
            </a:endParaRPr>
          </a:p>
          <a:p>
            <a:endParaRPr lang="tr-TR"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9118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0879" y="2303233"/>
            <a:ext cx="10515600" cy="1231446"/>
          </a:xfrm>
        </p:spPr>
        <p:txBody>
          <a:bodyPr/>
          <a:lstStyle/>
          <a:p>
            <a:r>
              <a:rPr lang="en-US" dirty="0"/>
              <a:t>Data Preparation</a:t>
            </a:r>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7</a:t>
            </a:fld>
            <a:endParaRPr lang="en-US" dirty="0"/>
          </a:p>
        </p:txBody>
      </p:sp>
    </p:spTree>
    <p:extLst>
      <p:ext uri="{BB962C8B-B14F-4D97-AF65-F5344CB8AC3E}">
        <p14:creationId xmlns:p14="http://schemas.microsoft.com/office/powerpoint/2010/main" val="191124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C9E3975A-4D5D-0A79-2702-A7F465AD375D}"/>
              </a:ext>
            </a:extLst>
          </p:cNvPr>
          <p:cNvSpPr txBox="1"/>
          <p:nvPr/>
        </p:nvSpPr>
        <p:spPr>
          <a:xfrm>
            <a:off x="795020" y="507296"/>
            <a:ext cx="9753601" cy="2677656"/>
          </a:xfrm>
          <a:prstGeom prst="rect">
            <a:avLst/>
          </a:prstGeom>
          <a:noFill/>
        </p:spPr>
        <p:txBody>
          <a:bodyPr wrap="square" rtlCol="0">
            <a:spAutoFit/>
          </a:bodyPr>
          <a:lstStyle/>
          <a:p>
            <a:r>
              <a:rPr lang="tr-TR" sz="2400" dirty="0">
                <a:solidFill>
                  <a:schemeClr val="tx1">
                    <a:lumMod val="85000"/>
                    <a:lumOff val="15000"/>
                  </a:schemeClr>
                </a:solidFill>
              </a:rPr>
              <a:t>RESETTING THE INDEX</a:t>
            </a:r>
          </a:p>
          <a:p>
            <a:pPr marL="342900" indent="-342900">
              <a:buFont typeface="Arial" panose="020B0604020202020204" pitchFamily="34" charset="0"/>
              <a:buChar char="•"/>
            </a:pPr>
            <a:r>
              <a:rPr lang="tr-TR" sz="2400" dirty="0" err="1">
                <a:solidFill>
                  <a:schemeClr val="tx1">
                    <a:lumMod val="85000"/>
                    <a:lumOff val="15000"/>
                  </a:schemeClr>
                </a:solidFill>
              </a:rPr>
              <a:t>In</a:t>
            </a:r>
            <a:r>
              <a:rPr lang="tr-TR" sz="2400" dirty="0">
                <a:solidFill>
                  <a:schemeClr val="tx1">
                    <a:lumMod val="85000"/>
                    <a:lumOff val="15000"/>
                  </a:schemeClr>
                </a:solidFill>
              </a:rPr>
              <a:t> the  </a:t>
            </a:r>
            <a:r>
              <a:rPr lang="tr-TR" sz="2400" dirty="0" err="1">
                <a:solidFill>
                  <a:schemeClr val="tx1">
                    <a:lumMod val="85000"/>
                    <a:lumOff val="15000"/>
                  </a:schemeClr>
                </a:solidFill>
              </a:rPr>
              <a:t>btc</a:t>
            </a:r>
            <a:r>
              <a:rPr lang="tr-TR" sz="2400" dirty="0">
                <a:solidFill>
                  <a:schemeClr val="tx1">
                    <a:lumMod val="85000"/>
                    <a:lumOff val="15000"/>
                  </a:schemeClr>
                </a:solidFill>
              </a:rPr>
              <a:t> </a:t>
            </a:r>
            <a:r>
              <a:rPr lang="tr-TR" sz="2400" dirty="0" err="1">
                <a:solidFill>
                  <a:schemeClr val="tx1">
                    <a:lumMod val="85000"/>
                    <a:lumOff val="15000"/>
                  </a:schemeClr>
                </a:solidFill>
              </a:rPr>
              <a:t>history</a:t>
            </a:r>
            <a:r>
              <a:rPr lang="tr-TR" sz="2400" dirty="0">
                <a:solidFill>
                  <a:schemeClr val="tx1">
                    <a:lumMod val="85000"/>
                    <a:lumOff val="15000"/>
                  </a:schemeClr>
                </a:solidFill>
              </a:rPr>
              <a:t> data set, the </a:t>
            </a:r>
            <a:r>
              <a:rPr lang="tr-TR" sz="2400" dirty="0" err="1">
                <a:solidFill>
                  <a:schemeClr val="tx1">
                    <a:lumMod val="85000"/>
                    <a:lumOff val="15000"/>
                  </a:schemeClr>
                </a:solidFill>
              </a:rPr>
              <a:t>index</a:t>
            </a:r>
            <a:r>
              <a:rPr lang="tr-TR" sz="2400" dirty="0">
                <a:solidFill>
                  <a:schemeClr val="tx1">
                    <a:lumMod val="85000"/>
                    <a:lumOff val="15000"/>
                  </a:schemeClr>
                </a:solidFill>
              </a:rPr>
              <a:t> is </a:t>
            </a:r>
            <a:r>
              <a:rPr lang="tr-TR" sz="2400" dirty="0" err="1">
                <a:solidFill>
                  <a:schemeClr val="tx1">
                    <a:lumMod val="85000"/>
                    <a:lumOff val="15000"/>
                  </a:schemeClr>
                </a:solidFill>
              </a:rPr>
              <a:t>resetted</a:t>
            </a:r>
            <a:r>
              <a:rPr lang="tr-TR" sz="2400" dirty="0">
                <a:solidFill>
                  <a:schemeClr val="tx1">
                    <a:lumMod val="85000"/>
                    <a:lumOff val="15000"/>
                  </a:schemeClr>
                </a:solidFill>
              </a:rPr>
              <a:t>.</a:t>
            </a:r>
          </a:p>
          <a:p>
            <a:pPr marL="342900" indent="-342900">
              <a:buFont typeface="Arial" panose="020B0604020202020204" pitchFamily="34" charset="0"/>
              <a:buChar char="•"/>
            </a:pPr>
            <a:r>
              <a:rPr lang="tr-TR" sz="2400" dirty="0">
                <a:solidFill>
                  <a:schemeClr val="tx1">
                    <a:lumMod val="85000"/>
                    <a:lumOff val="15000"/>
                  </a:schemeClr>
                </a:solidFill>
              </a:rPr>
              <a:t>As a </a:t>
            </a:r>
            <a:r>
              <a:rPr lang="tr-TR" sz="2400" dirty="0" err="1">
                <a:solidFill>
                  <a:schemeClr val="tx1">
                    <a:lumMod val="85000"/>
                    <a:lumOff val="15000"/>
                  </a:schemeClr>
                </a:solidFill>
              </a:rPr>
              <a:t>result</a:t>
            </a:r>
            <a:r>
              <a:rPr lang="tr-TR" sz="2400" dirty="0">
                <a:solidFill>
                  <a:schemeClr val="tx1">
                    <a:lumMod val="85000"/>
                    <a:lumOff val="15000"/>
                  </a:schemeClr>
                </a:solidFill>
              </a:rPr>
              <a:t> , </a:t>
            </a:r>
            <a:r>
              <a:rPr lang="tr-TR" sz="2400" dirty="0" err="1">
                <a:solidFill>
                  <a:schemeClr val="tx1">
                    <a:lumMod val="85000"/>
                    <a:lumOff val="15000"/>
                  </a:schemeClr>
                </a:solidFill>
              </a:rPr>
              <a:t>old</a:t>
            </a:r>
            <a:r>
              <a:rPr lang="tr-TR" sz="2400" dirty="0">
                <a:solidFill>
                  <a:schemeClr val="tx1">
                    <a:lumMod val="85000"/>
                    <a:lumOff val="15000"/>
                  </a:schemeClr>
                </a:solidFill>
              </a:rPr>
              <a:t> </a:t>
            </a:r>
            <a:r>
              <a:rPr lang="tr-TR" sz="2400" dirty="0" err="1">
                <a:solidFill>
                  <a:schemeClr val="tx1">
                    <a:lumMod val="85000"/>
                    <a:lumOff val="15000"/>
                  </a:schemeClr>
                </a:solidFill>
              </a:rPr>
              <a:t>index</a:t>
            </a:r>
            <a:r>
              <a:rPr lang="tr-TR" sz="2400" dirty="0">
                <a:solidFill>
                  <a:schemeClr val="tx1">
                    <a:lumMod val="85000"/>
                    <a:lumOff val="15000"/>
                  </a:schemeClr>
                </a:solidFill>
              </a:rPr>
              <a:t> ,</a:t>
            </a:r>
            <a:r>
              <a:rPr lang="tr-TR" sz="2400" dirty="0" err="1">
                <a:solidFill>
                  <a:schemeClr val="tx1">
                    <a:lumMod val="85000"/>
                    <a:lumOff val="15000"/>
                  </a:schemeClr>
                </a:solidFill>
              </a:rPr>
              <a:t>which</a:t>
            </a:r>
            <a:r>
              <a:rPr lang="tr-TR" sz="2400" dirty="0">
                <a:solidFill>
                  <a:schemeClr val="tx1">
                    <a:lumMod val="85000"/>
                    <a:lumOff val="15000"/>
                  </a:schemeClr>
                </a:solidFill>
              </a:rPr>
              <a:t> is </a:t>
            </a:r>
            <a:r>
              <a:rPr lang="tr-TR" sz="2400" dirty="0" err="1">
                <a:solidFill>
                  <a:schemeClr val="tx1">
                    <a:lumMod val="85000"/>
                    <a:lumOff val="15000"/>
                  </a:schemeClr>
                </a:solidFill>
              </a:rPr>
              <a:t>Date</a:t>
            </a:r>
            <a:r>
              <a:rPr lang="tr-TR" sz="2400" dirty="0">
                <a:solidFill>
                  <a:schemeClr val="tx1">
                    <a:lumMod val="85000"/>
                    <a:lumOff val="15000"/>
                  </a:schemeClr>
                </a:solidFill>
              </a:rPr>
              <a:t>, </a:t>
            </a:r>
            <a:r>
              <a:rPr lang="tr-TR" sz="2400" dirty="0" err="1">
                <a:solidFill>
                  <a:schemeClr val="tx1">
                    <a:lumMod val="85000"/>
                    <a:lumOff val="15000"/>
                  </a:schemeClr>
                </a:solidFill>
              </a:rPr>
              <a:t>added</a:t>
            </a:r>
            <a:r>
              <a:rPr lang="tr-TR" sz="2400" dirty="0">
                <a:solidFill>
                  <a:schemeClr val="tx1">
                    <a:lumMod val="85000"/>
                    <a:lumOff val="15000"/>
                  </a:schemeClr>
                </a:solidFill>
              </a:rPr>
              <a:t> as a </a:t>
            </a:r>
            <a:r>
              <a:rPr lang="tr-TR" sz="2400" dirty="0" err="1">
                <a:solidFill>
                  <a:schemeClr val="tx1">
                    <a:lumMod val="85000"/>
                    <a:lumOff val="15000"/>
                  </a:schemeClr>
                </a:solidFill>
              </a:rPr>
              <a:t>new</a:t>
            </a:r>
            <a:r>
              <a:rPr lang="tr-TR" sz="2400" dirty="0">
                <a:solidFill>
                  <a:schemeClr val="tx1">
                    <a:lumMod val="85000"/>
                    <a:lumOff val="15000"/>
                  </a:schemeClr>
                </a:solidFill>
              </a:rPr>
              <a:t> </a:t>
            </a:r>
            <a:r>
              <a:rPr lang="tr-TR" sz="2400" dirty="0" err="1">
                <a:solidFill>
                  <a:schemeClr val="tx1">
                    <a:lumMod val="85000"/>
                    <a:lumOff val="15000"/>
                  </a:schemeClr>
                </a:solidFill>
              </a:rPr>
              <a:t>column</a:t>
            </a:r>
            <a:endParaRPr lang="tr-TR" sz="2400" dirty="0">
              <a:solidFill>
                <a:schemeClr val="tx1">
                  <a:lumMod val="85000"/>
                  <a:lumOff val="15000"/>
                </a:schemeClr>
              </a:solidFill>
            </a:endParaRPr>
          </a:p>
          <a:p>
            <a:pPr marL="342900" indent="-342900">
              <a:buFont typeface="Arial" panose="020B0604020202020204" pitchFamily="34" charset="0"/>
              <a:buChar char="•"/>
            </a:pPr>
            <a:r>
              <a:rPr lang="tr-TR" sz="2400" dirty="0">
                <a:solidFill>
                  <a:schemeClr val="tx1">
                    <a:lumMod val="85000"/>
                    <a:lumOff val="15000"/>
                  </a:schemeClr>
                </a:solidFill>
              </a:rPr>
              <a:t>The </a:t>
            </a:r>
            <a:r>
              <a:rPr lang="tr-TR" sz="2400" dirty="0" err="1">
                <a:solidFill>
                  <a:schemeClr val="tx1">
                    <a:lumMod val="85000"/>
                    <a:lumOff val="15000"/>
                  </a:schemeClr>
                </a:solidFill>
              </a:rPr>
              <a:t>new</a:t>
            </a:r>
            <a:r>
              <a:rPr lang="tr-TR" sz="2400" dirty="0">
                <a:solidFill>
                  <a:schemeClr val="tx1">
                    <a:lumMod val="85000"/>
                    <a:lumOff val="15000"/>
                  </a:schemeClr>
                </a:solidFill>
              </a:rPr>
              <a:t> </a:t>
            </a:r>
            <a:r>
              <a:rPr lang="tr-TR" sz="2400" dirty="0" err="1">
                <a:solidFill>
                  <a:schemeClr val="tx1">
                    <a:lumMod val="85000"/>
                    <a:lumOff val="15000"/>
                  </a:schemeClr>
                </a:solidFill>
              </a:rPr>
              <a:t>index</a:t>
            </a:r>
            <a:r>
              <a:rPr lang="tr-TR" sz="2400" dirty="0">
                <a:solidFill>
                  <a:schemeClr val="tx1">
                    <a:lumMod val="85000"/>
                    <a:lumOff val="15000"/>
                  </a:schemeClr>
                </a:solidFill>
              </a:rPr>
              <a:t> is </a:t>
            </a:r>
            <a:r>
              <a:rPr lang="tr-TR" sz="2400" dirty="0" err="1">
                <a:solidFill>
                  <a:schemeClr val="tx1">
                    <a:lumMod val="85000"/>
                    <a:lumOff val="15000"/>
                  </a:schemeClr>
                </a:solidFill>
              </a:rPr>
              <a:t>sequential</a:t>
            </a:r>
            <a:r>
              <a:rPr lang="tr-TR" sz="2400" dirty="0">
                <a:solidFill>
                  <a:schemeClr val="tx1">
                    <a:lumMod val="85000"/>
                    <a:lumOff val="15000"/>
                  </a:schemeClr>
                </a:solidFill>
              </a:rPr>
              <a:t> </a:t>
            </a:r>
            <a:r>
              <a:rPr lang="tr-TR" sz="2400" dirty="0" err="1">
                <a:solidFill>
                  <a:schemeClr val="tx1">
                    <a:lumMod val="85000"/>
                    <a:lumOff val="15000"/>
                  </a:schemeClr>
                </a:solidFill>
              </a:rPr>
              <a:t>numbers</a:t>
            </a:r>
            <a:r>
              <a:rPr lang="tr-TR" sz="2400" dirty="0">
                <a:solidFill>
                  <a:schemeClr val="tx1">
                    <a:lumMod val="85000"/>
                    <a:lumOff val="15000"/>
                  </a:schemeClr>
                </a:solidFill>
              </a:rPr>
              <a:t> start </a:t>
            </a:r>
            <a:r>
              <a:rPr lang="tr-TR" sz="2400" dirty="0" err="1">
                <a:solidFill>
                  <a:schemeClr val="tx1">
                    <a:lumMod val="85000"/>
                    <a:lumOff val="15000"/>
                  </a:schemeClr>
                </a:solidFill>
              </a:rPr>
              <a:t>with</a:t>
            </a:r>
            <a:r>
              <a:rPr lang="tr-TR" sz="2400" dirty="0">
                <a:solidFill>
                  <a:schemeClr val="tx1">
                    <a:lumMod val="85000"/>
                    <a:lumOff val="15000"/>
                  </a:schemeClr>
                </a:solidFill>
              </a:rPr>
              <a:t> 0.   </a:t>
            </a:r>
          </a:p>
          <a:p>
            <a:endParaRPr lang="tr-TR" dirty="0"/>
          </a:p>
          <a:p>
            <a:endParaRPr lang="tr-TR" dirty="0"/>
          </a:p>
          <a:p>
            <a:endParaRPr lang="tr-TR" dirty="0"/>
          </a:p>
          <a:p>
            <a:r>
              <a:rPr lang="tr-TR" dirty="0"/>
              <a:t> </a:t>
            </a:r>
            <a:endParaRPr lang="en-US" dirty="0"/>
          </a:p>
        </p:txBody>
      </p:sp>
      <p:pic>
        <p:nvPicPr>
          <p:cNvPr id="9" name="Resim 8">
            <a:extLst>
              <a:ext uri="{FF2B5EF4-FFF2-40B4-BE49-F238E27FC236}">
                <a16:creationId xmlns:a16="http://schemas.microsoft.com/office/drawing/2014/main" id="{FF739DCC-4DA7-640C-4D06-1CA43B8D93CC}"/>
              </a:ext>
            </a:extLst>
          </p:cNvPr>
          <p:cNvPicPr>
            <a:picLocks noChangeAspect="1"/>
          </p:cNvPicPr>
          <p:nvPr/>
        </p:nvPicPr>
        <p:blipFill>
          <a:blip r:embed="rId2"/>
          <a:stretch>
            <a:fillRect/>
          </a:stretch>
        </p:blipFill>
        <p:spPr>
          <a:xfrm>
            <a:off x="1377045" y="4379412"/>
            <a:ext cx="8806180" cy="1971292"/>
          </a:xfrm>
          <a:prstGeom prst="rect">
            <a:avLst/>
          </a:prstGeom>
        </p:spPr>
      </p:pic>
      <p:pic>
        <p:nvPicPr>
          <p:cNvPr id="11" name="Resim 10">
            <a:extLst>
              <a:ext uri="{FF2B5EF4-FFF2-40B4-BE49-F238E27FC236}">
                <a16:creationId xmlns:a16="http://schemas.microsoft.com/office/drawing/2014/main" id="{87B06965-C6D6-D695-4AC4-19AD930E7B9C}"/>
              </a:ext>
            </a:extLst>
          </p:cNvPr>
          <p:cNvPicPr>
            <a:picLocks noChangeAspect="1"/>
          </p:cNvPicPr>
          <p:nvPr/>
        </p:nvPicPr>
        <p:blipFill>
          <a:blip r:embed="rId3"/>
          <a:stretch>
            <a:fillRect/>
          </a:stretch>
        </p:blipFill>
        <p:spPr>
          <a:xfrm>
            <a:off x="1377045" y="2319219"/>
            <a:ext cx="6939534" cy="1971293"/>
          </a:xfrm>
          <a:prstGeom prst="rect">
            <a:avLst/>
          </a:prstGeom>
        </p:spPr>
      </p:pic>
    </p:spTree>
    <p:extLst>
      <p:ext uri="{BB962C8B-B14F-4D97-AF65-F5344CB8AC3E}">
        <p14:creationId xmlns:p14="http://schemas.microsoft.com/office/powerpoint/2010/main" val="1140944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2">
            <a:extLst>
              <a:ext uri="{FF2B5EF4-FFF2-40B4-BE49-F238E27FC236}">
                <a16:creationId xmlns:a16="http://schemas.microsoft.com/office/drawing/2014/main" id="{0F6635EE-48FF-9730-CFEF-36C5F7AF78B0}"/>
              </a:ext>
            </a:extLst>
          </p:cNvPr>
          <p:cNvSpPr>
            <a:spLocks noGrp="1"/>
          </p:cNvSpPr>
          <p:nvPr>
            <p:ph type="sldNum" sz="quarter" idx="4"/>
          </p:nvPr>
        </p:nvSpPr>
        <p:spPr/>
        <p:txBody>
          <a:bodyPr/>
          <a:lstStyle/>
          <a:p>
            <a:fld id="{191F8B1D-7B11-AC41-BEB4-AE91BA1246E6}" type="slidenum">
              <a:rPr lang="en-US" smtClean="0"/>
              <a:pPr/>
              <a:t>9</a:t>
            </a:fld>
            <a:endParaRPr lang="en-US"/>
          </a:p>
        </p:txBody>
      </p:sp>
      <p:sp>
        <p:nvSpPr>
          <p:cNvPr id="4" name="Metin kutusu 3">
            <a:extLst>
              <a:ext uri="{FF2B5EF4-FFF2-40B4-BE49-F238E27FC236}">
                <a16:creationId xmlns:a16="http://schemas.microsoft.com/office/drawing/2014/main" id="{9B83597A-C2A8-C26F-2084-7ECCF1548944}"/>
              </a:ext>
            </a:extLst>
          </p:cNvPr>
          <p:cNvSpPr txBox="1"/>
          <p:nvPr/>
        </p:nvSpPr>
        <p:spPr>
          <a:xfrm>
            <a:off x="500744" y="1111304"/>
            <a:ext cx="11691256" cy="3508653"/>
          </a:xfrm>
          <a:prstGeom prst="rect">
            <a:avLst/>
          </a:prstGeom>
          <a:noFill/>
        </p:spPr>
        <p:txBody>
          <a:bodyPr wrap="square" rtlCol="0">
            <a:spAutoFit/>
          </a:bodyPr>
          <a:lstStyle/>
          <a:p>
            <a:r>
              <a:rPr lang="tr-TR" sz="2400" dirty="0">
                <a:solidFill>
                  <a:schemeClr val="tx1">
                    <a:lumMod val="85000"/>
                    <a:lumOff val="15000"/>
                  </a:schemeClr>
                </a:solidFill>
              </a:rPr>
              <a:t>REFORMATTING DATA TYPES</a:t>
            </a:r>
          </a:p>
          <a:p>
            <a:r>
              <a:rPr lang="tr-TR" sz="2400" dirty="0">
                <a:solidFill>
                  <a:schemeClr val="tx1">
                    <a:lumMod val="85000"/>
                    <a:lumOff val="15000"/>
                  </a:schemeClr>
                </a:solidFill>
              </a:rPr>
              <a:t> </a:t>
            </a:r>
          </a:p>
          <a:p>
            <a:pPr marL="342900" indent="-342900">
              <a:buFont typeface="Arial" panose="020B0604020202020204" pitchFamily="34" charset="0"/>
              <a:buChar char="•"/>
            </a:pPr>
            <a:r>
              <a:rPr lang="tr-TR" sz="2400" dirty="0" err="1">
                <a:solidFill>
                  <a:schemeClr val="tx1">
                    <a:lumMod val="85000"/>
                    <a:lumOff val="15000"/>
                  </a:schemeClr>
                </a:solidFill>
              </a:rPr>
              <a:t>In</a:t>
            </a:r>
            <a:r>
              <a:rPr lang="tr-TR" sz="2400" dirty="0">
                <a:solidFill>
                  <a:schemeClr val="tx1">
                    <a:lumMod val="85000"/>
                    <a:lumOff val="15000"/>
                  </a:schemeClr>
                </a:solidFill>
              </a:rPr>
              <a:t> </a:t>
            </a:r>
            <a:r>
              <a:rPr lang="tr-TR" sz="2400" dirty="0" err="1">
                <a:solidFill>
                  <a:schemeClr val="tx1">
                    <a:lumMod val="85000"/>
                    <a:lumOff val="15000"/>
                  </a:schemeClr>
                </a:solidFill>
              </a:rPr>
              <a:t>order</a:t>
            </a:r>
            <a:r>
              <a:rPr lang="tr-TR" sz="2400" dirty="0">
                <a:solidFill>
                  <a:schemeClr val="tx1">
                    <a:lumMod val="85000"/>
                    <a:lumOff val="15000"/>
                  </a:schemeClr>
                </a:solidFill>
              </a:rPr>
              <a:t> </a:t>
            </a:r>
            <a:r>
              <a:rPr lang="tr-TR" sz="2400" dirty="0" err="1">
                <a:solidFill>
                  <a:schemeClr val="tx1">
                    <a:lumMod val="85000"/>
                    <a:lumOff val="15000"/>
                  </a:schemeClr>
                </a:solidFill>
              </a:rPr>
              <a:t>to</a:t>
            </a:r>
            <a:r>
              <a:rPr lang="tr-TR" sz="2400" dirty="0">
                <a:solidFill>
                  <a:schemeClr val="tx1">
                    <a:lumMod val="85000"/>
                    <a:lumOff val="15000"/>
                  </a:schemeClr>
                </a:solidFill>
              </a:rPr>
              <a:t> </a:t>
            </a:r>
            <a:r>
              <a:rPr lang="tr-TR" sz="2400" dirty="0" err="1">
                <a:solidFill>
                  <a:schemeClr val="tx1">
                    <a:lumMod val="85000"/>
                    <a:lumOff val="15000"/>
                  </a:schemeClr>
                </a:solidFill>
              </a:rPr>
              <a:t>compare</a:t>
            </a:r>
            <a:r>
              <a:rPr lang="tr-TR" sz="2400" dirty="0">
                <a:solidFill>
                  <a:schemeClr val="tx1">
                    <a:lumMod val="85000"/>
                    <a:lumOff val="15000"/>
                  </a:schemeClr>
                </a:solidFill>
              </a:rPr>
              <a:t> </a:t>
            </a:r>
            <a:r>
              <a:rPr lang="tr-TR" sz="2400" dirty="0" err="1">
                <a:solidFill>
                  <a:schemeClr val="tx1">
                    <a:lumMod val="85000"/>
                    <a:lumOff val="15000"/>
                  </a:schemeClr>
                </a:solidFill>
              </a:rPr>
              <a:t>dates</a:t>
            </a:r>
            <a:r>
              <a:rPr lang="tr-TR" sz="2400" dirty="0">
                <a:solidFill>
                  <a:schemeClr val="tx1">
                    <a:lumMod val="85000"/>
                    <a:lumOff val="15000"/>
                  </a:schemeClr>
                </a:solidFill>
              </a:rPr>
              <a:t> </a:t>
            </a:r>
            <a:r>
              <a:rPr lang="tr-TR" sz="2400" dirty="0" err="1">
                <a:solidFill>
                  <a:schemeClr val="tx1">
                    <a:lumMod val="85000"/>
                    <a:lumOff val="15000"/>
                  </a:schemeClr>
                </a:solidFill>
              </a:rPr>
              <a:t>from</a:t>
            </a:r>
            <a:r>
              <a:rPr lang="tr-TR" sz="2400" dirty="0">
                <a:solidFill>
                  <a:schemeClr val="tx1">
                    <a:lumMod val="85000"/>
                    <a:lumOff val="15000"/>
                  </a:schemeClr>
                </a:solidFill>
              </a:rPr>
              <a:t> two </a:t>
            </a:r>
            <a:r>
              <a:rPr lang="tr-TR" sz="2400" dirty="0" err="1">
                <a:solidFill>
                  <a:schemeClr val="tx1">
                    <a:lumMod val="85000"/>
                    <a:lumOff val="15000"/>
                  </a:schemeClr>
                </a:solidFill>
              </a:rPr>
              <a:t>different</a:t>
            </a:r>
            <a:r>
              <a:rPr lang="tr-TR" sz="2400" dirty="0">
                <a:solidFill>
                  <a:schemeClr val="tx1">
                    <a:lumMod val="85000"/>
                    <a:lumOff val="15000"/>
                  </a:schemeClr>
                </a:solidFill>
              </a:rPr>
              <a:t> </a:t>
            </a:r>
            <a:r>
              <a:rPr lang="tr-TR" sz="2400" dirty="0" err="1">
                <a:solidFill>
                  <a:schemeClr val="tx1">
                    <a:lumMod val="85000"/>
                    <a:lumOff val="15000"/>
                  </a:schemeClr>
                </a:solidFill>
              </a:rPr>
              <a:t>datasets</a:t>
            </a:r>
            <a:r>
              <a:rPr lang="tr-TR" sz="2400" dirty="0">
                <a:solidFill>
                  <a:schemeClr val="tx1">
                    <a:lumMod val="85000"/>
                    <a:lumOff val="15000"/>
                  </a:schemeClr>
                </a:solidFill>
              </a:rPr>
              <a:t> ; </a:t>
            </a:r>
          </a:p>
          <a:p>
            <a:r>
              <a:rPr lang="tr-TR" sz="2400" dirty="0">
                <a:solidFill>
                  <a:schemeClr val="tx1">
                    <a:lumMod val="85000"/>
                    <a:lumOff val="15000"/>
                  </a:schemeClr>
                </a:solidFill>
              </a:rPr>
              <a:t>	-</a:t>
            </a:r>
            <a:r>
              <a:rPr lang="tr-TR" sz="2400" dirty="0" err="1">
                <a:solidFill>
                  <a:schemeClr val="tx1">
                    <a:lumMod val="85000"/>
                    <a:lumOff val="15000"/>
                  </a:schemeClr>
                </a:solidFill>
              </a:rPr>
              <a:t>In</a:t>
            </a:r>
            <a:r>
              <a:rPr lang="tr-TR" sz="2400" dirty="0">
                <a:solidFill>
                  <a:schemeClr val="tx1">
                    <a:lumMod val="85000"/>
                    <a:lumOff val="15000"/>
                  </a:schemeClr>
                </a:solidFill>
              </a:rPr>
              <a:t> the  </a:t>
            </a:r>
            <a:r>
              <a:rPr lang="tr-TR" sz="2400" dirty="0" err="1">
                <a:solidFill>
                  <a:schemeClr val="tx1">
                    <a:lumMod val="85000"/>
                    <a:lumOff val="15000"/>
                  </a:schemeClr>
                </a:solidFill>
              </a:rPr>
              <a:t>btc</a:t>
            </a:r>
            <a:r>
              <a:rPr lang="tr-TR" sz="2400" dirty="0">
                <a:solidFill>
                  <a:schemeClr val="tx1">
                    <a:lumMod val="85000"/>
                    <a:lumOff val="15000"/>
                  </a:schemeClr>
                </a:solidFill>
              </a:rPr>
              <a:t> </a:t>
            </a:r>
            <a:r>
              <a:rPr lang="tr-TR" sz="2400" dirty="0" err="1">
                <a:solidFill>
                  <a:schemeClr val="tx1">
                    <a:lumMod val="85000"/>
                    <a:lumOff val="15000"/>
                  </a:schemeClr>
                </a:solidFill>
              </a:rPr>
              <a:t>history</a:t>
            </a:r>
            <a:r>
              <a:rPr lang="tr-TR" sz="2400" dirty="0">
                <a:solidFill>
                  <a:schemeClr val="tx1">
                    <a:lumMod val="85000"/>
                    <a:lumOff val="15000"/>
                  </a:schemeClr>
                </a:solidFill>
              </a:rPr>
              <a:t> data set, </a:t>
            </a:r>
            <a:r>
              <a:rPr lang="tr-TR" sz="2400" dirty="0" err="1">
                <a:solidFill>
                  <a:schemeClr val="tx1">
                    <a:lumMod val="85000"/>
                    <a:lumOff val="15000"/>
                  </a:schemeClr>
                </a:solidFill>
              </a:rPr>
              <a:t>we</a:t>
            </a:r>
            <a:r>
              <a:rPr lang="tr-TR" sz="2400" dirty="0">
                <a:solidFill>
                  <a:schemeClr val="tx1">
                    <a:lumMod val="85000"/>
                    <a:lumOff val="15000"/>
                  </a:schemeClr>
                </a:solidFill>
              </a:rPr>
              <a:t> </a:t>
            </a:r>
            <a:r>
              <a:rPr lang="tr-TR" sz="2400" dirty="0" err="1">
                <a:solidFill>
                  <a:schemeClr val="tx1">
                    <a:lumMod val="85000"/>
                    <a:lumOff val="15000"/>
                  </a:schemeClr>
                </a:solidFill>
              </a:rPr>
              <a:t>removed</a:t>
            </a:r>
            <a:r>
              <a:rPr lang="tr-TR" sz="2400" dirty="0">
                <a:solidFill>
                  <a:schemeClr val="tx1">
                    <a:lumMod val="85000"/>
                    <a:lumOff val="15000"/>
                  </a:schemeClr>
                </a:solidFill>
              </a:rPr>
              <a:t> </a:t>
            </a:r>
            <a:r>
              <a:rPr lang="tr-TR" sz="2400" dirty="0" err="1">
                <a:solidFill>
                  <a:schemeClr val="tx1">
                    <a:lumMod val="85000"/>
                    <a:lumOff val="15000"/>
                  </a:schemeClr>
                </a:solidFill>
              </a:rPr>
              <a:t>timezone</a:t>
            </a:r>
            <a:r>
              <a:rPr lang="tr-TR" sz="2400" dirty="0">
                <a:solidFill>
                  <a:schemeClr val="tx1">
                    <a:lumMod val="85000"/>
                    <a:lumOff val="15000"/>
                  </a:schemeClr>
                </a:solidFill>
              </a:rPr>
              <a:t> </a:t>
            </a:r>
            <a:r>
              <a:rPr lang="tr-TR" sz="2400" dirty="0" err="1">
                <a:solidFill>
                  <a:schemeClr val="tx1">
                    <a:lumMod val="85000"/>
                    <a:lumOff val="15000"/>
                  </a:schemeClr>
                </a:solidFill>
              </a:rPr>
              <a:t>from</a:t>
            </a:r>
            <a:r>
              <a:rPr lang="tr-TR" sz="2400" dirty="0">
                <a:solidFill>
                  <a:schemeClr val="tx1">
                    <a:lumMod val="85000"/>
                    <a:lumOff val="15000"/>
                  </a:schemeClr>
                </a:solidFill>
              </a:rPr>
              <a:t> </a:t>
            </a:r>
            <a:r>
              <a:rPr lang="tr-TR" sz="2400" dirty="0" err="1">
                <a:solidFill>
                  <a:schemeClr val="tx1">
                    <a:lumMod val="85000"/>
                    <a:lumOff val="15000"/>
                  </a:schemeClr>
                </a:solidFill>
              </a:rPr>
              <a:t>Dates</a:t>
            </a:r>
            <a:r>
              <a:rPr lang="tr-TR" sz="2400" dirty="0">
                <a:solidFill>
                  <a:schemeClr val="tx1">
                    <a:lumMod val="85000"/>
                    <a:lumOff val="15000"/>
                  </a:schemeClr>
                </a:solidFill>
              </a:rPr>
              <a:t> </a:t>
            </a:r>
            <a:r>
              <a:rPr lang="tr-TR" sz="2400" dirty="0" err="1">
                <a:solidFill>
                  <a:schemeClr val="tx1">
                    <a:lumMod val="85000"/>
                    <a:lumOff val="15000"/>
                  </a:schemeClr>
                </a:solidFill>
              </a:rPr>
              <a:t>column</a:t>
            </a:r>
            <a:r>
              <a:rPr lang="tr-TR" sz="2400" dirty="0">
                <a:solidFill>
                  <a:schemeClr val="tx1">
                    <a:lumMod val="85000"/>
                    <a:lumOff val="15000"/>
                  </a:schemeClr>
                </a:solidFill>
              </a:rPr>
              <a:t>.</a:t>
            </a:r>
          </a:p>
          <a:p>
            <a:r>
              <a:rPr lang="tr-TR" sz="2400" dirty="0">
                <a:solidFill>
                  <a:schemeClr val="tx1">
                    <a:lumMod val="85000"/>
                    <a:lumOff val="15000"/>
                  </a:schemeClr>
                </a:solidFill>
              </a:rPr>
              <a:t>	-</a:t>
            </a:r>
            <a:r>
              <a:rPr lang="tr-TR" sz="2400" dirty="0" err="1">
                <a:solidFill>
                  <a:schemeClr val="tx1">
                    <a:lumMod val="85000"/>
                    <a:lumOff val="15000"/>
                  </a:schemeClr>
                </a:solidFill>
              </a:rPr>
              <a:t>In</a:t>
            </a:r>
            <a:r>
              <a:rPr lang="tr-TR" sz="2400" dirty="0">
                <a:solidFill>
                  <a:schemeClr val="tx1">
                    <a:lumMod val="85000"/>
                    <a:lumOff val="15000"/>
                  </a:schemeClr>
                </a:solidFill>
              </a:rPr>
              <a:t> the </a:t>
            </a:r>
            <a:r>
              <a:rPr lang="tr-TR" sz="2400" dirty="0" err="1">
                <a:solidFill>
                  <a:schemeClr val="tx1">
                    <a:lumMod val="85000"/>
                    <a:lumOff val="15000"/>
                  </a:schemeClr>
                </a:solidFill>
              </a:rPr>
              <a:t>events</a:t>
            </a:r>
            <a:r>
              <a:rPr lang="tr-TR" sz="2400" dirty="0">
                <a:solidFill>
                  <a:schemeClr val="tx1">
                    <a:lumMod val="85000"/>
                    <a:lumOff val="15000"/>
                  </a:schemeClr>
                </a:solidFill>
              </a:rPr>
              <a:t> data set, </a:t>
            </a:r>
            <a:r>
              <a:rPr lang="tr-TR" sz="2400" dirty="0" err="1">
                <a:solidFill>
                  <a:schemeClr val="tx1">
                    <a:lumMod val="85000"/>
                    <a:lumOff val="15000"/>
                  </a:schemeClr>
                </a:solidFill>
              </a:rPr>
              <a:t>dates</a:t>
            </a:r>
            <a:r>
              <a:rPr lang="tr-TR" sz="2400" dirty="0">
                <a:solidFill>
                  <a:schemeClr val="tx1">
                    <a:lumMod val="85000"/>
                    <a:lumOff val="15000"/>
                  </a:schemeClr>
                </a:solidFill>
              </a:rPr>
              <a:t> </a:t>
            </a:r>
            <a:r>
              <a:rPr lang="tr-TR" sz="2400" dirty="0" err="1">
                <a:solidFill>
                  <a:schemeClr val="tx1">
                    <a:lumMod val="85000"/>
                    <a:lumOff val="15000"/>
                  </a:schemeClr>
                </a:solidFill>
              </a:rPr>
              <a:t>type</a:t>
            </a:r>
            <a:r>
              <a:rPr lang="tr-TR" sz="2400" dirty="0">
                <a:solidFill>
                  <a:schemeClr val="tx1">
                    <a:lumMod val="85000"/>
                    <a:lumOff val="15000"/>
                  </a:schemeClr>
                </a:solidFill>
              </a:rPr>
              <a:t> </a:t>
            </a:r>
            <a:r>
              <a:rPr lang="tr-TR" sz="2400" dirty="0" err="1">
                <a:solidFill>
                  <a:schemeClr val="tx1">
                    <a:lumMod val="85000"/>
                    <a:lumOff val="15000"/>
                  </a:schemeClr>
                </a:solidFill>
              </a:rPr>
              <a:t>was</a:t>
            </a:r>
            <a:r>
              <a:rPr lang="tr-TR" sz="2400" dirty="0">
                <a:solidFill>
                  <a:schemeClr val="tx1">
                    <a:lumMod val="85000"/>
                    <a:lumOff val="15000"/>
                  </a:schemeClr>
                </a:solidFill>
              </a:rPr>
              <a:t> </a:t>
            </a:r>
            <a:r>
              <a:rPr lang="tr-TR" sz="2400" dirty="0" err="1">
                <a:solidFill>
                  <a:schemeClr val="tx1">
                    <a:lumMod val="85000"/>
                    <a:lumOff val="15000"/>
                  </a:schemeClr>
                </a:solidFill>
              </a:rPr>
              <a:t>firstly</a:t>
            </a:r>
            <a:r>
              <a:rPr lang="tr-TR" sz="2400" dirty="0">
                <a:solidFill>
                  <a:schemeClr val="tx1">
                    <a:lumMod val="85000"/>
                    <a:lumOff val="15000"/>
                  </a:schemeClr>
                </a:solidFill>
              </a:rPr>
              <a:t> </a:t>
            </a:r>
            <a:r>
              <a:rPr lang="tr-TR" sz="2400" dirty="0" err="1">
                <a:solidFill>
                  <a:schemeClr val="tx1">
                    <a:lumMod val="85000"/>
                    <a:lumOff val="15000"/>
                  </a:schemeClr>
                </a:solidFill>
              </a:rPr>
              <a:t>object</a:t>
            </a:r>
            <a:r>
              <a:rPr lang="tr-TR" sz="2400" dirty="0">
                <a:solidFill>
                  <a:schemeClr val="tx1">
                    <a:lumMod val="85000"/>
                    <a:lumOff val="15000"/>
                  </a:schemeClr>
                </a:solidFill>
              </a:rPr>
              <a:t>, </a:t>
            </a:r>
            <a:r>
              <a:rPr lang="tr-TR" sz="2400" dirty="0" err="1">
                <a:solidFill>
                  <a:schemeClr val="tx1">
                    <a:lumMod val="85000"/>
                    <a:lumOff val="15000"/>
                  </a:schemeClr>
                </a:solidFill>
              </a:rPr>
              <a:t>so</a:t>
            </a:r>
            <a:r>
              <a:rPr lang="tr-TR" sz="2400" dirty="0">
                <a:solidFill>
                  <a:schemeClr val="tx1">
                    <a:lumMod val="85000"/>
                    <a:lumOff val="15000"/>
                  </a:schemeClr>
                </a:solidFill>
              </a:rPr>
              <a:t> </a:t>
            </a:r>
            <a:r>
              <a:rPr lang="tr-TR" sz="2400" dirty="0" err="1">
                <a:solidFill>
                  <a:schemeClr val="tx1">
                    <a:lumMod val="85000"/>
                    <a:lumOff val="15000"/>
                  </a:schemeClr>
                </a:solidFill>
              </a:rPr>
              <a:t>we</a:t>
            </a:r>
            <a:r>
              <a:rPr lang="tr-TR" sz="2400" dirty="0">
                <a:solidFill>
                  <a:schemeClr val="tx1">
                    <a:lumMod val="85000"/>
                    <a:lumOff val="15000"/>
                  </a:schemeClr>
                </a:solidFill>
              </a:rPr>
              <a:t> </a:t>
            </a:r>
            <a:r>
              <a:rPr lang="tr-TR" sz="2400" dirty="0" err="1">
                <a:solidFill>
                  <a:schemeClr val="tx1">
                    <a:lumMod val="85000"/>
                    <a:lumOff val="15000"/>
                  </a:schemeClr>
                </a:solidFill>
              </a:rPr>
              <a:t>convert</a:t>
            </a:r>
            <a:r>
              <a:rPr lang="tr-TR" sz="2400" dirty="0">
                <a:solidFill>
                  <a:schemeClr val="tx1">
                    <a:lumMod val="85000"/>
                    <a:lumOff val="15000"/>
                  </a:schemeClr>
                </a:solidFill>
              </a:rPr>
              <a:t> </a:t>
            </a:r>
            <a:r>
              <a:rPr lang="tr-TR" sz="2400" dirty="0" err="1">
                <a:solidFill>
                  <a:schemeClr val="tx1">
                    <a:lumMod val="85000"/>
                    <a:lumOff val="15000"/>
                  </a:schemeClr>
                </a:solidFill>
              </a:rPr>
              <a:t>those</a:t>
            </a:r>
            <a:r>
              <a:rPr lang="tr-TR" sz="2400" dirty="0">
                <a:solidFill>
                  <a:schemeClr val="tx1">
                    <a:lumMod val="85000"/>
                    <a:lumOff val="15000"/>
                  </a:schemeClr>
                </a:solidFill>
              </a:rPr>
              <a:t> </a:t>
            </a:r>
            <a:r>
              <a:rPr lang="tr-TR" sz="2400" dirty="0" err="1">
                <a:solidFill>
                  <a:schemeClr val="tx1">
                    <a:lumMod val="85000"/>
                    <a:lumOff val="15000"/>
                  </a:schemeClr>
                </a:solidFill>
              </a:rPr>
              <a:t>to</a:t>
            </a:r>
            <a:r>
              <a:rPr lang="tr-TR" sz="2400" dirty="0">
                <a:solidFill>
                  <a:schemeClr val="tx1">
                    <a:lumMod val="85000"/>
                    <a:lumOff val="15000"/>
                  </a:schemeClr>
                </a:solidFill>
              </a:rPr>
              <a:t> 	datetime64[</a:t>
            </a:r>
            <a:r>
              <a:rPr lang="tr-TR" sz="2400" dirty="0" err="1">
                <a:solidFill>
                  <a:schemeClr val="tx1">
                    <a:lumMod val="85000"/>
                    <a:lumOff val="15000"/>
                  </a:schemeClr>
                </a:solidFill>
              </a:rPr>
              <a:t>ns</a:t>
            </a:r>
            <a:r>
              <a:rPr lang="tr-TR" sz="2400" dirty="0">
                <a:solidFill>
                  <a:schemeClr val="tx1">
                    <a:lumMod val="85000"/>
                    <a:lumOff val="15000"/>
                  </a:schemeClr>
                </a:solidFill>
              </a:rPr>
              <a:t>]</a:t>
            </a:r>
          </a:p>
          <a:p>
            <a:pPr marL="342900" indent="-342900">
              <a:buFont typeface="Arial" panose="020B0604020202020204" pitchFamily="34" charset="0"/>
              <a:buChar char="•"/>
            </a:pPr>
            <a:r>
              <a:rPr lang="tr-TR" sz="2400" dirty="0" err="1">
                <a:solidFill>
                  <a:schemeClr val="tx1">
                    <a:lumMod val="85000"/>
                    <a:lumOff val="15000"/>
                  </a:schemeClr>
                </a:solidFill>
              </a:rPr>
              <a:t>Finally</a:t>
            </a:r>
            <a:r>
              <a:rPr lang="tr-TR" sz="2400" dirty="0">
                <a:solidFill>
                  <a:schemeClr val="tx1">
                    <a:lumMod val="85000"/>
                    <a:lumOff val="15000"/>
                  </a:schemeClr>
                </a:solidFill>
              </a:rPr>
              <a:t> </a:t>
            </a:r>
            <a:r>
              <a:rPr lang="tr-TR" sz="2400" dirty="0" err="1">
                <a:solidFill>
                  <a:schemeClr val="tx1">
                    <a:lumMod val="85000"/>
                    <a:lumOff val="15000"/>
                  </a:schemeClr>
                </a:solidFill>
              </a:rPr>
              <a:t>dates</a:t>
            </a:r>
            <a:r>
              <a:rPr lang="tr-TR" sz="2400" dirty="0">
                <a:solidFill>
                  <a:schemeClr val="tx1">
                    <a:lumMod val="85000"/>
                    <a:lumOff val="15000"/>
                  </a:schemeClr>
                </a:solidFill>
              </a:rPr>
              <a:t> in </a:t>
            </a:r>
            <a:r>
              <a:rPr lang="tr-TR" sz="2400" dirty="0" err="1">
                <a:solidFill>
                  <a:schemeClr val="tx1">
                    <a:lumMod val="85000"/>
                    <a:lumOff val="15000"/>
                  </a:schemeClr>
                </a:solidFill>
              </a:rPr>
              <a:t>our</a:t>
            </a:r>
            <a:r>
              <a:rPr lang="tr-TR" sz="2400" dirty="0">
                <a:solidFill>
                  <a:schemeClr val="tx1">
                    <a:lumMod val="85000"/>
                    <a:lumOff val="15000"/>
                  </a:schemeClr>
                </a:solidFill>
              </a:rPr>
              <a:t> </a:t>
            </a:r>
            <a:r>
              <a:rPr lang="tr-TR" sz="2400" dirty="0" err="1">
                <a:solidFill>
                  <a:schemeClr val="tx1">
                    <a:lumMod val="85000"/>
                    <a:lumOff val="15000"/>
                  </a:schemeClr>
                </a:solidFill>
              </a:rPr>
              <a:t>datasets</a:t>
            </a:r>
            <a:r>
              <a:rPr lang="tr-TR" sz="2400" dirty="0">
                <a:solidFill>
                  <a:schemeClr val="tx1">
                    <a:lumMod val="85000"/>
                    <a:lumOff val="15000"/>
                  </a:schemeClr>
                </a:solidFill>
              </a:rPr>
              <a:t> </a:t>
            </a:r>
            <a:r>
              <a:rPr lang="tr-TR" sz="2400" dirty="0" err="1">
                <a:solidFill>
                  <a:schemeClr val="tx1">
                    <a:lumMod val="85000"/>
                    <a:lumOff val="15000"/>
                  </a:schemeClr>
                </a:solidFill>
              </a:rPr>
              <a:t>are</a:t>
            </a:r>
            <a:r>
              <a:rPr lang="tr-TR" sz="2400" dirty="0">
                <a:solidFill>
                  <a:schemeClr val="tx1">
                    <a:lumMod val="85000"/>
                    <a:lumOff val="15000"/>
                  </a:schemeClr>
                </a:solidFill>
              </a:rPr>
              <a:t> in </a:t>
            </a:r>
            <a:r>
              <a:rPr lang="tr-TR" sz="2400" dirty="0" err="1">
                <a:solidFill>
                  <a:schemeClr val="tx1">
                    <a:lumMod val="85000"/>
                    <a:lumOff val="15000"/>
                  </a:schemeClr>
                </a:solidFill>
              </a:rPr>
              <a:t>same</a:t>
            </a:r>
            <a:r>
              <a:rPr lang="tr-TR" sz="2400" dirty="0">
                <a:solidFill>
                  <a:schemeClr val="tx1">
                    <a:lumMod val="85000"/>
                    <a:lumOff val="15000"/>
                  </a:schemeClr>
                </a:solidFill>
              </a:rPr>
              <a:t> </a:t>
            </a:r>
            <a:r>
              <a:rPr lang="tr-TR" sz="2400" dirty="0" err="1">
                <a:solidFill>
                  <a:schemeClr val="tx1">
                    <a:lumMod val="85000"/>
                    <a:lumOff val="15000"/>
                  </a:schemeClr>
                </a:solidFill>
              </a:rPr>
              <a:t>and</a:t>
            </a:r>
            <a:r>
              <a:rPr lang="tr-TR" sz="2400" dirty="0">
                <a:solidFill>
                  <a:schemeClr val="tx1">
                    <a:lumMod val="85000"/>
                    <a:lumOff val="15000"/>
                  </a:schemeClr>
                </a:solidFill>
              </a:rPr>
              <a:t> </a:t>
            </a:r>
            <a:r>
              <a:rPr lang="tr-TR" sz="2400" dirty="0" err="1">
                <a:solidFill>
                  <a:schemeClr val="tx1">
                    <a:lumMod val="85000"/>
                    <a:lumOff val="15000"/>
                  </a:schemeClr>
                </a:solidFill>
              </a:rPr>
              <a:t>correct</a:t>
            </a:r>
            <a:r>
              <a:rPr lang="tr-TR" sz="2400" dirty="0">
                <a:solidFill>
                  <a:schemeClr val="tx1">
                    <a:lumMod val="85000"/>
                    <a:lumOff val="15000"/>
                  </a:schemeClr>
                </a:solidFill>
              </a:rPr>
              <a:t> format ( datetime64[</a:t>
            </a:r>
            <a:r>
              <a:rPr lang="tr-TR" sz="2400" dirty="0" err="1">
                <a:solidFill>
                  <a:schemeClr val="tx1">
                    <a:lumMod val="85000"/>
                    <a:lumOff val="15000"/>
                  </a:schemeClr>
                </a:solidFill>
              </a:rPr>
              <a:t>ns</a:t>
            </a:r>
            <a:r>
              <a:rPr lang="tr-TR" sz="2400" dirty="0">
                <a:solidFill>
                  <a:schemeClr val="tx1">
                    <a:lumMod val="85000"/>
                    <a:lumOff val="15000"/>
                  </a:schemeClr>
                </a:solidFill>
              </a:rPr>
              <a:t>] )</a:t>
            </a:r>
          </a:p>
          <a:p>
            <a:endParaRPr lang="tr-TR" dirty="0"/>
          </a:p>
          <a:p>
            <a:endParaRPr lang="tr-TR" dirty="0"/>
          </a:p>
          <a:p>
            <a:r>
              <a:rPr lang="tr-TR" dirty="0"/>
              <a:t> </a:t>
            </a:r>
          </a:p>
        </p:txBody>
      </p:sp>
    </p:spTree>
    <p:extLst>
      <p:ext uri="{BB962C8B-B14F-4D97-AF65-F5344CB8AC3E}">
        <p14:creationId xmlns:p14="http://schemas.microsoft.com/office/powerpoint/2010/main" val="675215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4647</TotalTime>
  <Words>1076</Words>
  <Application>Microsoft Office PowerPoint</Application>
  <PresentationFormat>Widescreen</PresentationFormat>
  <Paragraphs>116</Paragraphs>
  <Slides>26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-apple-system</vt:lpstr>
      <vt:lpstr>Arial</vt:lpstr>
      <vt:lpstr>Calibri</vt:lpstr>
      <vt:lpstr>Calibri Light</vt:lpstr>
      <vt:lpstr>Helvetica Neue</vt:lpstr>
      <vt:lpstr>Office Theme</vt:lpstr>
      <vt:lpstr>The Effects of Astronomical             Events on Bitcoin Prices </vt:lpstr>
      <vt:lpstr>Problem</vt:lpstr>
      <vt:lpstr>PowerPoint Presentation</vt:lpstr>
      <vt:lpstr>Data Collection</vt:lpstr>
      <vt:lpstr>PowerPoint Presentation</vt:lpstr>
      <vt:lpstr>PowerPoint Presentation</vt:lpstr>
      <vt:lpstr>Data Preparation</vt:lpstr>
      <vt:lpstr>PowerPoint Presentation</vt:lpstr>
      <vt:lpstr>PowerPoint Presentation</vt:lpstr>
      <vt:lpstr>PowerPoint Presentation</vt:lpstr>
      <vt:lpstr>Exploratory Data Analysis (EDA)</vt:lpstr>
      <vt:lpstr>PowerPoint Presentation</vt:lpstr>
      <vt:lpstr>PowerPoint Presentation</vt:lpstr>
      <vt:lpstr>PowerPoint Presentation</vt:lpstr>
      <vt:lpstr>Feature Engineering</vt:lpstr>
      <vt:lpstr>PowerPoint Presentation</vt:lpstr>
      <vt:lpstr>PowerPoint Presentation</vt:lpstr>
      <vt:lpstr>Analyzing</vt:lpstr>
      <vt:lpstr>PowerPoint Presentation</vt:lpstr>
      <vt:lpstr>Pearson's Chi-Square</vt:lpstr>
      <vt:lpstr>PowerPoint Presentation</vt:lpstr>
      <vt:lpstr>PowerPoint Presentation</vt:lpstr>
      <vt:lpstr>Conclusion</vt:lpstr>
      <vt:lpstr>PowerPoint Presentation</vt:lpstr>
      <vt:lpstr>References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2&amp;3: Introduction to SQL</dc:title>
  <dc:creator>Alex Ratner</dc:creator>
  <cp:lastModifiedBy>HATICE KUBRA TEKIN</cp:lastModifiedBy>
  <cp:revision>324</cp:revision>
  <dcterms:created xsi:type="dcterms:W3CDTF">2015-09-12T15:05:51Z</dcterms:created>
  <dcterms:modified xsi:type="dcterms:W3CDTF">2023-01-01T15:20:36Z</dcterms:modified>
</cp:coreProperties>
</file>