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CA3B-FA37-406D-AB7B-8D8BA12A6C8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26E95-2E18-42F6-9E9D-55FD48EB37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334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26E95-2E18-42F6-9E9D-55FD48EB379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65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account is a special type of Google account intended to represent a non-human user that needs to authenticate and be authorized to access data in Google APIs.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26E95-2E18-42F6-9E9D-55FD48EB379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91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A6615-C1F0-4A4B-BF87-C864059F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FCE34C-B301-4328-AD3D-ACD835FF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A0B53E-2975-4FC6-8D30-748A3A07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BF6DAA-9EC6-4F51-A848-9F171B68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B3130-058F-472F-836A-1FA7242F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4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5599B-182F-4F04-83E5-2E335D2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BB1410-1270-40C8-88EA-DBC974A31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83E20C-28B4-4CEF-8916-383C145F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E64F8F-C67E-4EE4-A768-054DA59C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E85D08-B67F-4BC1-ABD6-8A55859E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AE887CC-2F3E-4713-AF7B-9B6F680E1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6E699C-0111-49B0-B299-14BB8481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D30240-6489-468E-BD6E-7D430658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E6B29E-389E-4788-BC37-0725E9F4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3DCBDF-79B8-46DB-ADB7-1E135123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9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505EC-0DBC-40D0-9B5C-81D4EC8A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4583BE-AC83-4871-A6EB-97D38B5C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37CADA-6639-4F9C-AEFA-C8024014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8E1B6B-AB64-4D5B-9882-3A60A51A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63EFCC-F5C1-4551-BB26-0711AA69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FE0725-AEC6-4B7C-860C-35C7B384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EC79D8-626F-4220-BC4E-556705C1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B14FFC-A2FD-46AF-A4E9-2D1A8E4F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975A5-7146-4C4C-9807-3D091507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103A34-C38D-43D2-B832-B59CB896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57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5D623E-F676-44E8-81EC-AE8CBA27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3AF3EF-9260-42C4-B845-8D18C227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0C2D73-92A8-4EFE-8AFE-E2D4FFCC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E79A11-EA75-442F-AA44-6E0D34B9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E764054-108A-472C-BF13-880AEBDD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8820CE-4F08-4717-808A-9DCAB6A5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8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090969-5132-4549-9AD3-8A901211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4BACEF-9570-4BD9-9B9C-7F21B95E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53DE67-0BE7-4C68-A214-D4E7F93D0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A0B668-B592-45FB-8D3A-4B910F3B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610C00-1211-4E0F-9F2B-EC13DD691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463E421-C519-4399-BEC5-BAC82B5C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AC67FFB-1010-4406-AEDA-3C15EF7D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DD19263-2B1B-4849-96E2-1C38C598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11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3F1BF0-FB6C-4ECE-88D6-AA79CD47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DB489A-E6A1-4A6D-AAEC-FFE15C3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4CFC263-8EDF-4521-ADC6-A9933FB9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9A90524-4DC0-4FBE-98E5-6A5717D4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97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421C982-09A2-4215-BC07-0C7D5957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6C3D531-A0B5-4C57-AD69-AB39F9EF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B65D63-22C5-4B3D-BD22-A1475636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4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A4DB6F-9BFE-4A9B-8A41-B27E1AFA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CCF757-D9B6-4EAF-85DC-3A9BE772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665B815-B4B5-4341-A4AD-2D571597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F1BC58-D8E4-4D78-BC1B-EA1F519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9B5A86-9250-474E-930E-C31A016B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7100DF-B18D-4198-BB13-B7CE823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5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D9A332-5941-4143-9D8C-736E7705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2AA5BF-D05A-4E48-A951-D9F412A81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287FD7-B83D-4F98-BB05-F7B684D9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A6241F-A9AC-4FDA-B99A-255B000B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FBAA64-3FA6-4248-B6B1-80F3281D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E3E9AF-29C9-464E-B9A0-1561C831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43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78777F-5095-4099-8F9A-1B9F5215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67912D-06F3-48BE-B28E-FA405226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3BE51B-592A-4CDA-88EB-670120714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7050-73CA-4AD1-87C4-53670A90A145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D8113-F10E-4B2F-95A7-3CF0672A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9C1FCE-C54F-4191-B212-3B08C279A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B289-4879-4B7B-95C8-972847885B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45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BA3933-4489-4255-85BC-F9DBA25E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D62B2BA-0445-43C6-8F0B-3D10E9D2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45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6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156F54-3C54-48DE-AEF3-57A2C6063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557212"/>
            <a:ext cx="101822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069883-70D9-454C-B2F6-6F9975EB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2888"/>
            <a:ext cx="81438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7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BA954C8-C6F6-4271-B1DD-AF73DBB8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D6A9201-6B7E-4633-A3B3-AFFF4D8A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0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E2E5594-0632-4BD3-A8EE-83C3851F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17" y="562139"/>
            <a:ext cx="6677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4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89CB91A-A37B-4117-9D52-7C86E43B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84" y="472965"/>
            <a:ext cx="6456303" cy="49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0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B10594-025C-4732-AB28-64D8F0A5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756"/>
            <a:ext cx="12192000" cy="53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3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296B47E-E0FD-4B98-8E21-D6768ED8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967"/>
            <a:ext cx="12192000" cy="55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D547CF-969F-48F4-8265-7FCB38C6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722"/>
            <a:ext cx="12192000" cy="36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E7A541C-2DC4-4031-8AA5-67ECBC33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79" y="0"/>
            <a:ext cx="7568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8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75446E-6B38-4B01-A6EA-D436914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4564A-E03F-4F3B-AAE9-2259CB76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116374-6181-42D3-8A19-A490F435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4964"/>
            <a:ext cx="12192000" cy="53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66274A0-1690-448C-8CF1-B7737485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5" y="0"/>
            <a:ext cx="1118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32</Words>
  <Application>Microsoft Office PowerPoint</Application>
  <PresentationFormat>Geniş ekran</PresentationFormat>
  <Paragraphs>3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Kübra Köksal</dc:creator>
  <cp:lastModifiedBy>Kübra Köksal</cp:lastModifiedBy>
  <cp:revision>41</cp:revision>
  <dcterms:created xsi:type="dcterms:W3CDTF">2020-05-17T09:13:21Z</dcterms:created>
  <dcterms:modified xsi:type="dcterms:W3CDTF">2020-05-23T14:31:44Z</dcterms:modified>
</cp:coreProperties>
</file>