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8.jpg" ContentType="image/pn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2"/>
    <p:sldMasterId id="2147483772" r:id="rId3"/>
  </p:sldMasterIdLst>
  <p:notesMasterIdLst>
    <p:notesMasterId r:id="rId21"/>
  </p:notesMasterIdLst>
  <p:handoutMasterIdLst>
    <p:handoutMasterId r:id="rId22"/>
  </p:handoutMasterIdLst>
  <p:sldIdLst>
    <p:sldId id="257" r:id="rId4"/>
    <p:sldId id="258" r:id="rId5"/>
    <p:sldId id="275" r:id="rId6"/>
    <p:sldId id="259" r:id="rId7"/>
    <p:sldId id="283" r:id="rId8"/>
    <p:sldId id="272" r:id="rId9"/>
    <p:sldId id="284" r:id="rId10"/>
    <p:sldId id="274" r:id="rId11"/>
    <p:sldId id="280" r:id="rId12"/>
    <p:sldId id="281" r:id="rId13"/>
    <p:sldId id="282" r:id="rId14"/>
    <p:sldId id="273" r:id="rId15"/>
    <p:sldId id="285" r:id="rId16"/>
    <p:sldId id="276" r:id="rId17"/>
    <p:sldId id="277" r:id="rId18"/>
    <p:sldId id="278" r:id="rId19"/>
    <p:sldId id="279" r:id="rId20"/>
  </p:sldIdLst>
  <p:sldSz cx="9144000" cy="6858000" type="screen4x3"/>
  <p:notesSz cx="6858000" cy="9144000"/>
  <p:defaultTextStyle>
    <a:lvl1pPr marL="0" algn="l" rtl="0" latinLnBrk="0">
      <a:defRPr lang="tr-TR" sz="1800" kern="1200">
        <a:solidFill>
          <a:schemeClr val="tx1"/>
        </a:solidFill>
        <a:latin typeface="+mn-lt"/>
        <a:ea typeface="+mn-ea"/>
        <a:cs typeface="+mn-cs"/>
      </a:defRPr>
    </a:lvl1pPr>
    <a:lvl2pPr marL="457200" algn="l" rtl="0" latinLnBrk="0">
      <a:defRPr lang="tr-TR" sz="1800" kern="1200">
        <a:solidFill>
          <a:schemeClr val="tx1"/>
        </a:solidFill>
        <a:latin typeface="+mn-lt"/>
        <a:ea typeface="+mn-ea"/>
        <a:cs typeface="+mn-cs"/>
      </a:defRPr>
    </a:lvl2pPr>
    <a:lvl3pPr marL="914400" algn="l" rtl="0" latinLnBrk="0">
      <a:defRPr lang="tr-TR" sz="1800" kern="1200">
        <a:solidFill>
          <a:schemeClr val="tx1"/>
        </a:solidFill>
        <a:latin typeface="+mn-lt"/>
        <a:ea typeface="+mn-ea"/>
        <a:cs typeface="+mn-cs"/>
      </a:defRPr>
    </a:lvl3pPr>
    <a:lvl4pPr marL="1371600" algn="l" rtl="0" latinLnBrk="0">
      <a:defRPr lang="tr-TR" sz="1800" kern="1200">
        <a:solidFill>
          <a:schemeClr val="tx1"/>
        </a:solidFill>
        <a:latin typeface="+mn-lt"/>
        <a:ea typeface="+mn-ea"/>
        <a:cs typeface="+mn-cs"/>
      </a:defRPr>
    </a:lvl4pPr>
    <a:lvl5pPr marL="1828800" algn="l" rtl="0" latinLnBrk="0">
      <a:defRPr lang="tr-TR" sz="1800" kern="1200">
        <a:solidFill>
          <a:schemeClr val="tx1"/>
        </a:solidFill>
        <a:latin typeface="+mn-lt"/>
        <a:ea typeface="+mn-ea"/>
        <a:cs typeface="+mn-cs"/>
      </a:defRPr>
    </a:lvl5pPr>
    <a:lvl6pPr marL="2286000" algn="l" rtl="0" latinLnBrk="0">
      <a:defRPr lang="tr-TR" sz="1800" kern="1200">
        <a:solidFill>
          <a:schemeClr val="tx1"/>
        </a:solidFill>
        <a:latin typeface="+mn-lt"/>
        <a:ea typeface="+mn-ea"/>
        <a:cs typeface="+mn-cs"/>
      </a:defRPr>
    </a:lvl6pPr>
    <a:lvl7pPr marL="2743200" algn="l" rtl="0" latinLnBrk="0">
      <a:defRPr lang="tr-TR" sz="1800" kern="1200">
        <a:solidFill>
          <a:schemeClr val="tx1"/>
        </a:solidFill>
        <a:latin typeface="+mn-lt"/>
        <a:ea typeface="+mn-ea"/>
        <a:cs typeface="+mn-cs"/>
      </a:defRPr>
    </a:lvl7pPr>
    <a:lvl8pPr marL="3200400" algn="l" rtl="0" latinLnBrk="0">
      <a:defRPr lang="tr-TR" sz="1800" kern="1200">
        <a:solidFill>
          <a:schemeClr val="tx1"/>
        </a:solidFill>
        <a:latin typeface="+mn-lt"/>
        <a:ea typeface="+mn-ea"/>
        <a:cs typeface="+mn-cs"/>
      </a:defRPr>
    </a:lvl8pPr>
    <a:lvl9pPr marL="3657600" algn="l" rtl="0" latinLnBrk="0">
      <a:defRPr lang="tr-T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969" autoAdjust="0"/>
  </p:normalViewPr>
  <p:slideViewPr>
    <p:cSldViewPr>
      <p:cViewPr varScale="1">
        <p:scale>
          <a:sx n="74" d="100"/>
          <a:sy n="74" d="100"/>
        </p:scale>
        <p:origin x="120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2.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latinLnBrk="0">
              <a:defRPr lang="tr-TR" sz="1200"/>
            </a:lvl1pPr>
            <a:extLst/>
          </a:lstStyle>
          <a:p>
            <a:endParaRPr lang="tr-TR"/>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latinLnBrk="0">
              <a:defRPr lang="tr-TR" sz="1200"/>
            </a:lvl1pPr>
            <a:extLst/>
          </a:lstStyle>
          <a:p>
            <a:fld id="{54D4857D-62A5-486B-9129-468003D7E020}" type="datetimeFigureOut">
              <a:rPr lang="tr-TR" smtClean="0"/>
              <a:pPr/>
              <a:t>4.01.2018</a:t>
            </a:fld>
            <a:endParaRPr lang="tr-TR"/>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latinLnBrk="0">
              <a:defRPr lang="tr-TR" sz="1200"/>
            </a:lvl1pPr>
            <a:extLst/>
          </a:lstStyle>
          <a:p>
            <a:endParaRPr lang="tr-TR"/>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latinLnBrk="0">
              <a:defRPr lang="tr-TR" sz="1200"/>
            </a:lvl1pPr>
            <a:extLst/>
          </a:lstStyle>
          <a:p>
            <a:fld id="{2EBE4566-6F3A-4CC1-BD6C-9C510D05F126}" type="slidenum">
              <a:rPr lang="tr-TR" smtClean="0"/>
              <a:pPr/>
              <a:t>‹#›</a:t>
            </a:fld>
            <a:endParaRPr lang="tr-T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latinLnBrk="0">
              <a:defRPr lang="tr-TR" sz="1200"/>
            </a:lvl1pPr>
            <a:extLst/>
          </a:lstStyle>
          <a:p>
            <a:endParaRPr lang="tr-TR"/>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latinLnBrk="0">
              <a:defRPr lang="tr-TR" sz="1200"/>
            </a:lvl1pPr>
            <a:extLst/>
          </a:lstStyle>
          <a:p>
            <a:fld id="{2D2EF2CE-B28C-4ED4-8FD0-48BB3F48846A}" type="datetimeFigureOut">
              <a:rPr lang="tr-TR"/>
              <a:pPr/>
              <a:t>4.01.2018</a:t>
            </a:fld>
            <a:endParaRPr lang="tr-TR"/>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tr-TR"/>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tr-TR"/>
              <a:t>Ana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latinLnBrk="0">
              <a:defRPr lang="tr-TR" sz="1200"/>
            </a:lvl1pPr>
            <a:extLst/>
          </a:lstStyle>
          <a:p>
            <a:endParaRPr lang="tr-TR"/>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tr-TR" sz="1200"/>
            </a:lvl1pPr>
            <a:extLst/>
          </a:lstStyle>
          <a:p>
            <a:fld id="{61807874-5299-41B2-A37A-6AA3547857F4}" type="slidenum">
              <a:rPr/>
              <a:pPr/>
              <a:t>‹#›</a:t>
            </a:fld>
            <a:endParaRPr lang="tr-TR"/>
          </a:p>
        </p:txBody>
      </p:sp>
    </p:spTree>
  </p:cSld>
  <p:clrMap bg1="lt1" tx1="dk1" bg2="lt2" tx2="dk2" accent1="accent1" accent2="accent2" accent3="accent3" accent4="accent4" accent5="accent5" accent6="accent6" hlink="hlink" folHlink="folHlink"/>
  <p:notesStyle>
    <a:lvl1pPr marL="0" algn="l" rtl="0" latinLnBrk="0">
      <a:defRPr lang="tr-TR" sz="1200" kern="1200">
        <a:solidFill>
          <a:schemeClr val="tx1"/>
        </a:solidFill>
        <a:latin typeface="+mn-lt"/>
        <a:ea typeface="+mn-ea"/>
        <a:cs typeface="+mn-cs"/>
      </a:defRPr>
    </a:lvl1pPr>
    <a:lvl2pPr marL="457200" algn="l" rtl="0" latinLnBrk="0">
      <a:defRPr lang="tr-TR" sz="1200" kern="1200">
        <a:solidFill>
          <a:schemeClr val="tx1"/>
        </a:solidFill>
        <a:latin typeface="+mn-lt"/>
        <a:ea typeface="+mn-ea"/>
        <a:cs typeface="+mn-cs"/>
      </a:defRPr>
    </a:lvl2pPr>
    <a:lvl3pPr marL="914400" algn="l" rtl="0" latinLnBrk="0">
      <a:defRPr lang="tr-TR" sz="1200" kern="1200">
        <a:solidFill>
          <a:schemeClr val="tx1"/>
        </a:solidFill>
        <a:latin typeface="+mn-lt"/>
        <a:ea typeface="+mn-ea"/>
        <a:cs typeface="+mn-cs"/>
      </a:defRPr>
    </a:lvl3pPr>
    <a:lvl4pPr marL="1371600" algn="l" rtl="0" latinLnBrk="0">
      <a:defRPr lang="tr-TR" sz="1200" kern="1200">
        <a:solidFill>
          <a:schemeClr val="tx1"/>
        </a:solidFill>
        <a:latin typeface="+mn-lt"/>
        <a:ea typeface="+mn-ea"/>
        <a:cs typeface="+mn-cs"/>
      </a:defRPr>
    </a:lvl4pPr>
    <a:lvl5pPr marL="1828800" algn="l" rtl="0" latinLnBrk="0">
      <a:defRPr lang="tr-TR" sz="1200" kern="1200">
        <a:solidFill>
          <a:schemeClr val="tx1"/>
        </a:solidFill>
        <a:latin typeface="+mn-lt"/>
        <a:ea typeface="+mn-ea"/>
        <a:cs typeface="+mn-cs"/>
      </a:defRPr>
    </a:lvl5pPr>
    <a:lvl6pPr marL="2286000" algn="l" rtl="0" latinLnBrk="0">
      <a:defRPr lang="tr-TR" sz="1200" kern="1200">
        <a:solidFill>
          <a:schemeClr val="tx1"/>
        </a:solidFill>
        <a:latin typeface="+mn-lt"/>
        <a:ea typeface="+mn-ea"/>
        <a:cs typeface="+mn-cs"/>
      </a:defRPr>
    </a:lvl6pPr>
    <a:lvl7pPr marL="2743200" algn="l" rtl="0" latinLnBrk="0">
      <a:defRPr lang="tr-TR" sz="1200" kern="1200">
        <a:solidFill>
          <a:schemeClr val="tx1"/>
        </a:solidFill>
        <a:latin typeface="+mn-lt"/>
        <a:ea typeface="+mn-ea"/>
        <a:cs typeface="+mn-cs"/>
      </a:defRPr>
    </a:lvl7pPr>
    <a:lvl8pPr marL="3200400" algn="l" rtl="0" latinLnBrk="0">
      <a:defRPr lang="tr-TR" sz="1200" kern="1200">
        <a:solidFill>
          <a:schemeClr val="tx1"/>
        </a:solidFill>
        <a:latin typeface="+mn-lt"/>
        <a:ea typeface="+mn-ea"/>
        <a:cs typeface="+mn-cs"/>
      </a:defRPr>
    </a:lvl8pPr>
    <a:lvl9pPr marL="3657600" algn="l" rtl="0" latinLnBrk="0">
      <a:defRPr lang="tr-T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tr-TR" dirty="0"/>
          </a:p>
        </p:txBody>
      </p:sp>
      <p:sp>
        <p:nvSpPr>
          <p:cNvPr id="4" name="Rectangle 4"/>
          <p:cNvSpPr>
            <a:spLocks noGrp="1"/>
          </p:cNvSpPr>
          <p:nvPr>
            <p:ph type="sldNum" sz="quarter" idx="10"/>
          </p:nvPr>
        </p:nvSpPr>
        <p:spPr/>
        <p:txBody>
          <a:bodyPr/>
          <a:lstStyle/>
          <a:p>
            <a:fld id="{61807874-5299-41B2-A37A-6AA3547857F4}" type="slidenum">
              <a:rPr lang="tr-TR" smtClean="0"/>
              <a:pPr/>
              <a:t>1</a:t>
            </a:fld>
            <a:endParaRPr lang="tr-T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tr-TR" dirty="0"/>
          </a:p>
        </p:txBody>
      </p:sp>
      <p:sp>
        <p:nvSpPr>
          <p:cNvPr id="4" name="Rectangle 4"/>
          <p:cNvSpPr>
            <a:spLocks noGrp="1"/>
          </p:cNvSpPr>
          <p:nvPr>
            <p:ph type="sldNum" sz="quarter" idx="10"/>
          </p:nvPr>
        </p:nvSpPr>
        <p:spPr/>
        <p:txBody>
          <a:bodyPr/>
          <a:lstStyle/>
          <a:p>
            <a:fld id="{61807874-5299-41B2-A37A-6AA3547857F4}" type="slidenum">
              <a:rPr lang="tr-TR" smtClean="0"/>
              <a:pPr/>
              <a:t>2</a:t>
            </a:fld>
            <a:endParaRPr lang="tr-T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tr-TR"/>
          </a:p>
        </p:txBody>
      </p:sp>
      <p:sp>
        <p:nvSpPr>
          <p:cNvPr id="4" name="Rectangle 4"/>
          <p:cNvSpPr>
            <a:spLocks noGrp="1"/>
          </p:cNvSpPr>
          <p:nvPr>
            <p:ph type="sldNum" sz="quarter" idx="10"/>
          </p:nvPr>
        </p:nvSpPr>
        <p:spPr/>
        <p:txBody>
          <a:bodyPr/>
          <a:lstStyle/>
          <a:p>
            <a:fld id="{61807874-5299-41B2-A37A-6AA3547857F4}" type="slidenum">
              <a:rPr lang="tr-TR" smtClean="0"/>
              <a:pPr/>
              <a:t>4</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tr-TR"/>
          </a:p>
        </p:txBody>
      </p:sp>
      <p:sp>
        <p:nvSpPr>
          <p:cNvPr id="4" name="Rectangle 3"/>
          <p:cNvSpPr>
            <a:spLocks noGrp="1"/>
          </p:cNvSpPr>
          <p:nvPr>
            <p:ph type="sldNum" sz="quarter" idx="10"/>
          </p:nvPr>
        </p:nvSpPr>
        <p:spPr/>
        <p:txBody>
          <a:bodyPr/>
          <a:lstStyle/>
          <a:p>
            <a:fld id="{61807874-5299-41B2-A37A-6AA3547857F4}" type="slidenum">
              <a:rPr lang="tr-TR" smtClean="0"/>
              <a:pPr/>
              <a:t>6</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şlık Slaydı">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eaLnBrk="1" latinLnBrk="0" hangingPunct="1">
              <a:buNone/>
              <a:defRPr kumimoji="0" lang="tr-TR" sz="1400"/>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lang="tr-TR"/>
              <a:t>Asıl alt başlık stilini düzenlemek için tıklayın</a:t>
            </a:r>
            <a:endParaRPr/>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kumimoji="0" lang="tr-TR"/>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kumimoji="0" lang="tr-TR"/>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kumimoji="0" lang="tr-TR"/>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kumimoji="0" lang="tr-TR"/>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kumimoji="0" lang="tr-TR"/>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tr-TR"/>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tr-TR"/>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kumimoji="0" lang="tr-TR"/>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kumimoji="0" lang="tr-TR"/>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kumimoji="0" lang="tr-TR"/>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kumimoji="0" lang="tr-TR"/>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kumimoji="0" lang="tr-TR"/>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tr-TR"/>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tr-TR"/>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a:endParaRPr kumimoji="0" lang="tr-TR"/>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kumimoji="0" lang="tr-TR"/>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a:endParaRPr kumimoji="0" lang="tr-TR"/>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a:endParaRPr kumimoji="0" lang="tr-TR"/>
          </a:p>
        </p:txBody>
      </p:sp>
      <p:sp>
        <p:nvSpPr>
          <p:cNvPr id="19" name="Rectangle 34"/>
          <p:cNvSpPr>
            <a:spLocks noGrp="1"/>
          </p:cNvSpPr>
          <p:nvPr>
            <p:ph type="dt" sz="half" idx="10"/>
          </p:nvPr>
        </p:nvSpPr>
        <p:spPr/>
        <p:txBody>
          <a:bodyPr rtlCol="0"/>
          <a:lstStyle/>
          <a:p>
            <a:pPr algn="r"/>
            <a:fld id="{8F67D422-08A8-451B-9A67-21962FC4B660}" type="datetimeFigureOut">
              <a:rPr kumimoji="0" lang="tr-TR" sz="1100"/>
              <a:pPr algn="r"/>
              <a:t>4.01.2018</a:t>
            </a:fld>
            <a:endParaRPr kumimoji="0" lang="tr-TR"/>
          </a:p>
        </p:txBody>
      </p:sp>
      <p:sp>
        <p:nvSpPr>
          <p:cNvPr id="25" name="Rectangle 35"/>
          <p:cNvSpPr>
            <a:spLocks noGrp="1"/>
          </p:cNvSpPr>
          <p:nvPr>
            <p:ph type="sldNum" sz="quarter" idx="11"/>
          </p:nvPr>
        </p:nvSpPr>
        <p:spPr/>
        <p:txBody>
          <a:bodyPr rtlCol="0"/>
          <a:lstStyle/>
          <a:p>
            <a:fld id="{169B2101-2E9F-420A-91A3-890890D84497}" type="slidenum">
              <a:rPr kumimoji="0" lang="tr-TR" sz="1200"/>
              <a:pPr/>
              <a:t>‹#›</a:t>
            </a:fld>
            <a:endParaRPr kumimoji="0" lang="tr-TR"/>
          </a:p>
        </p:txBody>
      </p:sp>
      <p:sp>
        <p:nvSpPr>
          <p:cNvPr id="31" name="Rectangle 36"/>
          <p:cNvSpPr>
            <a:spLocks noGrp="1"/>
          </p:cNvSpPr>
          <p:nvPr>
            <p:ph type="ftr" sz="quarter" idx="12"/>
          </p:nvPr>
        </p:nvSpPr>
        <p:spPr/>
        <p:txBody>
          <a:bodyPr rtlCol="0"/>
          <a:lstStyle/>
          <a:p>
            <a:endParaRPr kumimoji="0" lang="tr-TR"/>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eaLnBrk="1" latinLnBrk="0" hangingPunct="1">
              <a:lnSpc>
                <a:spcPct val="100000"/>
              </a:lnSpc>
              <a:defRPr kumimoji="0" lang="tr-TR" sz="72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kumimoji="0" lang="tr-TR"/>
              <a:t>Başlığı Göster</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pPr algn="r"/>
            <a:fld id="{8F67D422-08A8-451B-9A67-21962FC4B660}" type="datetimeFigureOut">
              <a:rPr kumimoji="0" lang="tr-TR" sz="1100" smtClean="0"/>
              <a:pPr algn="r"/>
              <a:t>4.01.2018</a:t>
            </a:fld>
            <a:endParaRPr kumimoji="0" lang="tr-TR"/>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kumimoji="0" lang="tr-TR"/>
          </a:p>
        </p:txBody>
      </p:sp>
      <p:sp>
        <p:nvSpPr>
          <p:cNvPr id="6" name="Slide Number Placeholder 5"/>
          <p:cNvSpPr>
            <a:spLocks noGrp="1"/>
          </p:cNvSpPr>
          <p:nvPr>
            <p:ph type="sldNum" sz="quarter" idx="12"/>
          </p:nvPr>
        </p:nvSpPr>
        <p:spPr>
          <a:xfrm>
            <a:off x="7808976" y="320040"/>
            <a:ext cx="685800" cy="320040"/>
          </a:xfrm>
        </p:spPr>
        <p:txBody>
          <a:bodyPr/>
          <a:lstStyle/>
          <a:p>
            <a:fld id="{169B2101-2E9F-420A-91A3-890890D84497}" type="slidenum">
              <a:rPr kumimoji="0" lang="tr-TR" sz="1200" smtClean="0"/>
              <a:pPr/>
              <a:t>‹#›</a:t>
            </a:fld>
            <a:endParaRPr kumimoji="0" lang="tr-TR"/>
          </a:p>
        </p:txBody>
      </p:sp>
      <p:sp>
        <p:nvSpPr>
          <p:cNvPr id="28" name="Oval 28">
            <a:extLst>
              <a:ext uri="{FF2B5EF4-FFF2-40B4-BE49-F238E27FC236}">
                <a16:creationId xmlns:a16="http://schemas.microsoft.com/office/drawing/2014/main" id="{8392C555-5B3F-4B7C-A350-C97AD5BB1B18}"/>
              </a:ext>
            </a:extLst>
          </p:cNvPr>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a:endParaRPr kumimoji="0" lang="tr-TR"/>
          </a:p>
        </p:txBody>
      </p:sp>
      <p:sp>
        <p:nvSpPr>
          <p:cNvPr id="29" name="Oval 28">
            <a:extLst>
              <a:ext uri="{FF2B5EF4-FFF2-40B4-BE49-F238E27FC236}">
                <a16:creationId xmlns:a16="http://schemas.microsoft.com/office/drawing/2014/main" id="{A9DCA7E2-F415-451C-8050-6EDD57865680}"/>
              </a:ext>
            </a:extLst>
          </p:cNvPr>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kumimoji="0" lang="tr-TR"/>
          </a:p>
        </p:txBody>
      </p:sp>
      <p:sp>
        <p:nvSpPr>
          <p:cNvPr id="30" name="Oval 28">
            <a:extLst>
              <a:ext uri="{FF2B5EF4-FFF2-40B4-BE49-F238E27FC236}">
                <a16:creationId xmlns:a16="http://schemas.microsoft.com/office/drawing/2014/main" id="{B77C8AC8-E9ED-42BF-9967-F0C66BED393B}"/>
              </a:ext>
            </a:extLst>
          </p:cNvPr>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a:endParaRPr kumimoji="0" lang="tr-TR"/>
          </a:p>
        </p:txBody>
      </p:sp>
      <p:sp>
        <p:nvSpPr>
          <p:cNvPr id="31" name="Oval 28">
            <a:extLst>
              <a:ext uri="{FF2B5EF4-FFF2-40B4-BE49-F238E27FC236}">
                <a16:creationId xmlns:a16="http://schemas.microsoft.com/office/drawing/2014/main" id="{643F217C-EDB9-48C7-8A22-F672050691E4}"/>
              </a:ext>
            </a:extLst>
          </p:cNvPr>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a:endParaRPr kumimoji="0" lang="tr-TR"/>
          </a:p>
        </p:txBody>
      </p:sp>
    </p:spTree>
    <p:extLst>
      <p:ext uri="{BB962C8B-B14F-4D97-AF65-F5344CB8AC3E}">
        <p14:creationId xmlns:p14="http://schemas.microsoft.com/office/powerpoint/2010/main" val="35442999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8F67D422-08A8-451B-9A67-21962FC4B660}" type="datetimeFigureOut">
              <a:rPr kumimoji="0" lang="tr-TR" sz="1100" smtClean="0"/>
              <a:pPr algn="r"/>
              <a:t>4.01.2018</a:t>
            </a:fld>
            <a:endParaRPr kumimoji="0" lang="tr-TR"/>
          </a:p>
        </p:txBody>
      </p:sp>
      <p:sp>
        <p:nvSpPr>
          <p:cNvPr id="5" name="Footer Placeholder 4"/>
          <p:cNvSpPr>
            <a:spLocks noGrp="1"/>
          </p:cNvSpPr>
          <p:nvPr>
            <p:ph type="ftr" sz="quarter" idx="11"/>
          </p:nvPr>
        </p:nvSpPr>
        <p:spPr/>
        <p:txBody>
          <a:bodyPr/>
          <a:lstStyle/>
          <a:p>
            <a:endParaRPr kumimoji="0" lang="tr-TR"/>
          </a:p>
        </p:txBody>
      </p:sp>
      <p:sp>
        <p:nvSpPr>
          <p:cNvPr id="6" name="Slide Number Placeholder 5"/>
          <p:cNvSpPr>
            <a:spLocks noGrp="1"/>
          </p:cNvSpPr>
          <p:nvPr>
            <p:ph type="sldNum" sz="quarter" idx="12"/>
          </p:nvPr>
        </p:nvSpPr>
        <p:spPr/>
        <p:txBody>
          <a:bodyPr/>
          <a:lstStyle/>
          <a:p>
            <a:fld id="{169B2101-2E9F-420A-91A3-890890D84497}" type="slidenum">
              <a:rPr kumimoji="0" lang="tr-TR" sz="1200" smtClean="0"/>
              <a:pPr/>
              <a:t>‹#›</a:t>
            </a:fld>
            <a:endParaRPr kumimoji="0" lang="tr-TR"/>
          </a:p>
        </p:txBody>
      </p:sp>
    </p:spTree>
    <p:extLst>
      <p:ext uri="{BB962C8B-B14F-4D97-AF65-F5344CB8AC3E}">
        <p14:creationId xmlns:p14="http://schemas.microsoft.com/office/powerpoint/2010/main" val="27611475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a:xfrm>
            <a:off x="640080" y="320040"/>
            <a:ext cx="2743200" cy="320040"/>
          </a:xfrm>
        </p:spPr>
        <p:txBody>
          <a:bodyPr/>
          <a:lstStyle/>
          <a:p>
            <a:pPr algn="r"/>
            <a:fld id="{8F67D422-08A8-451B-9A67-21962FC4B660}" type="datetimeFigureOut">
              <a:rPr kumimoji="0" lang="tr-TR" sz="1100" smtClean="0"/>
              <a:pPr algn="r"/>
              <a:t>4.01.2018</a:t>
            </a:fld>
            <a:endParaRPr kumimoji="0" lang="tr-TR" sz="1050"/>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kumimoji="0" lang="tr-TR" sz="1200"/>
          </a:p>
        </p:txBody>
      </p:sp>
      <p:sp>
        <p:nvSpPr>
          <p:cNvPr id="6" name="Slide Number Placeholder 5"/>
          <p:cNvSpPr>
            <a:spLocks noGrp="1"/>
          </p:cNvSpPr>
          <p:nvPr>
            <p:ph type="sldNum" sz="quarter" idx="12"/>
          </p:nvPr>
        </p:nvSpPr>
        <p:spPr>
          <a:xfrm>
            <a:off x="7808976" y="320040"/>
            <a:ext cx="685800" cy="320040"/>
          </a:xfrm>
        </p:spPr>
        <p:txBody>
          <a:bodyPr/>
          <a:lstStyle/>
          <a:p>
            <a:fld id="{169B2101-2E9F-420A-91A3-890890D84497}" type="slidenum">
              <a:rPr kumimoji="0" lang="tr-TR" sz="1200" smtClean="0"/>
              <a:pPr/>
              <a:t>‹#›</a:t>
            </a:fld>
            <a:endParaRPr kumimoji="0" lang="tr-TR" sz="1200"/>
          </a:p>
        </p:txBody>
      </p:sp>
    </p:spTree>
    <p:extLst>
      <p:ext uri="{BB962C8B-B14F-4D97-AF65-F5344CB8AC3E}">
        <p14:creationId xmlns:p14="http://schemas.microsoft.com/office/powerpoint/2010/main" val="5231657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a:xfrm>
            <a:off x="640080" y="320040"/>
            <a:ext cx="2743200" cy="320040"/>
          </a:xfrm>
        </p:spPr>
        <p:txBody>
          <a:bodyPr/>
          <a:lstStyle/>
          <a:p>
            <a:pPr algn="r"/>
            <a:fld id="{8F67D422-08A8-451B-9A67-21962FC4B660}" type="datetimeFigureOut">
              <a:rPr kumimoji="0" lang="tr-TR" sz="1100" smtClean="0"/>
              <a:pPr algn="r"/>
              <a:t>4.01.2018</a:t>
            </a:fld>
            <a:endParaRPr kumimoji="0" lang="tr-TR" sz="1050"/>
          </a:p>
        </p:txBody>
      </p:sp>
      <p:sp>
        <p:nvSpPr>
          <p:cNvPr id="6" name="Footer Placeholder 5"/>
          <p:cNvSpPr>
            <a:spLocks noGrp="1"/>
          </p:cNvSpPr>
          <p:nvPr>
            <p:ph type="ftr" sz="quarter" idx="11"/>
          </p:nvPr>
        </p:nvSpPr>
        <p:spPr>
          <a:xfrm>
            <a:off x="640080" y="6227064"/>
            <a:ext cx="7854696" cy="320040"/>
          </a:xfrm>
        </p:spPr>
        <p:txBody>
          <a:bodyPr/>
          <a:lstStyle/>
          <a:p>
            <a:endParaRPr kumimoji="0" lang="tr-TR" sz="1200"/>
          </a:p>
        </p:txBody>
      </p:sp>
      <p:sp>
        <p:nvSpPr>
          <p:cNvPr id="7" name="Slide Number Placeholder 6"/>
          <p:cNvSpPr>
            <a:spLocks noGrp="1"/>
          </p:cNvSpPr>
          <p:nvPr>
            <p:ph type="sldNum" sz="quarter" idx="12"/>
          </p:nvPr>
        </p:nvSpPr>
        <p:spPr>
          <a:xfrm>
            <a:off x="7808976" y="320040"/>
            <a:ext cx="685800" cy="320040"/>
          </a:xfrm>
        </p:spPr>
        <p:txBody>
          <a:bodyPr/>
          <a:lstStyle/>
          <a:p>
            <a:fld id="{169B2101-2E9F-420A-91A3-890890D84497}" type="slidenum">
              <a:rPr kumimoji="0" lang="tr-TR" sz="1200" smtClean="0"/>
              <a:pPr/>
              <a:t>‹#›</a:t>
            </a:fld>
            <a:endParaRPr kumimoji="0" lang="tr-TR" sz="1200"/>
          </a:p>
        </p:txBody>
      </p:sp>
    </p:spTree>
    <p:extLst>
      <p:ext uri="{BB962C8B-B14F-4D97-AF65-F5344CB8AC3E}">
        <p14:creationId xmlns:p14="http://schemas.microsoft.com/office/powerpoint/2010/main" val="4205732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a:t>
            </a:r>
          </a:p>
        </p:txBody>
      </p:sp>
      <p:sp>
        <p:nvSpPr>
          <p:cNvPr id="4" name="Content Placeholder 3"/>
          <p:cNvSpPr>
            <a:spLocks noGrp="1"/>
          </p:cNvSpPr>
          <p:nvPr>
            <p:ph sz="half" idx="2"/>
          </p:nvPr>
        </p:nvSpPr>
        <p:spPr>
          <a:xfrm>
            <a:off x="4706636" y="1487999"/>
            <a:ext cx="3804674" cy="177537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a:t>
            </a:r>
          </a:p>
        </p:txBody>
      </p:sp>
      <p:sp>
        <p:nvSpPr>
          <p:cNvPr id="6" name="Content Placeholder 5"/>
          <p:cNvSpPr>
            <a:spLocks noGrp="1"/>
          </p:cNvSpPr>
          <p:nvPr>
            <p:ph sz="quarter" idx="4"/>
          </p:nvPr>
        </p:nvSpPr>
        <p:spPr>
          <a:xfrm>
            <a:off x="4695010" y="4270332"/>
            <a:ext cx="3819675" cy="17854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a:xfrm>
            <a:off x="640080" y="320040"/>
            <a:ext cx="2743200" cy="320040"/>
          </a:xfrm>
        </p:spPr>
        <p:txBody>
          <a:bodyPr/>
          <a:lstStyle/>
          <a:p>
            <a:pPr algn="r"/>
            <a:fld id="{8F67D422-08A8-451B-9A67-21962FC4B660}" type="datetimeFigureOut">
              <a:rPr kumimoji="0" lang="tr-TR" sz="1100" smtClean="0"/>
              <a:pPr algn="r"/>
              <a:t>4.01.2018</a:t>
            </a:fld>
            <a:endParaRPr kumimoji="0" lang="tr-TR" sz="1050"/>
          </a:p>
        </p:txBody>
      </p:sp>
      <p:sp>
        <p:nvSpPr>
          <p:cNvPr id="8" name="Footer Placeholder 7"/>
          <p:cNvSpPr>
            <a:spLocks noGrp="1"/>
          </p:cNvSpPr>
          <p:nvPr>
            <p:ph type="ftr" sz="quarter" idx="11"/>
          </p:nvPr>
        </p:nvSpPr>
        <p:spPr>
          <a:xfrm>
            <a:off x="640080" y="6227064"/>
            <a:ext cx="7854696" cy="320040"/>
          </a:xfrm>
        </p:spPr>
        <p:txBody>
          <a:bodyPr/>
          <a:lstStyle/>
          <a:p>
            <a:endParaRPr kumimoji="0" lang="tr-TR" sz="1200"/>
          </a:p>
        </p:txBody>
      </p:sp>
      <p:sp>
        <p:nvSpPr>
          <p:cNvPr id="9" name="Slide Number Placeholder 8"/>
          <p:cNvSpPr>
            <a:spLocks noGrp="1"/>
          </p:cNvSpPr>
          <p:nvPr>
            <p:ph type="sldNum" sz="quarter" idx="12"/>
          </p:nvPr>
        </p:nvSpPr>
        <p:spPr>
          <a:xfrm>
            <a:off x="7808976" y="320040"/>
            <a:ext cx="685800" cy="320040"/>
          </a:xfrm>
        </p:spPr>
        <p:txBody>
          <a:bodyPr/>
          <a:lstStyle/>
          <a:p>
            <a:fld id="{169B2101-2E9F-420A-91A3-890890D84497}" type="slidenum">
              <a:rPr kumimoji="0" lang="tr-TR" sz="1200" smtClean="0"/>
              <a:pPr/>
              <a:t>‹#›</a:t>
            </a:fld>
            <a:endParaRPr kumimoji="0" lang="tr-TR" sz="1200"/>
          </a:p>
        </p:txBody>
      </p:sp>
    </p:spTree>
    <p:extLst>
      <p:ext uri="{BB962C8B-B14F-4D97-AF65-F5344CB8AC3E}">
        <p14:creationId xmlns:p14="http://schemas.microsoft.com/office/powerpoint/2010/main" val="7619963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algn="r"/>
            <a:fld id="{8F67D422-08A8-451B-9A67-21962FC4B660}" type="datetimeFigureOut">
              <a:rPr kumimoji="0" lang="tr-TR" sz="1100" smtClean="0"/>
              <a:pPr algn="r"/>
              <a:t>4.01.2018</a:t>
            </a:fld>
            <a:endParaRPr kumimoji="0" lang="tr-TR" sz="1050"/>
          </a:p>
        </p:txBody>
      </p:sp>
      <p:sp>
        <p:nvSpPr>
          <p:cNvPr id="4" name="Footer Placeholder 3"/>
          <p:cNvSpPr>
            <a:spLocks noGrp="1"/>
          </p:cNvSpPr>
          <p:nvPr>
            <p:ph type="ftr" sz="quarter" idx="11"/>
          </p:nvPr>
        </p:nvSpPr>
        <p:spPr>
          <a:xfrm>
            <a:off x="640080" y="6227064"/>
            <a:ext cx="7854696" cy="320040"/>
          </a:xfrm>
        </p:spPr>
        <p:txBody>
          <a:bodyPr/>
          <a:lstStyle/>
          <a:p>
            <a:endParaRPr kumimoji="0" lang="tr-TR" sz="1200"/>
          </a:p>
        </p:txBody>
      </p:sp>
      <p:sp>
        <p:nvSpPr>
          <p:cNvPr id="5" name="Slide Number Placeholder 4"/>
          <p:cNvSpPr>
            <a:spLocks noGrp="1"/>
          </p:cNvSpPr>
          <p:nvPr>
            <p:ph type="sldNum" sz="quarter" idx="12"/>
          </p:nvPr>
        </p:nvSpPr>
        <p:spPr/>
        <p:txBody>
          <a:bodyPr/>
          <a:lstStyle/>
          <a:p>
            <a:fld id="{169B2101-2E9F-420A-91A3-890890D84497}" type="slidenum">
              <a:rPr kumimoji="0" lang="tr-TR" sz="1200" smtClean="0"/>
              <a:pPr/>
              <a:t>‹#›</a:t>
            </a:fld>
            <a:endParaRPr kumimoji="0" lang="tr-TR" sz="1200"/>
          </a:p>
        </p:txBody>
      </p:sp>
    </p:spTree>
    <p:extLst>
      <p:ext uri="{BB962C8B-B14F-4D97-AF65-F5344CB8AC3E}">
        <p14:creationId xmlns:p14="http://schemas.microsoft.com/office/powerpoint/2010/main" val="17102082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pPr algn="r"/>
            <a:fld id="{8F67D422-08A8-451B-9A67-21962FC4B660}" type="datetimeFigureOut">
              <a:rPr kumimoji="0" lang="tr-TR" sz="1100" smtClean="0"/>
              <a:pPr algn="r"/>
              <a:t>4.01.2018</a:t>
            </a:fld>
            <a:endParaRPr kumimoji="0" lang="tr-TR" sz="1050"/>
          </a:p>
        </p:txBody>
      </p:sp>
      <p:sp>
        <p:nvSpPr>
          <p:cNvPr id="3" name="Footer Placeholder 2"/>
          <p:cNvSpPr>
            <a:spLocks noGrp="1"/>
          </p:cNvSpPr>
          <p:nvPr>
            <p:ph type="ftr" sz="quarter" idx="11"/>
          </p:nvPr>
        </p:nvSpPr>
        <p:spPr>
          <a:xfrm>
            <a:off x="640080" y="6227064"/>
            <a:ext cx="7854696" cy="320040"/>
          </a:xfrm>
        </p:spPr>
        <p:txBody>
          <a:bodyPr/>
          <a:lstStyle/>
          <a:p>
            <a:endParaRPr kumimoji="0" lang="tr-TR" sz="1200"/>
          </a:p>
        </p:txBody>
      </p:sp>
      <p:sp>
        <p:nvSpPr>
          <p:cNvPr id="4" name="Slide Number Placeholder 3"/>
          <p:cNvSpPr>
            <a:spLocks noGrp="1"/>
          </p:cNvSpPr>
          <p:nvPr>
            <p:ph type="sldNum" sz="quarter" idx="12"/>
          </p:nvPr>
        </p:nvSpPr>
        <p:spPr>
          <a:xfrm>
            <a:off x="7808976" y="320040"/>
            <a:ext cx="685800" cy="320040"/>
          </a:xfrm>
        </p:spPr>
        <p:txBody>
          <a:bodyPr/>
          <a:lstStyle/>
          <a:p>
            <a:fld id="{169B2101-2E9F-420A-91A3-890890D84497}" type="slidenum">
              <a:rPr kumimoji="0" lang="tr-TR" sz="1200" smtClean="0"/>
              <a:pPr/>
              <a:t>‹#›</a:t>
            </a:fld>
            <a:endParaRPr kumimoji="0" lang="tr-TR" sz="1200"/>
          </a:p>
        </p:txBody>
      </p:sp>
    </p:spTree>
    <p:extLst>
      <p:ext uri="{BB962C8B-B14F-4D97-AF65-F5344CB8AC3E}">
        <p14:creationId xmlns:p14="http://schemas.microsoft.com/office/powerpoint/2010/main" val="2874385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a:t>
            </a:r>
          </a:p>
        </p:txBody>
      </p:sp>
      <p:sp>
        <p:nvSpPr>
          <p:cNvPr id="5" name="Date Placeholder 4"/>
          <p:cNvSpPr>
            <a:spLocks noGrp="1"/>
          </p:cNvSpPr>
          <p:nvPr>
            <p:ph type="dt" sz="half" idx="10"/>
          </p:nvPr>
        </p:nvSpPr>
        <p:spPr/>
        <p:txBody>
          <a:bodyPr/>
          <a:lstStyle/>
          <a:p>
            <a:pPr algn="r"/>
            <a:fld id="{8F67D422-08A8-451B-9A67-21962FC4B660}" type="datetimeFigureOut">
              <a:rPr kumimoji="0" lang="tr-TR" sz="1100" smtClean="0"/>
              <a:pPr algn="r"/>
              <a:t>4.01.2018</a:t>
            </a:fld>
            <a:endParaRPr kumimoji="0" lang="tr-TR" sz="1050"/>
          </a:p>
        </p:txBody>
      </p:sp>
      <p:sp>
        <p:nvSpPr>
          <p:cNvPr id="6" name="Footer Placeholder 5"/>
          <p:cNvSpPr>
            <a:spLocks noGrp="1"/>
          </p:cNvSpPr>
          <p:nvPr>
            <p:ph type="ftr" sz="quarter" idx="11"/>
          </p:nvPr>
        </p:nvSpPr>
        <p:spPr/>
        <p:txBody>
          <a:bodyPr/>
          <a:lstStyle/>
          <a:p>
            <a:endParaRPr kumimoji="0" lang="tr-TR" sz="1200"/>
          </a:p>
        </p:txBody>
      </p:sp>
      <p:sp>
        <p:nvSpPr>
          <p:cNvPr id="7" name="Slide Number Placeholder 6"/>
          <p:cNvSpPr>
            <a:spLocks noGrp="1"/>
          </p:cNvSpPr>
          <p:nvPr>
            <p:ph type="sldNum" sz="quarter" idx="12"/>
          </p:nvPr>
        </p:nvSpPr>
        <p:spPr/>
        <p:txBody>
          <a:bodyPr/>
          <a:lstStyle/>
          <a:p>
            <a:fld id="{169B2101-2E9F-420A-91A3-890890D84497}" type="slidenum">
              <a:rPr kumimoji="0" lang="tr-TR" sz="1200" smtClean="0"/>
              <a:pPr/>
              <a:t>‹#›</a:t>
            </a:fld>
            <a:endParaRPr kumimoji="0" lang="tr-TR" sz="1200"/>
          </a:p>
        </p:txBody>
      </p:sp>
    </p:spTree>
    <p:extLst>
      <p:ext uri="{BB962C8B-B14F-4D97-AF65-F5344CB8AC3E}">
        <p14:creationId xmlns:p14="http://schemas.microsoft.com/office/powerpoint/2010/main" val="34693431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a:t>Resim eklemek için simgeye tıklayın</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a:t>
            </a:r>
          </a:p>
        </p:txBody>
      </p:sp>
      <p:sp>
        <p:nvSpPr>
          <p:cNvPr id="5" name="Date Placeholder 4"/>
          <p:cNvSpPr>
            <a:spLocks noGrp="1"/>
          </p:cNvSpPr>
          <p:nvPr>
            <p:ph type="dt" sz="half" idx="10"/>
          </p:nvPr>
        </p:nvSpPr>
        <p:spPr>
          <a:xfrm>
            <a:off x="640080" y="320040"/>
            <a:ext cx="2743200" cy="320040"/>
          </a:xfrm>
        </p:spPr>
        <p:txBody>
          <a:bodyPr/>
          <a:lstStyle/>
          <a:p>
            <a:pPr algn="r"/>
            <a:fld id="{8F67D422-08A8-451B-9A67-21962FC4B660}" type="datetimeFigureOut">
              <a:rPr kumimoji="0" lang="tr-TR" sz="1100" smtClean="0"/>
              <a:pPr algn="r"/>
              <a:t>4.01.2018</a:t>
            </a:fld>
            <a:endParaRPr kumimoji="0" lang="tr-TR" sz="1050"/>
          </a:p>
        </p:txBody>
      </p:sp>
      <p:sp>
        <p:nvSpPr>
          <p:cNvPr id="6" name="Footer Placeholder 5"/>
          <p:cNvSpPr>
            <a:spLocks noGrp="1"/>
          </p:cNvSpPr>
          <p:nvPr>
            <p:ph type="ftr" sz="quarter" idx="11"/>
          </p:nvPr>
        </p:nvSpPr>
        <p:spPr>
          <a:xfrm>
            <a:off x="640080" y="6227064"/>
            <a:ext cx="4358641" cy="320040"/>
          </a:xfrm>
        </p:spPr>
        <p:txBody>
          <a:bodyPr/>
          <a:lstStyle/>
          <a:p>
            <a:endParaRPr kumimoji="0" lang="tr-TR" sz="1200"/>
          </a:p>
        </p:txBody>
      </p:sp>
      <p:sp>
        <p:nvSpPr>
          <p:cNvPr id="7" name="Slide Number Placeholder 6"/>
          <p:cNvSpPr>
            <a:spLocks noGrp="1"/>
          </p:cNvSpPr>
          <p:nvPr>
            <p:ph type="sldNum" sz="quarter" idx="12"/>
          </p:nvPr>
        </p:nvSpPr>
        <p:spPr>
          <a:xfrm>
            <a:off x="4315463" y="320040"/>
            <a:ext cx="685800" cy="320040"/>
          </a:xfrm>
        </p:spPr>
        <p:txBody>
          <a:bodyPr/>
          <a:lstStyle/>
          <a:p>
            <a:fld id="{169B2101-2E9F-420A-91A3-890890D84497}" type="slidenum">
              <a:rPr kumimoji="0" lang="tr-TR" sz="1200" smtClean="0"/>
              <a:pPr/>
              <a:t>‹#›</a:t>
            </a:fld>
            <a:endParaRPr kumimoji="0" lang="tr-TR" sz="1200"/>
          </a:p>
        </p:txBody>
      </p:sp>
    </p:spTree>
    <p:extLst>
      <p:ext uri="{BB962C8B-B14F-4D97-AF65-F5344CB8AC3E}">
        <p14:creationId xmlns:p14="http://schemas.microsoft.com/office/powerpoint/2010/main" val="4020689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8F67D422-08A8-451B-9A67-21962FC4B660}" type="datetimeFigureOut">
              <a:rPr kumimoji="0" lang="tr-TR" sz="1100" smtClean="0"/>
              <a:pPr algn="r"/>
              <a:t>4.01.2018</a:t>
            </a:fld>
            <a:endParaRPr kumimoji="0" lang="tr-TR" sz="1050"/>
          </a:p>
        </p:txBody>
      </p:sp>
      <p:sp>
        <p:nvSpPr>
          <p:cNvPr id="5" name="Footer Placeholder 4"/>
          <p:cNvSpPr>
            <a:spLocks noGrp="1"/>
          </p:cNvSpPr>
          <p:nvPr>
            <p:ph type="ftr" sz="quarter" idx="11"/>
          </p:nvPr>
        </p:nvSpPr>
        <p:spPr/>
        <p:txBody>
          <a:bodyPr/>
          <a:lstStyle/>
          <a:p>
            <a:endParaRPr kumimoji="0" lang="tr-TR" sz="1200"/>
          </a:p>
        </p:txBody>
      </p:sp>
      <p:sp>
        <p:nvSpPr>
          <p:cNvPr id="6" name="Slide Number Placeholder 5"/>
          <p:cNvSpPr>
            <a:spLocks noGrp="1"/>
          </p:cNvSpPr>
          <p:nvPr>
            <p:ph type="sldNum" sz="quarter" idx="12"/>
          </p:nvPr>
        </p:nvSpPr>
        <p:spPr/>
        <p:txBody>
          <a:bodyPr/>
          <a:lstStyle/>
          <a:p>
            <a:fld id="{169B2101-2E9F-420A-91A3-890890D84497}" type="slidenum">
              <a:rPr kumimoji="0" lang="tr-TR" sz="1200" smtClean="0"/>
              <a:pPr/>
              <a:t>‹#›</a:t>
            </a:fld>
            <a:endParaRPr kumimoji="0" lang="tr-TR" sz="1200"/>
          </a:p>
        </p:txBody>
      </p:sp>
    </p:spTree>
    <p:extLst>
      <p:ext uri="{BB962C8B-B14F-4D97-AF65-F5344CB8AC3E}">
        <p14:creationId xmlns:p14="http://schemas.microsoft.com/office/powerpoint/2010/main" val="11090169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şlık ve İçerik">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p>
            <a:pPr lvl="0" eaLnBrk="1" latinLnBrk="0" hangingPunct="1"/>
            <a:r>
              <a:rPr lang="tr-TR"/>
              <a:t>Asıl metin stillerini düzenle</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a:p>
        </p:txBody>
      </p:sp>
      <p:sp>
        <p:nvSpPr>
          <p:cNvPr id="12" name="Rectangle 10"/>
          <p:cNvSpPr>
            <a:spLocks noGrp="1"/>
          </p:cNvSpPr>
          <p:nvPr>
            <p:ph type="dt" sz="half" idx="10"/>
          </p:nvPr>
        </p:nvSpPr>
        <p:spPr/>
        <p:txBody>
          <a:bodyPr rtlCol="0"/>
          <a:lstStyle/>
          <a:p>
            <a:pPr algn="r"/>
            <a:fld id="{8F67D422-08A8-451B-9A67-21962FC4B660}" type="datetimeFigureOut">
              <a:rPr kumimoji="0" lang="tr-TR" sz="1100"/>
              <a:pPr algn="r"/>
              <a:t>4.01.2018</a:t>
            </a:fld>
            <a:endParaRPr kumimoji="0" lang="tr-TR"/>
          </a:p>
        </p:txBody>
      </p:sp>
      <p:sp>
        <p:nvSpPr>
          <p:cNvPr id="27" name="Rectangle 11"/>
          <p:cNvSpPr>
            <a:spLocks noGrp="1"/>
          </p:cNvSpPr>
          <p:nvPr>
            <p:ph type="sldNum" sz="quarter" idx="11"/>
          </p:nvPr>
        </p:nvSpPr>
        <p:spPr/>
        <p:txBody>
          <a:bodyPr rtlCol="0"/>
          <a:lstStyle/>
          <a:p>
            <a:fld id="{169B2101-2E9F-420A-91A3-890890D84497}" type="slidenum">
              <a:rPr kumimoji="0" lang="tr-TR" sz="1200"/>
              <a:pPr/>
              <a:t>‹#›</a:t>
            </a:fld>
            <a:endParaRPr kumimoji="0" lang="tr-TR"/>
          </a:p>
        </p:txBody>
      </p:sp>
      <p:sp>
        <p:nvSpPr>
          <p:cNvPr id="4" name="Rectangle 12"/>
          <p:cNvSpPr>
            <a:spLocks noGrp="1"/>
          </p:cNvSpPr>
          <p:nvPr>
            <p:ph type="ftr" sz="quarter" idx="12"/>
          </p:nvPr>
        </p:nvSpPr>
        <p:spPr/>
        <p:txBody>
          <a:bodyPr rtlCol="0"/>
          <a:lstStyle/>
          <a:p>
            <a:endParaRPr kumimoji="0" lang="tr-TR"/>
          </a:p>
        </p:txBody>
      </p:sp>
      <p:sp>
        <p:nvSpPr>
          <p:cNvPr id="28" name="Rectangle 14"/>
          <p:cNvSpPr>
            <a:spLocks noGrp="1"/>
          </p:cNvSpPr>
          <p:nvPr>
            <p:ph type="title"/>
          </p:nvPr>
        </p:nvSpPr>
        <p:spPr/>
        <p:txBody>
          <a:bodyPr rtlCol="0" anchor="b"/>
          <a:lstStyle/>
          <a:p>
            <a:pPr eaLnBrk="1" latinLnBrk="0" hangingPunct="1"/>
            <a:r>
              <a:rPr lang="tr-TR"/>
              <a:t>Asıl başlık stilini düzenlemek için tıklayın</a:t>
            </a: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40080" y="320040"/>
            <a:ext cx="2743200" cy="320040"/>
          </a:xfrm>
        </p:spPr>
        <p:txBody>
          <a:bodyPr/>
          <a:lstStyle/>
          <a:p>
            <a:pPr algn="r"/>
            <a:fld id="{8F67D422-08A8-451B-9A67-21962FC4B660}" type="datetimeFigureOut">
              <a:rPr kumimoji="0" lang="tr-TR" sz="1100" smtClean="0"/>
              <a:pPr algn="r"/>
              <a:t>4.01.2018</a:t>
            </a:fld>
            <a:endParaRPr kumimoji="0" lang="tr-TR" sz="1050"/>
          </a:p>
        </p:txBody>
      </p:sp>
      <p:sp>
        <p:nvSpPr>
          <p:cNvPr id="5" name="Footer Placeholder 4"/>
          <p:cNvSpPr>
            <a:spLocks noGrp="1"/>
          </p:cNvSpPr>
          <p:nvPr>
            <p:ph type="ftr" sz="quarter" idx="11"/>
          </p:nvPr>
        </p:nvSpPr>
        <p:spPr>
          <a:xfrm>
            <a:off x="640080" y="6227064"/>
            <a:ext cx="7854696" cy="320040"/>
          </a:xfrm>
        </p:spPr>
        <p:txBody>
          <a:bodyPr/>
          <a:lstStyle/>
          <a:p>
            <a:endParaRPr kumimoji="0" lang="tr-TR" sz="1200"/>
          </a:p>
        </p:txBody>
      </p:sp>
      <p:sp>
        <p:nvSpPr>
          <p:cNvPr id="6" name="Slide Number Placeholder 5"/>
          <p:cNvSpPr>
            <a:spLocks noGrp="1"/>
          </p:cNvSpPr>
          <p:nvPr>
            <p:ph type="sldNum" sz="quarter" idx="12"/>
          </p:nvPr>
        </p:nvSpPr>
        <p:spPr>
          <a:xfrm>
            <a:off x="7808976" y="320040"/>
            <a:ext cx="685800" cy="320040"/>
          </a:xfrm>
        </p:spPr>
        <p:txBody>
          <a:bodyPr/>
          <a:lstStyle/>
          <a:p>
            <a:fld id="{169B2101-2E9F-420A-91A3-890890D84497}" type="slidenum">
              <a:rPr kumimoji="0" lang="tr-TR" sz="1200" smtClean="0"/>
              <a:pPr/>
              <a:t>‹#›</a:t>
            </a:fld>
            <a:endParaRPr kumimoji="0" lang="tr-TR" sz="1200"/>
          </a:p>
        </p:txBody>
      </p:sp>
    </p:spTree>
    <p:extLst>
      <p:ext uri="{BB962C8B-B14F-4D97-AF65-F5344CB8AC3E}">
        <p14:creationId xmlns:p14="http://schemas.microsoft.com/office/powerpoint/2010/main" val="41408403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ölüm Üstbilgisi">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p>
            <a:pPr algn="r"/>
            <a:fld id="{8F67D422-08A8-451B-9A67-21962FC4B660}" type="datetimeFigureOut">
              <a:rPr kumimoji="0" lang="tr-TR" sz="1100"/>
              <a:pPr algn="r"/>
              <a:t>4.01.2018</a:t>
            </a:fld>
            <a:endParaRPr kumimoji="0" lang="tr-TR"/>
          </a:p>
        </p:txBody>
      </p:sp>
      <p:sp>
        <p:nvSpPr>
          <p:cNvPr id="26" name="Rectangle 4"/>
          <p:cNvSpPr>
            <a:spLocks noGrp="1"/>
          </p:cNvSpPr>
          <p:nvPr>
            <p:ph type="ftr" sz="quarter" idx="11"/>
          </p:nvPr>
        </p:nvSpPr>
        <p:spPr/>
        <p:txBody>
          <a:bodyPr rtlCol="0"/>
          <a:lstStyle/>
          <a:p>
            <a:endParaRPr kumimoji="0" lang="tr-TR"/>
          </a:p>
        </p:txBody>
      </p:sp>
      <p:sp>
        <p:nvSpPr>
          <p:cNvPr id="12" name="Rectangle 5"/>
          <p:cNvSpPr>
            <a:spLocks noGrp="1"/>
          </p:cNvSpPr>
          <p:nvPr>
            <p:ph type="sldNum" sz="quarter" idx="12"/>
          </p:nvPr>
        </p:nvSpPr>
        <p:spPr/>
        <p:txBody>
          <a:bodyPr rtlCol="0"/>
          <a:lstStyle/>
          <a:p>
            <a:fld id="{169B2101-2E9F-420A-91A3-890890D84497}" type="slidenum">
              <a:rPr kumimoji="0" lang="tr-TR" sz="1200"/>
              <a:pPr/>
              <a:t>‹#›</a:t>
            </a:fld>
            <a:endParaRPr kumimoji="0" lang="tr-TR"/>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eaLnBrk="1" latinLnBrk="0" hangingPunct="1">
              <a:defRPr kumimoji="0" lang="tr-TR"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kumimoji="0" lang="tr-TR"/>
              <a:t>Bölüm başlığı eklemek için tıklatın</a:t>
            </a:r>
          </a:p>
        </p:txBody>
      </p:sp>
    </p:spTree>
    <p:extLst>
      <p:ext uri="{BB962C8B-B14F-4D97-AF65-F5344CB8AC3E}">
        <p14:creationId xmlns:p14="http://schemas.microsoft.com/office/powerpoint/2010/main" val="32394694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Doğru/Yanlış Sorusu (Yanıt: Doğru)">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eaLnBrk="1" latinLnBrk="0" hangingPunct="1">
              <a:defRPr kumimoji="0" lang="tr-TR"/>
            </a:lvl1pPr>
            <a:extLst/>
          </a:lstStyle>
          <a:p>
            <a:fld id="{1BEBB2CB-903D-46EF-8227-E770ED8FF514}" type="datetimeFigureOut">
              <a:rPr lang="tr-TR"/>
              <a:pPr/>
              <a:t>4.01.2018</a:t>
            </a:fld>
            <a:endParaRPr kumimoji="0" lang="tr-TR"/>
          </a:p>
        </p:txBody>
      </p:sp>
      <p:sp>
        <p:nvSpPr>
          <p:cNvPr id="11" name="Rectangle 4"/>
          <p:cNvSpPr>
            <a:spLocks noGrp="1"/>
          </p:cNvSpPr>
          <p:nvPr>
            <p:ph type="ftr" sz="quarter" idx="11"/>
          </p:nvPr>
        </p:nvSpPr>
        <p:spPr/>
        <p:txBody>
          <a:bodyPr vert="horz"/>
          <a:lstStyle/>
          <a:p>
            <a:endParaRPr kumimoji="0" lang="tr-TR"/>
          </a:p>
        </p:txBody>
      </p:sp>
      <p:sp>
        <p:nvSpPr>
          <p:cNvPr id="10" name="Rectangle 5"/>
          <p:cNvSpPr>
            <a:spLocks noGrp="1"/>
          </p:cNvSpPr>
          <p:nvPr>
            <p:ph type="sldNum" sz="quarter" idx="12"/>
          </p:nvPr>
        </p:nvSpPr>
        <p:spPr/>
        <p:txBody>
          <a:bodyPr vert="horz"/>
          <a:lstStyle/>
          <a:p>
            <a:fld id="{C75B88FA-3392-4D65-A457-DB2A9953195B}" type="slidenum">
              <a:rPr/>
              <a:pPr/>
              <a:t>‹#›</a:t>
            </a:fld>
            <a:endParaRPr kumimoji="0" lang="tr-TR"/>
          </a:p>
        </p:txBody>
      </p:sp>
      <p:sp>
        <p:nvSpPr>
          <p:cNvPr id="27" name="Question"/>
          <p:cNvSpPr>
            <a:spLocks noGrp="1"/>
          </p:cNvSpPr>
          <p:nvPr>
            <p:ph type="title" hasCustomPrompt="1"/>
          </p:nvPr>
        </p:nvSpPr>
        <p:spPr>
          <a:xfrm>
            <a:off x="228600" y="457200"/>
            <a:ext cx="8229600" cy="1143000"/>
          </a:xfrm>
        </p:spPr>
        <p:txBody>
          <a:bodyPr rtlCol="0" anchor="ctr"/>
          <a:lstStyle>
            <a:lvl1pPr algn="l" eaLnBrk="1" latinLnBrk="0" hangingPunct="1">
              <a:defRPr kumimoji="0" lang="tr-TR" i="1">
                <a:solidFill>
                  <a:schemeClr val="tx1">
                    <a:shade val="75000"/>
                  </a:schemeClr>
                </a:solidFill>
              </a:defRPr>
            </a:lvl1pPr>
            <a:extLst/>
          </a:lstStyle>
          <a:p>
            <a:r>
              <a:rPr kumimoji="0" lang="tr-TR"/>
              <a:t>Soru eklemek için tıklatın</a:t>
            </a:r>
          </a:p>
        </p:txBody>
      </p:sp>
      <p:sp>
        <p:nvSpPr>
          <p:cNvPr id="8" name="Answer Base"/>
          <p:cNvSpPr txBox="1"/>
          <p:nvPr userDrawn="1"/>
        </p:nvSpPr>
        <p:spPr>
          <a:xfrm>
            <a:off x="182880" y="1676400"/>
            <a:ext cx="8321040" cy="1828800"/>
          </a:xfrm>
          <a:prstGeom prst="rect">
            <a:avLst/>
          </a:prstGeom>
          <a:noFill/>
        </p:spPr>
        <p:txBody>
          <a:bodyPr wrap="square">
            <a:noAutofit/>
          </a:bodyPr>
          <a:lstStyle/>
          <a:p>
            <a:pPr marL="0" indent="0" algn="ctr" latinLnBrk="0">
              <a:spcBef>
                <a:spcPct val="20000"/>
              </a:spcBef>
              <a:buNone/>
            </a:pPr>
            <a:r>
              <a:rPr kumimoji="0" lang="tr-TR" sz="7200">
                <a:solidFill>
                  <a:schemeClr val="tx1">
                    <a:alpha val="40000"/>
                  </a:schemeClr>
                </a:solidFill>
              </a:rPr>
              <a:t>DOĞRU</a:t>
            </a:r>
            <a:r>
              <a:rPr kumimoji="0" lang="tr-TR" sz="7200" baseline="0">
                <a:solidFill>
                  <a:schemeClr val="tx1">
                    <a:alpha val="40000"/>
                  </a:schemeClr>
                </a:solidFill>
              </a:rPr>
              <a:t> </a:t>
            </a:r>
            <a:r>
              <a:rPr kumimoji="0" lang="tr-TR" sz="7200">
                <a:solidFill>
                  <a:schemeClr val="tx1">
                    <a:alpha val="40000"/>
                  </a:schemeClr>
                </a:solidFill>
              </a:rPr>
              <a:t>veya YANLIŞ?</a:t>
            </a:r>
          </a:p>
        </p:txBody>
      </p:sp>
      <p:sp>
        <p:nvSpPr>
          <p:cNvPr id="7" name="Answer"/>
          <p:cNvSpPr/>
          <p:nvPr userDrawn="1"/>
        </p:nvSpPr>
        <p:spPr>
          <a:xfrm>
            <a:off x="182880" y="1676400"/>
            <a:ext cx="8321040" cy="1200329"/>
          </a:xfrm>
          <a:prstGeom prst="rect">
            <a:avLst/>
          </a:prstGeom>
        </p:spPr>
        <p:txBody>
          <a:bodyPr wrap="square">
            <a:spAutoFit/>
          </a:bodyPr>
          <a:lstStyle/>
          <a:p>
            <a:pPr indent="0" algn="ctr" latinLnBrk="0">
              <a:spcBef>
                <a:spcPct val="20000"/>
              </a:spcBef>
              <a:buNone/>
            </a:pPr>
            <a:r>
              <a:rPr kumimoji="0" lang="tr-TR" sz="720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DOĞRU </a:t>
            </a:r>
            <a:r>
              <a:rPr kumimoji="0" lang="tr-TR" sz="7200">
                <a:solidFill>
                  <a:prstClr val="white">
                    <a:alpha val="40000"/>
                  </a:prstClr>
                </a:solidFill>
                <a:ea typeface="+mn-ea"/>
                <a:cs typeface="+mn-cs"/>
              </a:rPr>
              <a:t>veya YANLIŞ?</a:t>
            </a:r>
            <a:endParaRPr kumimoji="0" lang="tr-TR"/>
          </a:p>
        </p:txBody>
      </p:sp>
    </p:spTree>
    <p:extLst>
      <p:ext uri="{BB962C8B-B14F-4D97-AF65-F5344CB8AC3E}">
        <p14:creationId xmlns:p14="http://schemas.microsoft.com/office/powerpoint/2010/main" val="15940814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asit Soru ve Yanıt">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eaLnBrk="1" latinLnBrk="0" hangingPunct="1">
              <a:defRPr kumimoji="0" lang="tr-TR"/>
            </a:lvl1pPr>
            <a:extLst/>
          </a:lstStyle>
          <a:p>
            <a:fld id="{1BEBB2CB-903D-46EF-8227-E770ED8FF514}" type="datetimeFigureOut">
              <a:rPr lang="tr-TR"/>
              <a:pPr/>
              <a:t>4.01.2018</a:t>
            </a:fld>
            <a:endParaRPr kumimoji="0" lang="tr-TR"/>
          </a:p>
        </p:txBody>
      </p:sp>
      <p:sp>
        <p:nvSpPr>
          <p:cNvPr id="22" name="Rectangle 4"/>
          <p:cNvSpPr>
            <a:spLocks noGrp="1"/>
          </p:cNvSpPr>
          <p:nvPr>
            <p:ph type="ftr" sz="quarter" idx="11"/>
          </p:nvPr>
        </p:nvSpPr>
        <p:spPr/>
        <p:txBody>
          <a:bodyPr vert="horz"/>
          <a:lstStyle/>
          <a:p>
            <a:endParaRPr kumimoji="0" lang="tr-TR"/>
          </a:p>
        </p:txBody>
      </p:sp>
      <p:sp>
        <p:nvSpPr>
          <p:cNvPr id="31" name="Rectangle 5"/>
          <p:cNvSpPr>
            <a:spLocks noGrp="1"/>
          </p:cNvSpPr>
          <p:nvPr>
            <p:ph type="sldNum" sz="quarter" idx="12"/>
          </p:nvPr>
        </p:nvSpPr>
        <p:spPr/>
        <p:txBody>
          <a:bodyPr vert="horz"/>
          <a:lstStyle/>
          <a:p>
            <a:fld id="{C75B88FA-3392-4D65-A457-DB2A9953195B}" type="slidenum">
              <a:rPr/>
              <a:pPr/>
              <a:t>‹#›</a:t>
            </a:fld>
            <a:endParaRPr kumimoji="0" lang="tr-TR"/>
          </a:p>
        </p:txBody>
      </p:sp>
      <p:sp>
        <p:nvSpPr>
          <p:cNvPr id="4" name="Rectangle 8"/>
          <p:cNvSpPr>
            <a:spLocks noGrp="1"/>
          </p:cNvSpPr>
          <p:nvPr>
            <p:ph type="title" hasCustomPrompt="1"/>
          </p:nvPr>
        </p:nvSpPr>
        <p:spPr>
          <a:xfrm>
            <a:off x="228600" y="457200"/>
            <a:ext cx="8229600" cy="1143000"/>
          </a:xfrm>
        </p:spPr>
        <p:txBody>
          <a:bodyPr rtlCol="0" anchor="ctr"/>
          <a:lstStyle>
            <a:lvl1pPr algn="l" eaLnBrk="1" latinLnBrk="0" hangingPunct="1">
              <a:defRPr kumimoji="0" lang="tr-TR" i="1">
                <a:solidFill>
                  <a:schemeClr val="tx1">
                    <a:shade val="75000"/>
                  </a:schemeClr>
                </a:solidFill>
              </a:defRPr>
            </a:lvl1pPr>
            <a:extLst/>
          </a:lstStyle>
          <a:p>
            <a:r>
              <a:rPr kumimoji="0" lang="tr-TR"/>
              <a:t>Soru eklemek için tıklatın</a:t>
            </a:r>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eaLnBrk="1" latinLnBrk="0" hangingPunct="1">
              <a:buFontTx/>
              <a:buNone/>
              <a:defRPr kumimoji="0" lang="tr-TR"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kumimoji="0" lang="tr-TR"/>
              <a:t>Yanıt eklemek için tıklatın</a:t>
            </a:r>
          </a:p>
        </p:txBody>
      </p:sp>
    </p:spTree>
    <p:extLst>
      <p:ext uri="{BB962C8B-B14F-4D97-AF65-F5344CB8AC3E}">
        <p14:creationId xmlns:p14="http://schemas.microsoft.com/office/powerpoint/2010/main" val="37668564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ölüm Üstbilgisi">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p>
            <a:pPr algn="r"/>
            <a:fld id="{8F67D422-08A8-451B-9A67-21962FC4B660}" type="datetimeFigureOut">
              <a:rPr kumimoji="0" lang="tr-TR" sz="1100"/>
              <a:pPr algn="r"/>
              <a:t>4.01.2018</a:t>
            </a:fld>
            <a:endParaRPr kumimoji="0" lang="tr-TR"/>
          </a:p>
        </p:txBody>
      </p:sp>
      <p:sp>
        <p:nvSpPr>
          <p:cNvPr id="26" name="Rectangle 4"/>
          <p:cNvSpPr>
            <a:spLocks noGrp="1"/>
          </p:cNvSpPr>
          <p:nvPr>
            <p:ph type="ftr" sz="quarter" idx="11"/>
          </p:nvPr>
        </p:nvSpPr>
        <p:spPr/>
        <p:txBody>
          <a:bodyPr rtlCol="0"/>
          <a:lstStyle/>
          <a:p>
            <a:endParaRPr kumimoji="0" lang="tr-TR"/>
          </a:p>
        </p:txBody>
      </p:sp>
      <p:sp>
        <p:nvSpPr>
          <p:cNvPr id="12" name="Rectangle 5"/>
          <p:cNvSpPr>
            <a:spLocks noGrp="1"/>
          </p:cNvSpPr>
          <p:nvPr>
            <p:ph type="sldNum" sz="quarter" idx="12"/>
          </p:nvPr>
        </p:nvSpPr>
        <p:spPr/>
        <p:txBody>
          <a:bodyPr rtlCol="0"/>
          <a:lstStyle/>
          <a:p>
            <a:fld id="{169B2101-2E9F-420A-91A3-890890D84497}" type="slidenum">
              <a:rPr kumimoji="0" lang="tr-TR" sz="1200"/>
              <a:pPr/>
              <a:t>‹#›</a:t>
            </a:fld>
            <a:endParaRPr kumimoji="0" lang="tr-TR"/>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eaLnBrk="1" latinLnBrk="0" hangingPunct="1">
              <a:defRPr kumimoji="0" lang="tr-TR"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kumimoji="0" lang="tr-TR"/>
              <a:t>Bölüm başlığı eklemek için tıklatın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asit Soru ve Yanıt">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eaLnBrk="1" latinLnBrk="0" hangingPunct="1">
              <a:defRPr kumimoji="0" lang="tr-TR"/>
            </a:lvl1pPr>
            <a:extLst/>
          </a:lstStyle>
          <a:p>
            <a:fld id="{1BEBB2CB-903D-46EF-8227-E770ED8FF514}" type="datetimeFigureOut">
              <a:rPr lang="tr-TR"/>
              <a:pPr/>
              <a:t>4.01.2018</a:t>
            </a:fld>
            <a:endParaRPr kumimoji="0" lang="tr-TR"/>
          </a:p>
        </p:txBody>
      </p:sp>
      <p:sp>
        <p:nvSpPr>
          <p:cNvPr id="22" name="Rectangle 4"/>
          <p:cNvSpPr>
            <a:spLocks noGrp="1"/>
          </p:cNvSpPr>
          <p:nvPr>
            <p:ph type="ftr" sz="quarter" idx="11"/>
          </p:nvPr>
        </p:nvSpPr>
        <p:spPr/>
        <p:txBody>
          <a:bodyPr vert="horz"/>
          <a:lstStyle/>
          <a:p>
            <a:endParaRPr kumimoji="0" lang="tr-TR"/>
          </a:p>
        </p:txBody>
      </p:sp>
      <p:sp>
        <p:nvSpPr>
          <p:cNvPr id="31" name="Rectangle 5"/>
          <p:cNvSpPr>
            <a:spLocks noGrp="1"/>
          </p:cNvSpPr>
          <p:nvPr>
            <p:ph type="sldNum" sz="quarter" idx="12"/>
          </p:nvPr>
        </p:nvSpPr>
        <p:spPr/>
        <p:txBody>
          <a:bodyPr vert="horz"/>
          <a:lstStyle/>
          <a:p>
            <a:fld id="{C75B88FA-3392-4D65-A457-DB2A9953195B}" type="slidenum">
              <a:rPr/>
              <a:pPr/>
              <a:t>‹#›</a:t>
            </a:fld>
            <a:endParaRPr kumimoji="0" lang="tr-TR"/>
          </a:p>
        </p:txBody>
      </p:sp>
      <p:sp>
        <p:nvSpPr>
          <p:cNvPr id="4" name="Rectangle 8"/>
          <p:cNvSpPr>
            <a:spLocks noGrp="1"/>
          </p:cNvSpPr>
          <p:nvPr>
            <p:ph type="title" hasCustomPrompt="1"/>
          </p:nvPr>
        </p:nvSpPr>
        <p:spPr>
          <a:xfrm>
            <a:off x="228600" y="457200"/>
            <a:ext cx="8229600" cy="1143000"/>
          </a:xfrm>
        </p:spPr>
        <p:txBody>
          <a:bodyPr rtlCol="0" anchor="ctr"/>
          <a:lstStyle>
            <a:lvl1pPr algn="l" eaLnBrk="1" latinLnBrk="0" hangingPunct="1">
              <a:defRPr kumimoji="0" lang="tr-TR" i="1">
                <a:solidFill>
                  <a:schemeClr val="tx1">
                    <a:shade val="75000"/>
                  </a:schemeClr>
                </a:solidFill>
              </a:defRPr>
            </a:lvl1pPr>
            <a:extLst/>
          </a:lstStyle>
          <a:p>
            <a:r>
              <a:rPr kumimoji="0" lang="tr-TR"/>
              <a:t>Soru eklemek için tıklatın</a:t>
            </a:r>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eaLnBrk="1" latinLnBrk="0" hangingPunct="1">
              <a:buFontTx/>
              <a:buNone/>
              <a:defRPr kumimoji="0" lang="tr-TR"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kumimoji="0" lang="tr-TR"/>
              <a:t>Yanıt eklemek için tıklatın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yrıntılı Soru ve Yanıt">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eaLnBrk="1" latinLnBrk="0" hangingPunct="1">
              <a:defRPr kumimoji="0" lang="tr-TR"/>
            </a:lvl1pPr>
            <a:extLst/>
          </a:lstStyle>
          <a:p>
            <a:fld id="{1BEBB2CB-903D-46EF-8227-E770ED8FF514}" type="datetimeFigureOut">
              <a:rPr lang="tr-TR"/>
              <a:pPr/>
              <a:t>4.01.2018</a:t>
            </a:fld>
            <a:endParaRPr kumimoji="0" lang="tr-TR"/>
          </a:p>
        </p:txBody>
      </p:sp>
      <p:sp>
        <p:nvSpPr>
          <p:cNvPr id="28" name="Rectangle 4"/>
          <p:cNvSpPr>
            <a:spLocks noGrp="1"/>
          </p:cNvSpPr>
          <p:nvPr>
            <p:ph type="ftr" sz="quarter" idx="11"/>
          </p:nvPr>
        </p:nvSpPr>
        <p:spPr/>
        <p:txBody>
          <a:bodyPr vert="horz"/>
          <a:lstStyle/>
          <a:p>
            <a:endParaRPr kumimoji="0" lang="tr-TR"/>
          </a:p>
        </p:txBody>
      </p:sp>
      <p:sp>
        <p:nvSpPr>
          <p:cNvPr id="10" name="Rectangle 5"/>
          <p:cNvSpPr>
            <a:spLocks noGrp="1"/>
          </p:cNvSpPr>
          <p:nvPr>
            <p:ph type="sldNum" sz="quarter" idx="12"/>
          </p:nvPr>
        </p:nvSpPr>
        <p:spPr/>
        <p:txBody>
          <a:bodyPr vert="horz"/>
          <a:lstStyle/>
          <a:p>
            <a:fld id="{C75B88FA-3392-4D65-A457-DB2A9953195B}" type="slidenum">
              <a:rPr/>
              <a:pPr/>
              <a:t>‹#›</a:t>
            </a:fld>
            <a:endParaRPr kumimoji="0" lang="tr-TR"/>
          </a:p>
        </p:txBody>
      </p:sp>
      <p:sp>
        <p:nvSpPr>
          <p:cNvPr id="31" name="Rectangle 8"/>
          <p:cNvSpPr>
            <a:spLocks noGrp="1"/>
          </p:cNvSpPr>
          <p:nvPr>
            <p:ph type="title" hasCustomPrompt="1"/>
          </p:nvPr>
        </p:nvSpPr>
        <p:spPr>
          <a:xfrm>
            <a:off x="228600" y="457200"/>
            <a:ext cx="8229600" cy="1143000"/>
          </a:xfrm>
        </p:spPr>
        <p:txBody>
          <a:bodyPr rtlCol="0" anchor="ctr"/>
          <a:lstStyle>
            <a:lvl1pPr algn="l" eaLnBrk="1" latinLnBrk="0" hangingPunct="1">
              <a:defRPr kumimoji="0" lang="tr-TR" i="1">
                <a:solidFill>
                  <a:schemeClr val="tx1">
                    <a:shade val="75000"/>
                  </a:schemeClr>
                </a:solidFill>
              </a:defRPr>
            </a:lvl1pPr>
            <a:extLst/>
          </a:lstStyle>
          <a:p>
            <a:r>
              <a:rPr kumimoji="0" lang="tr-TR"/>
              <a:t>Soru eklemek için tıklatın</a:t>
            </a:r>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eaLnBrk="1" latinLnBrk="0" hangingPunct="1">
              <a:buFontTx/>
              <a:buNone/>
              <a:defRPr kumimoji="0" lang="tr-TR"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kumimoji="0" lang="tr-TR"/>
              <a:t>Yanıt eklemek için tıklatın</a:t>
            </a:r>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eaLnBrk="1" latinLnBrk="0" hangingPunct="1">
              <a:buFontTx/>
              <a:buNone/>
              <a:defRPr kumimoji="0" lang="tr-TR" i="1" baseline="0"/>
            </a:lvl1pPr>
            <a:extLst/>
          </a:lstStyle>
          <a:p>
            <a:pPr lvl="0"/>
            <a:r>
              <a:rPr kumimoji="0" lang="tr-TR"/>
              <a:t>Yanıta ayrıntı eklemek için tıklatın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oğru/Yanlış Sorusu (Yanıt: Doğru)">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eaLnBrk="1" latinLnBrk="0" hangingPunct="1">
              <a:defRPr kumimoji="0" lang="tr-TR"/>
            </a:lvl1pPr>
            <a:extLst/>
          </a:lstStyle>
          <a:p>
            <a:fld id="{1BEBB2CB-903D-46EF-8227-E770ED8FF514}" type="datetimeFigureOut">
              <a:rPr lang="tr-TR"/>
              <a:pPr/>
              <a:t>4.01.2018</a:t>
            </a:fld>
            <a:endParaRPr kumimoji="0" lang="tr-TR"/>
          </a:p>
        </p:txBody>
      </p:sp>
      <p:sp>
        <p:nvSpPr>
          <p:cNvPr id="11" name="Rectangle 4"/>
          <p:cNvSpPr>
            <a:spLocks noGrp="1"/>
          </p:cNvSpPr>
          <p:nvPr>
            <p:ph type="ftr" sz="quarter" idx="11"/>
          </p:nvPr>
        </p:nvSpPr>
        <p:spPr/>
        <p:txBody>
          <a:bodyPr vert="horz"/>
          <a:lstStyle/>
          <a:p>
            <a:endParaRPr kumimoji="0" lang="tr-TR"/>
          </a:p>
        </p:txBody>
      </p:sp>
      <p:sp>
        <p:nvSpPr>
          <p:cNvPr id="10" name="Rectangle 5"/>
          <p:cNvSpPr>
            <a:spLocks noGrp="1"/>
          </p:cNvSpPr>
          <p:nvPr>
            <p:ph type="sldNum" sz="quarter" idx="12"/>
          </p:nvPr>
        </p:nvSpPr>
        <p:spPr/>
        <p:txBody>
          <a:bodyPr vert="horz"/>
          <a:lstStyle/>
          <a:p>
            <a:fld id="{C75B88FA-3392-4D65-A457-DB2A9953195B}" type="slidenum">
              <a:rPr/>
              <a:pPr/>
              <a:t>‹#›</a:t>
            </a:fld>
            <a:endParaRPr kumimoji="0" lang="tr-TR"/>
          </a:p>
        </p:txBody>
      </p:sp>
      <p:sp>
        <p:nvSpPr>
          <p:cNvPr id="27" name="Question"/>
          <p:cNvSpPr>
            <a:spLocks noGrp="1"/>
          </p:cNvSpPr>
          <p:nvPr>
            <p:ph type="title" hasCustomPrompt="1"/>
          </p:nvPr>
        </p:nvSpPr>
        <p:spPr>
          <a:xfrm>
            <a:off x="228600" y="457200"/>
            <a:ext cx="8229600" cy="1143000"/>
          </a:xfrm>
        </p:spPr>
        <p:txBody>
          <a:bodyPr rtlCol="0" anchor="ctr"/>
          <a:lstStyle>
            <a:lvl1pPr algn="l" eaLnBrk="1" latinLnBrk="0" hangingPunct="1">
              <a:defRPr kumimoji="0" lang="tr-TR" i="1">
                <a:solidFill>
                  <a:schemeClr val="tx1">
                    <a:shade val="75000"/>
                  </a:schemeClr>
                </a:solidFill>
              </a:defRPr>
            </a:lvl1pPr>
            <a:extLst/>
          </a:lstStyle>
          <a:p>
            <a:r>
              <a:rPr kumimoji="0" lang="tr-TR"/>
              <a:t>Soru eklemek için tıklatın</a:t>
            </a:r>
          </a:p>
        </p:txBody>
      </p:sp>
      <p:sp>
        <p:nvSpPr>
          <p:cNvPr id="8" name="Answer Base"/>
          <p:cNvSpPr txBox="1"/>
          <p:nvPr userDrawn="1"/>
        </p:nvSpPr>
        <p:spPr>
          <a:xfrm>
            <a:off x="182880" y="1676400"/>
            <a:ext cx="8321040" cy="1828800"/>
          </a:xfrm>
          <a:prstGeom prst="rect">
            <a:avLst/>
          </a:prstGeom>
          <a:noFill/>
        </p:spPr>
        <p:txBody>
          <a:bodyPr wrap="square">
            <a:noAutofit/>
          </a:bodyPr>
          <a:lstStyle/>
          <a:p>
            <a:pPr marL="0" indent="0" algn="ctr" latinLnBrk="0">
              <a:spcBef>
                <a:spcPct val="20000"/>
              </a:spcBef>
              <a:buNone/>
            </a:pPr>
            <a:r>
              <a:rPr kumimoji="0" lang="tr-TR" sz="7200">
                <a:solidFill>
                  <a:schemeClr val="tx1">
                    <a:alpha val="40000"/>
                  </a:schemeClr>
                </a:solidFill>
              </a:rPr>
              <a:t>DOĞRU</a:t>
            </a:r>
            <a:r>
              <a:rPr kumimoji="0" lang="tr-TR" sz="7200" baseline="0">
                <a:solidFill>
                  <a:schemeClr val="tx1">
                    <a:alpha val="40000"/>
                  </a:schemeClr>
                </a:solidFill>
              </a:rPr>
              <a:t> </a:t>
            </a:r>
            <a:r>
              <a:rPr kumimoji="0" lang="tr-TR" sz="7200">
                <a:solidFill>
                  <a:schemeClr val="tx1">
                    <a:alpha val="40000"/>
                  </a:schemeClr>
                </a:solidFill>
              </a:rPr>
              <a:t>veya YANLIŞ?</a:t>
            </a:r>
          </a:p>
        </p:txBody>
      </p:sp>
      <p:sp>
        <p:nvSpPr>
          <p:cNvPr id="7" name="Answer"/>
          <p:cNvSpPr/>
          <p:nvPr userDrawn="1"/>
        </p:nvSpPr>
        <p:spPr>
          <a:xfrm>
            <a:off x="182880" y="1676400"/>
            <a:ext cx="8321040" cy="1200329"/>
          </a:xfrm>
          <a:prstGeom prst="rect">
            <a:avLst/>
          </a:prstGeom>
        </p:spPr>
        <p:txBody>
          <a:bodyPr wrap="square">
            <a:spAutoFit/>
          </a:bodyPr>
          <a:lstStyle/>
          <a:p>
            <a:pPr indent="0" algn="ctr" latinLnBrk="0">
              <a:spcBef>
                <a:spcPct val="20000"/>
              </a:spcBef>
              <a:buNone/>
            </a:pPr>
            <a:r>
              <a:rPr kumimoji="0" lang="tr-TR" sz="720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DOĞRU </a:t>
            </a:r>
            <a:r>
              <a:rPr kumimoji="0" lang="tr-TR" sz="7200">
                <a:solidFill>
                  <a:prstClr val="white">
                    <a:alpha val="40000"/>
                  </a:prstClr>
                </a:solidFill>
                <a:ea typeface="+mn-ea"/>
                <a:cs typeface="+mn-cs"/>
              </a:rPr>
              <a:t>veya YANLIŞ?</a:t>
            </a:r>
            <a:endParaRPr kumimoji="0" lang="tr-T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oğru/Yanlış Sorusu (Yanıt: Yanlış)">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eaLnBrk="1" latinLnBrk="0" hangingPunct="1">
              <a:defRPr kumimoji="0" lang="tr-TR"/>
            </a:lvl1pPr>
            <a:extLst/>
          </a:lstStyle>
          <a:p>
            <a:fld id="{1BEBB2CB-903D-46EF-8227-E770ED8FF514}" type="datetimeFigureOut">
              <a:rPr lang="tr-TR"/>
              <a:pPr/>
              <a:t>4.01.2018</a:t>
            </a:fld>
            <a:endParaRPr kumimoji="0" lang="tr-TR"/>
          </a:p>
        </p:txBody>
      </p:sp>
      <p:sp>
        <p:nvSpPr>
          <p:cNvPr id="2" name="Rectangle 4"/>
          <p:cNvSpPr>
            <a:spLocks noGrp="1"/>
          </p:cNvSpPr>
          <p:nvPr>
            <p:ph type="ftr" sz="quarter" idx="11"/>
          </p:nvPr>
        </p:nvSpPr>
        <p:spPr/>
        <p:txBody>
          <a:bodyPr vert="horz"/>
          <a:lstStyle/>
          <a:p>
            <a:endParaRPr kumimoji="0" lang="tr-TR"/>
          </a:p>
        </p:txBody>
      </p:sp>
      <p:sp>
        <p:nvSpPr>
          <p:cNvPr id="28" name="Rectangle 5"/>
          <p:cNvSpPr>
            <a:spLocks noGrp="1"/>
          </p:cNvSpPr>
          <p:nvPr>
            <p:ph type="sldNum" sz="quarter" idx="12"/>
          </p:nvPr>
        </p:nvSpPr>
        <p:spPr/>
        <p:txBody>
          <a:bodyPr vert="horz"/>
          <a:lstStyle/>
          <a:p>
            <a:fld id="{C75B88FA-3392-4D65-A457-DB2A9953195B}" type="slidenum">
              <a:rPr/>
              <a:pPr/>
              <a:t>‹#›</a:t>
            </a:fld>
            <a:endParaRPr kumimoji="0" lang="tr-TR"/>
          </a:p>
        </p:txBody>
      </p:sp>
      <p:sp>
        <p:nvSpPr>
          <p:cNvPr id="6" name="Question"/>
          <p:cNvSpPr>
            <a:spLocks noGrp="1"/>
          </p:cNvSpPr>
          <p:nvPr>
            <p:ph type="title" hasCustomPrompt="1"/>
          </p:nvPr>
        </p:nvSpPr>
        <p:spPr>
          <a:xfrm>
            <a:off x="228600" y="457200"/>
            <a:ext cx="8229600" cy="1143000"/>
          </a:xfrm>
        </p:spPr>
        <p:txBody>
          <a:bodyPr rtlCol="0" anchor="ctr"/>
          <a:lstStyle>
            <a:lvl1pPr algn="l" eaLnBrk="1" latinLnBrk="0" hangingPunct="1">
              <a:defRPr kumimoji="0" lang="tr-TR" i="1">
                <a:solidFill>
                  <a:schemeClr val="tx1">
                    <a:shade val="75000"/>
                  </a:schemeClr>
                </a:solidFill>
              </a:defRPr>
            </a:lvl1pPr>
            <a:extLst/>
          </a:lstStyle>
          <a:p>
            <a:r>
              <a:rPr kumimoji="0" lang="tr-TR"/>
              <a:t>Soru eklemek için tıklatın</a:t>
            </a:r>
          </a:p>
        </p:txBody>
      </p:sp>
      <p:sp>
        <p:nvSpPr>
          <p:cNvPr id="29" name="Answer Base"/>
          <p:cNvSpPr txBox="1"/>
          <p:nvPr userDrawn="1"/>
        </p:nvSpPr>
        <p:spPr>
          <a:xfrm>
            <a:off x="228600" y="1600200"/>
            <a:ext cx="8229600" cy="1293926"/>
          </a:xfrm>
          <a:prstGeom prst="rect">
            <a:avLst/>
          </a:prstGeom>
          <a:noFill/>
        </p:spPr>
        <p:txBody>
          <a:bodyPr wrap="square">
            <a:noAutofit/>
          </a:bodyPr>
          <a:lstStyle/>
          <a:p>
            <a:pPr marL="0" indent="0" algn="ctr" latinLnBrk="0">
              <a:spcBef>
                <a:spcPct val="20000"/>
              </a:spcBef>
              <a:buNone/>
            </a:pPr>
            <a:r>
              <a:rPr kumimoji="0" lang="tr-TR" sz="7200">
                <a:solidFill>
                  <a:schemeClr val="tx1">
                    <a:alpha val="40000"/>
                  </a:schemeClr>
                </a:solidFill>
              </a:rPr>
              <a:t>DOĞRU</a:t>
            </a:r>
            <a:r>
              <a:rPr kumimoji="0" lang="tr-TR" sz="7200" baseline="0">
                <a:solidFill>
                  <a:schemeClr val="tx1">
                    <a:alpha val="40000"/>
                  </a:schemeClr>
                </a:solidFill>
              </a:rPr>
              <a:t> </a:t>
            </a:r>
            <a:r>
              <a:rPr kumimoji="0" lang="tr-TR" sz="7200">
                <a:solidFill>
                  <a:schemeClr val="tx1">
                    <a:alpha val="40000"/>
                  </a:schemeClr>
                </a:solidFill>
              </a:rPr>
              <a:t>veya YANLIŞ?</a:t>
            </a:r>
          </a:p>
        </p:txBody>
      </p:sp>
      <p:sp>
        <p:nvSpPr>
          <p:cNvPr id="7" name="Answer"/>
          <p:cNvSpPr/>
          <p:nvPr userDrawn="1"/>
        </p:nvSpPr>
        <p:spPr>
          <a:xfrm>
            <a:off x="228600" y="1600200"/>
            <a:ext cx="8229600" cy="1200329"/>
          </a:xfrm>
          <a:prstGeom prst="rect">
            <a:avLst/>
          </a:prstGeom>
        </p:spPr>
        <p:txBody>
          <a:bodyPr wrap="square">
            <a:spAutoFit/>
          </a:bodyPr>
          <a:lstStyle/>
          <a:p>
            <a:pPr algn="ctr"/>
            <a:r>
              <a:rPr kumimoji="0" lang="tr-TR" sz="7200">
                <a:solidFill>
                  <a:prstClr val="white">
                    <a:alpha val="40000"/>
                  </a:prstClr>
                </a:solidFill>
                <a:ea typeface="+mn-ea"/>
                <a:cs typeface="+mn-cs"/>
              </a:rPr>
              <a:t>DOĞRU veya </a:t>
            </a:r>
            <a:r>
              <a:rPr kumimoji="0" lang="tr-TR" sz="720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YANLIŞ</a:t>
            </a:r>
            <a:r>
              <a:rPr kumimoji="0" lang="tr-TR" sz="7200">
                <a:solidFill>
                  <a:prstClr val="white">
                    <a:alpha val="40000"/>
                  </a:prstClr>
                </a:solidFill>
                <a:ea typeface="+mn-ea"/>
                <a:cs typeface="+mn-cs"/>
              </a:rPr>
              <a:t>?</a:t>
            </a:r>
            <a:endParaRPr kumimoji="0" lang="tr-T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Çoktan Seçmeli">
    <p:spTree>
      <p:nvGrpSpPr>
        <p:cNvPr id="1" name=""/>
        <p:cNvGrpSpPr/>
        <p:nvPr/>
      </p:nvGrpSpPr>
      <p:grpSpPr>
        <a:xfrm>
          <a:off x="0" y="0"/>
          <a:ext cx="0" cy="0"/>
          <a:chOff x="0" y="0"/>
          <a:chExt cx="0" cy="0"/>
        </a:xfrm>
      </p:grpSpPr>
      <p:sp>
        <p:nvSpPr>
          <p:cNvPr id="11" name="Rectangle 2"/>
          <p:cNvSpPr>
            <a:spLocks noGrp="1"/>
          </p:cNvSpPr>
          <p:nvPr>
            <p:ph type="title" hasCustomPrompt="1"/>
          </p:nvPr>
        </p:nvSpPr>
        <p:spPr>
          <a:xfrm>
            <a:off x="685800" y="228600"/>
            <a:ext cx="7696200" cy="1371600"/>
          </a:xfrm>
        </p:spPr>
        <p:txBody>
          <a:bodyPr vert="horz"/>
          <a:lstStyle>
            <a:lvl1pPr algn="l" eaLnBrk="1" latinLnBrk="0" hangingPunct="1">
              <a:defRPr kumimoji="0" lang="tr-TR" i="1" baseline="0"/>
            </a:lvl1pPr>
            <a:extLst/>
          </a:lstStyle>
          <a:p>
            <a:r>
              <a:rPr kumimoji="0" lang="tr-TR"/>
              <a:t>Soru eklemek için tıklatın</a:t>
            </a:r>
          </a:p>
        </p:txBody>
      </p:sp>
      <p:sp>
        <p:nvSpPr>
          <p:cNvPr id="31" name="Rectangle 3"/>
          <p:cNvSpPr>
            <a:spLocks noGrp="1"/>
          </p:cNvSpPr>
          <p:nvPr>
            <p:ph type="dt" sz="half" idx="10"/>
          </p:nvPr>
        </p:nvSpPr>
        <p:spPr/>
        <p:txBody>
          <a:bodyPr vert="horz"/>
          <a:lstStyle>
            <a:lvl1pPr algn="r" eaLnBrk="1" latinLnBrk="0" hangingPunct="1">
              <a:defRPr kumimoji="0" lang="tr-TR"/>
            </a:lvl1pPr>
            <a:extLst/>
          </a:lstStyle>
          <a:p>
            <a:fld id="{1BEBB2CB-903D-46EF-8227-E770ED8FF514}" type="datetimeFigureOut">
              <a:rPr lang="tr-TR"/>
              <a:pPr/>
              <a:t>4.01.2018</a:t>
            </a:fld>
            <a:endParaRPr kumimoji="0" lang="tr-TR"/>
          </a:p>
        </p:txBody>
      </p:sp>
      <p:sp>
        <p:nvSpPr>
          <p:cNvPr id="26" name="Rectangle 4"/>
          <p:cNvSpPr>
            <a:spLocks noGrp="1"/>
          </p:cNvSpPr>
          <p:nvPr>
            <p:ph type="ftr" sz="quarter" idx="11"/>
          </p:nvPr>
        </p:nvSpPr>
        <p:spPr/>
        <p:txBody>
          <a:bodyPr vert="horz"/>
          <a:lstStyle/>
          <a:p>
            <a:endParaRPr kumimoji="0" lang="tr-TR"/>
          </a:p>
        </p:txBody>
      </p:sp>
      <p:sp>
        <p:nvSpPr>
          <p:cNvPr id="9" name="Rectangle 5"/>
          <p:cNvSpPr>
            <a:spLocks noGrp="1"/>
          </p:cNvSpPr>
          <p:nvPr>
            <p:ph type="sldNum" sz="quarter" idx="12"/>
          </p:nvPr>
        </p:nvSpPr>
        <p:spPr/>
        <p:txBody>
          <a:bodyPr vert="horz"/>
          <a:lstStyle/>
          <a:p>
            <a:fld id="{C75B88FA-3392-4D65-A457-DB2A9953195B}" type="slidenum">
              <a:rPr/>
              <a:pPr/>
              <a:t>‹#›</a:t>
            </a:fld>
            <a:endParaRPr kumimoji="0" lang="tr-TR"/>
          </a:p>
        </p:txBody>
      </p:sp>
      <p:sp>
        <p:nvSpPr>
          <p:cNvPr id="10" name="Rectangle 10"/>
          <p:cNvSpPr txBox="1"/>
          <p:nvPr userDrawn="1"/>
        </p:nvSpPr>
        <p:spPr>
          <a:xfrm>
            <a:off x="457200" y="2057400"/>
            <a:ext cx="685800" cy="492443"/>
          </a:xfrm>
          <a:prstGeom prst="rect">
            <a:avLst/>
          </a:prstGeom>
          <a:noFill/>
        </p:spPr>
        <p:txBody>
          <a:bodyPr wrap="square" tIns="91440" bIns="91440" rtlCol="0">
            <a:spAutoFit/>
          </a:bodyPr>
          <a:lstStyle/>
          <a:p>
            <a:pPr algn="r">
              <a:lnSpc>
                <a:spcPct val="100000"/>
              </a:lnSpc>
            </a:pPr>
            <a:r>
              <a:rPr kumimoji="0" lang="tr-TR" sz="2000" b="1">
                <a:ln>
                  <a:solidFill>
                    <a:schemeClr val="tx2"/>
                  </a:solidFill>
                </a:ln>
                <a:solidFill>
                  <a:schemeClr val="bg2"/>
                </a:solidFill>
                <a:effectLst>
                  <a:outerShdw blurRad="50800" dist="50800" dir="2700000" algn="tl" rotWithShape="0">
                    <a:srgbClr val="000000">
                      <a:alpha val="43137"/>
                    </a:srgbClr>
                  </a:outerShdw>
                </a:effectLst>
              </a:rPr>
              <a:t>A.</a:t>
            </a:r>
          </a:p>
        </p:txBody>
      </p:sp>
      <p:sp>
        <p:nvSpPr>
          <p:cNvPr id="15" name="Rectangle 13"/>
          <p:cNvSpPr>
            <a:spLocks noGrp="1"/>
          </p:cNvSpPr>
          <p:nvPr>
            <p:ph type="body" sz="quarter" idx="17" hasCustomPrompt="1"/>
          </p:nvPr>
        </p:nvSpPr>
        <p:spPr>
          <a:xfrm>
            <a:off x="1143000" y="4800600"/>
            <a:ext cx="7086600" cy="457200"/>
          </a:xfrm>
        </p:spPr>
        <p:txBody>
          <a:bodyPr rtlCol="0" anchor="ctr"/>
          <a:lstStyle>
            <a:lvl1pPr marL="0" indent="0" eaLnBrk="1" latinLnBrk="0" hangingPunct="1">
              <a:buFontTx/>
              <a:buNone/>
              <a:defRPr kumimoji="0" lang="tr-TR" i="0" baseline="0"/>
            </a:lvl1pPr>
            <a:extLst/>
          </a:lstStyle>
          <a:p>
            <a:pPr lvl="0"/>
            <a:r>
              <a:rPr kumimoji="0" lang="tr-TR"/>
              <a:t>Yanlış yanıt eklemek için tıklatın</a:t>
            </a:r>
          </a:p>
        </p:txBody>
      </p:sp>
      <p:sp>
        <p:nvSpPr>
          <p:cNvPr id="16" name="Rectangle 13"/>
          <p:cNvSpPr>
            <a:spLocks noGrp="1"/>
          </p:cNvSpPr>
          <p:nvPr>
            <p:ph type="body" sz="quarter" idx="18" hasCustomPrompt="1"/>
          </p:nvPr>
        </p:nvSpPr>
        <p:spPr>
          <a:xfrm>
            <a:off x="1143000" y="4114800"/>
            <a:ext cx="7086600" cy="457200"/>
          </a:xfrm>
        </p:spPr>
        <p:txBody>
          <a:bodyPr rtlCol="0" anchor="ctr"/>
          <a:lstStyle>
            <a:lvl1pPr marL="0" indent="0" eaLnBrk="1" latinLnBrk="0" hangingPunct="1">
              <a:buFontTx/>
              <a:buNone/>
              <a:defRPr kumimoji="0" lang="tr-TR" i="0" baseline="0"/>
            </a:lvl1pPr>
            <a:extLst/>
          </a:lstStyle>
          <a:p>
            <a:pPr lvl="0"/>
            <a:r>
              <a:rPr kumimoji="0" lang="tr-TR"/>
              <a:t>Yanlış yanıt eklemek için tıklatın</a:t>
            </a:r>
          </a:p>
        </p:txBody>
      </p:sp>
      <p:sp>
        <p:nvSpPr>
          <p:cNvPr id="17" name="Rectangle 13"/>
          <p:cNvSpPr>
            <a:spLocks noGrp="1"/>
          </p:cNvSpPr>
          <p:nvPr>
            <p:ph type="body" sz="quarter" idx="19" hasCustomPrompt="1"/>
          </p:nvPr>
        </p:nvSpPr>
        <p:spPr>
          <a:xfrm>
            <a:off x="1143000" y="3429000"/>
            <a:ext cx="7086600" cy="457200"/>
          </a:xfrm>
        </p:spPr>
        <p:txBody>
          <a:bodyPr rtlCol="0" anchor="ctr"/>
          <a:lstStyle>
            <a:lvl1pPr marL="0" indent="0" eaLnBrk="1" latinLnBrk="0" hangingPunct="1">
              <a:buFontTx/>
              <a:buNone/>
              <a:defRPr kumimoji="0" lang="tr-TR" i="0" baseline="0"/>
            </a:lvl1pPr>
            <a:extLst/>
          </a:lstStyle>
          <a:p>
            <a:pPr lvl="0"/>
            <a:r>
              <a:rPr kumimoji="0" lang="tr-TR"/>
              <a:t>Yanlış yanıt eklemek için tıklatın</a:t>
            </a:r>
          </a:p>
        </p:txBody>
      </p:sp>
      <p:sp>
        <p:nvSpPr>
          <p:cNvPr id="18" name="Rectangle 13"/>
          <p:cNvSpPr>
            <a:spLocks noGrp="1"/>
          </p:cNvSpPr>
          <p:nvPr>
            <p:ph type="body" sz="quarter" idx="20" hasCustomPrompt="1"/>
          </p:nvPr>
        </p:nvSpPr>
        <p:spPr>
          <a:xfrm>
            <a:off x="1143000" y="2743200"/>
            <a:ext cx="7086600" cy="457200"/>
          </a:xfrm>
        </p:spPr>
        <p:txBody>
          <a:bodyPr rtlCol="0" anchor="ctr"/>
          <a:lstStyle>
            <a:lvl1pPr marL="0" indent="0" eaLnBrk="1" latinLnBrk="0" hangingPunct="1">
              <a:buFontTx/>
              <a:buNone/>
              <a:defRPr kumimoji="0" lang="tr-TR" i="0" baseline="0"/>
            </a:lvl1pPr>
            <a:extLst/>
          </a:lstStyle>
          <a:p>
            <a:pPr lvl="0"/>
            <a:r>
              <a:rPr kumimoji="0" lang="tr-TR"/>
              <a:t>Yanlış yanıt eklemek için tıklatın</a:t>
            </a:r>
          </a:p>
        </p:txBody>
      </p:sp>
      <p:sp>
        <p:nvSpPr>
          <p:cNvPr id="19" name="Rectangle 13"/>
          <p:cNvSpPr>
            <a:spLocks noGrp="1"/>
          </p:cNvSpPr>
          <p:nvPr>
            <p:ph type="body" sz="quarter" idx="21" hasCustomPrompt="1"/>
          </p:nvPr>
        </p:nvSpPr>
        <p:spPr>
          <a:xfrm>
            <a:off x="1143000" y="2057400"/>
            <a:ext cx="7086600" cy="457200"/>
          </a:xfrm>
        </p:spPr>
        <p:txBody>
          <a:bodyPr rtlCol="0" anchor="ctr"/>
          <a:lstStyle>
            <a:lvl1pPr marL="0" indent="0" eaLnBrk="1" latinLnBrk="0" hangingPunct="1">
              <a:buFontTx/>
              <a:buNone/>
              <a:defRPr kumimoji="0" lang="tr-TR" i="0" baseline="0"/>
            </a:lvl1pPr>
            <a:extLst/>
          </a:lstStyle>
          <a:p>
            <a:pPr lvl="0"/>
            <a:r>
              <a:rPr kumimoji="0" lang="tr-TR"/>
              <a:t>Doğru yanıt eklemek için tıklatın (ardından seçenekleri yeniden düzenleyin)</a:t>
            </a:r>
          </a:p>
        </p:txBody>
      </p:sp>
      <p:sp>
        <p:nvSpPr>
          <p:cNvPr id="13" name="TextBox 12"/>
          <p:cNvSpPr txBox="1"/>
          <p:nvPr userDrawn="1"/>
        </p:nvSpPr>
        <p:spPr>
          <a:xfrm>
            <a:off x="457200" y="2707957"/>
            <a:ext cx="685800" cy="492443"/>
          </a:xfrm>
          <a:prstGeom prst="rect">
            <a:avLst/>
          </a:prstGeom>
          <a:noFill/>
        </p:spPr>
        <p:txBody>
          <a:bodyPr wrap="square" tIns="91440" bIns="91440" rtlCol="0">
            <a:spAutoFit/>
          </a:bodyPr>
          <a:lstStyle/>
          <a:p>
            <a:pPr algn="r">
              <a:lnSpc>
                <a:spcPct val="100000"/>
              </a:lnSpc>
            </a:pPr>
            <a:r>
              <a:rPr kumimoji="0" lang="tr-TR" sz="2000" b="1">
                <a:ln>
                  <a:solidFill>
                    <a:schemeClr val="tx2"/>
                  </a:solidFill>
                </a:ln>
                <a:solidFill>
                  <a:schemeClr val="bg2"/>
                </a:solidFill>
                <a:effectLst>
                  <a:outerShdw blurRad="50800" dist="50800" dir="2700000" algn="tl" rotWithShape="0">
                    <a:srgbClr val="000000">
                      <a:alpha val="43137"/>
                    </a:srgbClr>
                  </a:outerShdw>
                </a:effectLst>
              </a:rPr>
              <a:t>B.</a:t>
            </a:r>
          </a:p>
        </p:txBody>
      </p:sp>
      <p:sp>
        <p:nvSpPr>
          <p:cNvPr id="14" name="TextBox 13"/>
          <p:cNvSpPr txBox="1"/>
          <p:nvPr userDrawn="1"/>
        </p:nvSpPr>
        <p:spPr>
          <a:xfrm>
            <a:off x="457200" y="3429000"/>
            <a:ext cx="685800" cy="492443"/>
          </a:xfrm>
          <a:prstGeom prst="rect">
            <a:avLst/>
          </a:prstGeom>
          <a:noFill/>
        </p:spPr>
        <p:txBody>
          <a:bodyPr wrap="square" tIns="91440" bIns="91440" rtlCol="0">
            <a:spAutoFit/>
          </a:bodyPr>
          <a:lstStyle/>
          <a:p>
            <a:pPr algn="r">
              <a:lnSpc>
                <a:spcPct val="100000"/>
              </a:lnSpc>
            </a:pPr>
            <a:r>
              <a:rPr kumimoji="0" lang="tr-TR" sz="2000" b="1">
                <a:ln>
                  <a:solidFill>
                    <a:schemeClr val="tx2"/>
                  </a:solidFill>
                </a:ln>
                <a:solidFill>
                  <a:schemeClr val="bg2"/>
                </a:solidFill>
                <a:effectLst>
                  <a:outerShdw blurRad="50800" dist="50800" dir="2700000" algn="tl" rotWithShape="0">
                    <a:srgbClr val="000000">
                      <a:alpha val="43137"/>
                    </a:srgbClr>
                  </a:outerShdw>
                </a:effectLst>
              </a:rPr>
              <a:t>C.</a:t>
            </a:r>
          </a:p>
        </p:txBody>
      </p:sp>
      <p:sp>
        <p:nvSpPr>
          <p:cNvPr id="20" name="TextBox 19"/>
          <p:cNvSpPr txBox="1"/>
          <p:nvPr userDrawn="1"/>
        </p:nvSpPr>
        <p:spPr>
          <a:xfrm>
            <a:off x="457200" y="4114800"/>
            <a:ext cx="685800" cy="492443"/>
          </a:xfrm>
          <a:prstGeom prst="rect">
            <a:avLst/>
          </a:prstGeom>
          <a:noFill/>
        </p:spPr>
        <p:txBody>
          <a:bodyPr wrap="square" tIns="91440" bIns="91440" rtlCol="0">
            <a:spAutoFit/>
          </a:bodyPr>
          <a:lstStyle/>
          <a:p>
            <a:pPr algn="r">
              <a:lnSpc>
                <a:spcPct val="100000"/>
              </a:lnSpc>
            </a:pPr>
            <a:r>
              <a:rPr kumimoji="0" lang="tr-TR" sz="2000" b="1">
                <a:ln>
                  <a:solidFill>
                    <a:schemeClr val="tx2"/>
                  </a:solidFill>
                </a:ln>
                <a:solidFill>
                  <a:schemeClr val="bg2"/>
                </a:solidFill>
                <a:effectLst>
                  <a:outerShdw blurRad="50800" dist="50800" dir="2700000" algn="tl" rotWithShape="0">
                    <a:srgbClr val="000000">
                      <a:alpha val="43137"/>
                    </a:srgbClr>
                  </a:outerShdw>
                </a:effectLst>
              </a:rPr>
              <a:t>D.</a:t>
            </a:r>
          </a:p>
        </p:txBody>
      </p:sp>
      <p:sp>
        <p:nvSpPr>
          <p:cNvPr id="21" name="TextBox 20"/>
          <p:cNvSpPr txBox="1"/>
          <p:nvPr userDrawn="1"/>
        </p:nvSpPr>
        <p:spPr>
          <a:xfrm>
            <a:off x="457200" y="4800600"/>
            <a:ext cx="685800" cy="492443"/>
          </a:xfrm>
          <a:prstGeom prst="rect">
            <a:avLst/>
          </a:prstGeom>
          <a:noFill/>
        </p:spPr>
        <p:txBody>
          <a:bodyPr wrap="square" tIns="91440" bIns="91440" rtlCol="0">
            <a:spAutoFit/>
          </a:bodyPr>
          <a:lstStyle/>
          <a:p>
            <a:pPr algn="r">
              <a:lnSpc>
                <a:spcPct val="100000"/>
              </a:lnSpc>
            </a:pPr>
            <a:r>
              <a:rPr kumimoji="0" lang="tr-TR" sz="2000" b="1">
                <a:ln>
                  <a:solidFill>
                    <a:schemeClr val="tx2"/>
                  </a:solidFill>
                </a:ln>
                <a:solidFill>
                  <a:schemeClr val="bg2"/>
                </a:solidFill>
                <a:effectLst>
                  <a:outerShdw blurRad="50800" dist="50800" dir="2700000" algn="tl" rotWithShape="0">
                    <a:srgbClr val="000000">
                      <a:alpha val="43137"/>
                    </a:srgbClr>
                  </a:outerShdw>
                </a:effectLst>
              </a:rPr>
              <a:t>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18">
                                            <p:txEl>
                                              <p:pRg st="0" end="0"/>
                                            </p:txEl>
                                          </p:spTgt>
                                        </p:tgtEl>
                                      </p:cBhvr>
                                    </p:animEffect>
                                    <p:set>
                                      <p:cBhvr>
                                        <p:cTn id="7" dur="1" fill="hold">
                                          <p:stCondLst>
                                            <p:cond delay="999"/>
                                          </p:stCondLst>
                                        </p:cTn>
                                        <p:tgtEl>
                                          <p:spTgt spid="18">
                                            <p:txEl>
                                              <p:pRg st="0" end="0"/>
                                            </p:txEl>
                                          </p:spTgt>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grpId="0" nodeType="afterEffect">
                                  <p:stCondLst>
                                    <p:cond delay="0"/>
                                  </p:stCondLst>
                                  <p:childTnLst>
                                    <p:animEffect transition="out" filter="fade">
                                      <p:cBhvr>
                                        <p:cTn id="10" dur="1000"/>
                                        <p:tgtEl>
                                          <p:spTgt spid="16">
                                            <p:txEl>
                                              <p:pRg st="0" end="0"/>
                                            </p:txEl>
                                          </p:spTgt>
                                        </p:tgtEl>
                                      </p:cBhvr>
                                    </p:animEffect>
                                    <p:set>
                                      <p:cBhvr>
                                        <p:cTn id="11" dur="1" fill="hold">
                                          <p:stCondLst>
                                            <p:cond delay="999"/>
                                          </p:stCondLst>
                                        </p:cTn>
                                        <p:tgtEl>
                                          <p:spTgt spid="16">
                                            <p:txEl>
                                              <p:pRg st="0" end="0"/>
                                            </p:txEl>
                                          </p:spTgt>
                                        </p:tgtEl>
                                        <p:attrNameLst>
                                          <p:attrName>style.visibility</p:attrName>
                                        </p:attrNameLst>
                                      </p:cBhvr>
                                      <p:to>
                                        <p:strVal val="hidden"/>
                                      </p:to>
                                    </p:set>
                                  </p:childTnLst>
                                </p:cTn>
                              </p:par>
                            </p:childTnLst>
                          </p:cTn>
                        </p:par>
                        <p:par>
                          <p:cTn id="12" fill="hold">
                            <p:stCondLst>
                              <p:cond delay="2000"/>
                            </p:stCondLst>
                            <p:childTnLst>
                              <p:par>
                                <p:cTn id="13" presetID="10" presetClass="exit" presetSubtype="0" fill="hold" grpId="0" nodeType="afterEffect">
                                  <p:stCondLst>
                                    <p:cond delay="0"/>
                                  </p:stCondLst>
                                  <p:childTnLst>
                                    <p:animEffect transition="out" filter="fade">
                                      <p:cBhvr>
                                        <p:cTn id="14" dur="1000"/>
                                        <p:tgtEl>
                                          <p:spTgt spid="15">
                                            <p:txEl>
                                              <p:pRg st="0" end="0"/>
                                            </p:txEl>
                                          </p:spTgt>
                                        </p:tgtEl>
                                      </p:cBhvr>
                                    </p:animEffect>
                                    <p:set>
                                      <p:cBhvr>
                                        <p:cTn id="15" dur="1" fill="hold">
                                          <p:stCondLst>
                                            <p:cond delay="999"/>
                                          </p:stCondLst>
                                        </p:cTn>
                                        <p:tgtEl>
                                          <p:spTgt spid="15">
                                            <p:txEl>
                                              <p:pRg st="0" end="0"/>
                                            </p:txEl>
                                          </p:spTgt>
                                        </p:tgtEl>
                                        <p:attrNameLst>
                                          <p:attrName>style.visibility</p:attrName>
                                        </p:attrNameLst>
                                      </p:cBhvr>
                                      <p:to>
                                        <p:strVal val="hidden"/>
                                      </p:to>
                                    </p:set>
                                  </p:childTnLst>
                                </p:cTn>
                              </p:par>
                            </p:childTnLst>
                          </p:cTn>
                        </p:par>
                        <p:par>
                          <p:cTn id="16" fill="hold">
                            <p:stCondLst>
                              <p:cond delay="3000"/>
                            </p:stCondLst>
                            <p:childTnLst>
                              <p:par>
                                <p:cTn id="17" presetID="10" presetClass="exit" presetSubtype="0" fill="hold" grpId="0" nodeType="afterEffect">
                                  <p:stCondLst>
                                    <p:cond delay="0"/>
                                  </p:stCondLst>
                                  <p:childTnLst>
                                    <p:animEffect transition="out" filter="fade">
                                      <p:cBhvr>
                                        <p:cTn id="18" dur="1000"/>
                                        <p:tgtEl>
                                          <p:spTgt spid="17">
                                            <p:txEl>
                                              <p:pRg st="0" end="0"/>
                                            </p:txEl>
                                          </p:spTgt>
                                        </p:tgtEl>
                                      </p:cBhvr>
                                    </p:animEffect>
                                    <p:set>
                                      <p:cBhvr>
                                        <p:cTn id="19" dur="1" fill="hold">
                                          <p:stCondLst>
                                            <p:cond delay="999"/>
                                          </p:stCondLst>
                                        </p:cTn>
                                        <p:tgtEl>
                                          <p:spTgt spid="1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tmplLst>
          <p:tmpl lvl="1">
            <p:tnLst>
              <p:par>
                <p:cTn presetID="10" presetClass="exit" presetSubtype="0" fill="hold" nodeType="afterEffect">
                  <p:stCondLst>
                    <p:cond delay="0"/>
                  </p:stCondLst>
                  <p:childTnLst>
                    <p:animEffect transition="out" filter="fade">
                      <p:cBhvr>
                        <p:cTn dur="1000"/>
                        <p:tgtEl>
                          <p:spTgt spid="15"/>
                        </p:tgtEl>
                      </p:cBhvr>
                    </p:animEffect>
                    <p:set>
                      <p:cBhvr>
                        <p:cTn dur="1" fill="hold">
                          <p:stCondLst>
                            <p:cond delay="999"/>
                          </p:stCondLst>
                        </p:cTn>
                        <p:tgtEl>
                          <p:spTgt spid="15"/>
                        </p:tgtEl>
                        <p:attrNameLst>
                          <p:attrName>style.visibility</p:attrName>
                        </p:attrNameLst>
                      </p:cBhvr>
                      <p:to>
                        <p:strVal val="hidden"/>
                      </p:to>
                    </p:set>
                  </p:childTnLst>
                </p:cTn>
              </p:par>
            </p:tnLst>
          </p:tmpl>
        </p:tmplLst>
      </p:bldP>
      <p:bldP spid="16" grpId="0" build="p">
        <p:tmplLst>
          <p:tmpl lvl="1">
            <p:tnLst>
              <p:par>
                <p:cTn presetID="10" presetClass="exit" presetSubtype="0" fill="hold" nodeType="afterEffect">
                  <p:stCondLst>
                    <p:cond delay="0"/>
                  </p:stCondLst>
                  <p:childTnLst>
                    <p:animEffect transition="out" filter="fade">
                      <p:cBhvr>
                        <p:cTn dur="1000"/>
                        <p:tgtEl>
                          <p:spTgt spid="16"/>
                        </p:tgtEl>
                      </p:cBhvr>
                    </p:animEffect>
                    <p:set>
                      <p:cBhvr>
                        <p:cTn dur="1" fill="hold">
                          <p:stCondLst>
                            <p:cond delay="999"/>
                          </p:stCondLst>
                        </p:cTn>
                        <p:tgtEl>
                          <p:spTgt spid="16"/>
                        </p:tgtEl>
                        <p:attrNameLst>
                          <p:attrName>style.visibility</p:attrName>
                        </p:attrNameLst>
                      </p:cBhvr>
                      <p:to>
                        <p:strVal val="hidden"/>
                      </p:to>
                    </p:set>
                  </p:childTnLst>
                </p:cTn>
              </p:par>
            </p:tnLst>
          </p:tmpl>
        </p:tmplLst>
      </p:bldP>
      <p:bldP spid="17" grpId="0" build="p">
        <p:tmplLst>
          <p:tmpl lvl="1">
            <p:tnLst>
              <p:par>
                <p:cTn presetID="10" presetClass="exit" presetSubtype="0" fill="hold" nodeType="afterEffect">
                  <p:stCondLst>
                    <p:cond delay="0"/>
                  </p:stCondLst>
                  <p:childTnLst>
                    <p:animEffect transition="out" filter="fade">
                      <p:cBhvr>
                        <p:cTn dur="1000"/>
                        <p:tgtEl>
                          <p:spTgt spid="17"/>
                        </p:tgtEl>
                      </p:cBhvr>
                    </p:animEffect>
                    <p:set>
                      <p:cBhvr>
                        <p:cTn dur="1" fill="hold">
                          <p:stCondLst>
                            <p:cond delay="999"/>
                          </p:stCondLst>
                        </p:cTn>
                        <p:tgtEl>
                          <p:spTgt spid="17"/>
                        </p:tgtEl>
                        <p:attrNameLst>
                          <p:attrName>style.visibility</p:attrName>
                        </p:attrNameLst>
                      </p:cBhvr>
                      <p:to>
                        <p:strVal val="hidden"/>
                      </p:to>
                    </p:set>
                  </p:childTnLst>
                </p:cTn>
              </p:par>
            </p:tnLst>
          </p:tmpl>
        </p:tmplLst>
      </p:bldP>
      <p:bldP spid="18" grpId="0" build="p">
        <p:tmplLst>
          <p:tmpl lvl="1">
            <p:tnLst>
              <p:par>
                <p:cTn presetID="10" presetClass="exit" presetSubtype="0" fill="hold" nodeType="clickEffect">
                  <p:stCondLst>
                    <p:cond delay="0"/>
                  </p:stCondLst>
                  <p:childTnLst>
                    <p:animEffect transition="out" filter="fade">
                      <p:cBhvr>
                        <p:cTn dur="1000"/>
                        <p:tgtEl>
                          <p:spTgt spid="18"/>
                        </p:tgtEl>
                      </p:cBhvr>
                    </p:animEffect>
                    <p:set>
                      <p:cBhvr>
                        <p:cTn dur="1" fill="hold">
                          <p:stCondLst>
                            <p:cond delay="999"/>
                          </p:stCondLst>
                        </p:cTn>
                        <p:tgtEl>
                          <p:spTgt spid="18"/>
                        </p:tgtEl>
                        <p:attrNameLst>
                          <p:attrName>style.visibility</p:attrName>
                        </p:attrNameLst>
                      </p:cBhvr>
                      <p:to>
                        <p:strVal val="hidden"/>
                      </p:to>
                    </p:se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Öğe Eşleme">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p>
            <a:endParaRPr kumimoji="0" lang="tr-TR"/>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lang="tr-TR"/>
            </a:lvl1pPr>
            <a:lvl2pPr eaLnBrk="1" latinLnBrk="0" hangingPunct="1">
              <a:buFontTx/>
              <a:buChar char="•"/>
              <a:defRPr kumimoji="0" lang="tr-TR"/>
            </a:lvl2pPr>
            <a:lvl3pPr eaLnBrk="1" latinLnBrk="0" hangingPunct="1">
              <a:buFontTx/>
              <a:buChar char="•"/>
              <a:defRPr kumimoji="0" lang="tr-TR"/>
            </a:lvl3pPr>
            <a:lvl4pPr eaLnBrk="1" latinLnBrk="0" hangingPunct="1">
              <a:buFontTx/>
              <a:buChar char="•"/>
              <a:defRPr kumimoji="0" lang="tr-TR"/>
            </a:lvl4pPr>
            <a:lvl5pPr eaLnBrk="1" latinLnBrk="0" hangingPunct="1">
              <a:buFontTx/>
              <a:buChar char="•"/>
              <a:defRPr kumimoji="0" lang="tr-TR"/>
            </a:lvl5pPr>
            <a:extLst/>
          </a:lstStyle>
          <a:p>
            <a:pPr lvl="0"/>
            <a:r>
              <a:rPr kumimoji="0" lang="tr-TR"/>
              <a:t>Öğe 1'i eklemek için tıklatın</a:t>
            </a:r>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lang="tr-TR"/>
            </a:lvl1pPr>
            <a:lvl2pPr eaLnBrk="1" latinLnBrk="0" hangingPunct="1">
              <a:buFontTx/>
              <a:buChar char="•"/>
              <a:defRPr kumimoji="0" lang="tr-TR"/>
            </a:lvl2pPr>
            <a:lvl3pPr eaLnBrk="1" latinLnBrk="0" hangingPunct="1">
              <a:buFontTx/>
              <a:buChar char="•"/>
              <a:defRPr kumimoji="0" lang="tr-TR"/>
            </a:lvl3pPr>
            <a:lvl4pPr eaLnBrk="1" latinLnBrk="0" hangingPunct="1">
              <a:buFontTx/>
              <a:buChar char="•"/>
              <a:defRPr kumimoji="0" lang="tr-TR"/>
            </a:lvl4pPr>
            <a:lvl5pPr eaLnBrk="1" latinLnBrk="0" hangingPunct="1">
              <a:buFontTx/>
              <a:buChar char="•"/>
              <a:defRPr kumimoji="0" lang="tr-TR"/>
            </a:lvl5pPr>
            <a:extLst/>
          </a:lstStyle>
          <a:p>
            <a:pPr lvl="0"/>
            <a:r>
              <a:rPr kumimoji="0" lang="tr-TR"/>
              <a:t>Öğe 2'yi eklemek için tıklatın</a:t>
            </a:r>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lang="tr-TR"/>
            </a:lvl1pPr>
            <a:lvl2pPr eaLnBrk="1" latinLnBrk="0" hangingPunct="1">
              <a:buFontTx/>
              <a:buChar char="•"/>
              <a:defRPr kumimoji="0" lang="tr-TR"/>
            </a:lvl2pPr>
            <a:lvl3pPr eaLnBrk="1" latinLnBrk="0" hangingPunct="1">
              <a:buFontTx/>
              <a:buChar char="•"/>
              <a:defRPr kumimoji="0" lang="tr-TR"/>
            </a:lvl3pPr>
            <a:lvl4pPr eaLnBrk="1" latinLnBrk="0" hangingPunct="1">
              <a:buFontTx/>
              <a:buChar char="•"/>
              <a:defRPr kumimoji="0" lang="tr-TR"/>
            </a:lvl4pPr>
            <a:lvl5pPr eaLnBrk="1" latinLnBrk="0" hangingPunct="1">
              <a:buFontTx/>
              <a:buChar char="•"/>
              <a:defRPr kumimoji="0" lang="tr-TR"/>
            </a:lvl5pPr>
            <a:extLst/>
          </a:lstStyle>
          <a:p>
            <a:pPr lvl="0"/>
            <a:r>
              <a:rPr kumimoji="0" lang="tr-TR"/>
              <a:t>Öğe 3'ü eklemek için tıklatın</a:t>
            </a:r>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lang="tr-TR"/>
            </a:lvl1pPr>
            <a:lvl2pPr eaLnBrk="1" latinLnBrk="0" hangingPunct="1">
              <a:buFontTx/>
              <a:buChar char="•"/>
              <a:defRPr kumimoji="0" lang="tr-TR"/>
            </a:lvl2pPr>
            <a:lvl3pPr eaLnBrk="1" latinLnBrk="0" hangingPunct="1">
              <a:buFontTx/>
              <a:buChar char="•"/>
              <a:defRPr kumimoji="0" lang="tr-TR"/>
            </a:lvl3pPr>
            <a:lvl4pPr eaLnBrk="1" latinLnBrk="0" hangingPunct="1">
              <a:buFontTx/>
              <a:buChar char="•"/>
              <a:defRPr kumimoji="0" lang="tr-TR"/>
            </a:lvl4pPr>
            <a:lvl5pPr eaLnBrk="1" latinLnBrk="0" hangingPunct="1">
              <a:buFontTx/>
              <a:buChar char="•"/>
              <a:defRPr kumimoji="0" lang="tr-TR"/>
            </a:lvl5pPr>
            <a:extLst/>
          </a:lstStyle>
          <a:p>
            <a:pPr lvl="0"/>
            <a:r>
              <a:rPr kumimoji="0" lang="tr-TR"/>
              <a:t>Öğe 4'ü eklemek için tıklatın</a:t>
            </a:r>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lang="tr-TR"/>
            </a:lvl1pPr>
            <a:lvl2pPr eaLnBrk="1" latinLnBrk="0" hangingPunct="1">
              <a:buFontTx/>
              <a:buChar char="•"/>
              <a:defRPr kumimoji="0" lang="tr-TR"/>
            </a:lvl2pPr>
            <a:lvl3pPr eaLnBrk="1" latinLnBrk="0" hangingPunct="1">
              <a:buFontTx/>
              <a:buChar char="•"/>
              <a:defRPr kumimoji="0" lang="tr-TR"/>
            </a:lvl3pPr>
            <a:lvl4pPr eaLnBrk="1" latinLnBrk="0" hangingPunct="1">
              <a:buFontTx/>
              <a:buChar char="•"/>
              <a:defRPr kumimoji="0" lang="tr-TR"/>
            </a:lvl4pPr>
            <a:lvl5pPr eaLnBrk="1" latinLnBrk="0" hangingPunct="1">
              <a:buFontTx/>
              <a:buChar char="•"/>
              <a:defRPr kumimoji="0" lang="tr-TR"/>
            </a:lvl5pPr>
            <a:extLst/>
          </a:lstStyle>
          <a:p>
            <a:pPr lvl="0"/>
            <a:r>
              <a:rPr kumimoji="0" lang="tr-TR"/>
              <a:t>Öğe 5'i eklemek için tıklatın</a:t>
            </a:r>
          </a:p>
        </p:txBody>
      </p:sp>
      <p:sp>
        <p:nvSpPr>
          <p:cNvPr id="20" name="Rectangle 3"/>
          <p:cNvSpPr>
            <a:spLocks noGrp="1"/>
          </p:cNvSpPr>
          <p:nvPr>
            <p:ph type="dt" sz="half" idx="10"/>
          </p:nvPr>
        </p:nvSpPr>
        <p:spPr/>
        <p:txBody>
          <a:bodyPr vert="horz"/>
          <a:lstStyle>
            <a:lvl1pPr algn="r" eaLnBrk="1" latinLnBrk="0" hangingPunct="1">
              <a:defRPr kumimoji="0" lang="tr-TR"/>
            </a:lvl1pPr>
            <a:extLst/>
          </a:lstStyle>
          <a:p>
            <a:fld id="{1BEBB2CB-903D-46EF-8227-E770ED8FF514}" type="datetimeFigureOut">
              <a:rPr lang="tr-TR"/>
              <a:pPr/>
              <a:t>4.01.2018</a:t>
            </a:fld>
            <a:endParaRPr kumimoji="0" lang="tr-TR"/>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lang="tr-TR"/>
            </a:lvl1pPr>
            <a:lvl2pPr eaLnBrk="1" latinLnBrk="0" hangingPunct="1">
              <a:buFontTx/>
              <a:buChar char="•"/>
              <a:defRPr kumimoji="0" lang="tr-TR"/>
            </a:lvl2pPr>
            <a:lvl3pPr eaLnBrk="1" latinLnBrk="0" hangingPunct="1">
              <a:buFontTx/>
              <a:buChar char="•"/>
              <a:defRPr kumimoji="0" lang="tr-TR"/>
            </a:lvl3pPr>
            <a:lvl4pPr eaLnBrk="1" latinLnBrk="0" hangingPunct="1">
              <a:buFontTx/>
              <a:buChar char="•"/>
              <a:defRPr kumimoji="0" lang="tr-TR"/>
            </a:lvl4pPr>
            <a:lvl5pPr eaLnBrk="1" latinLnBrk="0" hangingPunct="1">
              <a:buFontTx/>
              <a:buChar char="•"/>
              <a:defRPr kumimoji="0" lang="tr-TR"/>
            </a:lvl5pPr>
            <a:extLst/>
          </a:lstStyle>
          <a:p>
            <a:pPr lvl="0"/>
            <a:r>
              <a:rPr kumimoji="0" lang="tr-TR"/>
              <a:t>Eşleşme 5'i eklemek için tıklatın</a:t>
            </a:r>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lang="tr-TR"/>
            </a:lvl1pPr>
            <a:lvl2pPr eaLnBrk="1" latinLnBrk="0" hangingPunct="1">
              <a:buFontTx/>
              <a:buChar char="•"/>
              <a:defRPr kumimoji="0" lang="tr-TR"/>
            </a:lvl2pPr>
            <a:lvl3pPr eaLnBrk="1" latinLnBrk="0" hangingPunct="1">
              <a:buFontTx/>
              <a:buChar char="•"/>
              <a:defRPr kumimoji="0" lang="tr-TR"/>
            </a:lvl3pPr>
            <a:lvl4pPr eaLnBrk="1" latinLnBrk="0" hangingPunct="1">
              <a:buFontTx/>
              <a:buChar char="•"/>
              <a:defRPr kumimoji="0" lang="tr-TR"/>
            </a:lvl4pPr>
            <a:lvl5pPr eaLnBrk="1" latinLnBrk="0" hangingPunct="1">
              <a:buFontTx/>
              <a:buChar char="•"/>
              <a:defRPr kumimoji="0" lang="tr-TR"/>
            </a:lvl5pPr>
            <a:extLst/>
          </a:lstStyle>
          <a:p>
            <a:pPr lvl="0"/>
            <a:r>
              <a:rPr kumimoji="0" lang="tr-TR"/>
              <a:t>Eşleşme 3'ü eklemek için tıklatın</a:t>
            </a:r>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lang="tr-TR"/>
            </a:lvl1pPr>
            <a:lvl2pPr eaLnBrk="1" latinLnBrk="0" hangingPunct="1">
              <a:buFontTx/>
              <a:buChar char="•"/>
              <a:defRPr kumimoji="0" lang="tr-TR"/>
            </a:lvl2pPr>
            <a:lvl3pPr eaLnBrk="1" latinLnBrk="0" hangingPunct="1">
              <a:buFontTx/>
              <a:buChar char="•"/>
              <a:defRPr kumimoji="0" lang="tr-TR"/>
            </a:lvl3pPr>
            <a:lvl4pPr eaLnBrk="1" latinLnBrk="0" hangingPunct="1">
              <a:buFontTx/>
              <a:buChar char="•"/>
              <a:defRPr kumimoji="0" lang="tr-TR"/>
            </a:lvl4pPr>
            <a:lvl5pPr eaLnBrk="1" latinLnBrk="0" hangingPunct="1">
              <a:buFontTx/>
              <a:buChar char="•"/>
              <a:defRPr kumimoji="0" lang="tr-TR"/>
            </a:lvl5pPr>
            <a:extLst/>
          </a:lstStyle>
          <a:p>
            <a:pPr lvl="0"/>
            <a:r>
              <a:rPr kumimoji="0" lang="tr-TR"/>
              <a:t>Eşleşme 1'i eklemek için tıklatın</a:t>
            </a:r>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lang="tr-TR"/>
            </a:lvl1pPr>
            <a:lvl2pPr eaLnBrk="1" latinLnBrk="0" hangingPunct="1">
              <a:buFontTx/>
              <a:buChar char="•"/>
              <a:defRPr kumimoji="0" lang="tr-TR"/>
            </a:lvl2pPr>
            <a:lvl3pPr eaLnBrk="1" latinLnBrk="0" hangingPunct="1">
              <a:buFontTx/>
              <a:buChar char="•"/>
              <a:defRPr kumimoji="0" lang="tr-TR"/>
            </a:lvl3pPr>
            <a:lvl4pPr eaLnBrk="1" latinLnBrk="0" hangingPunct="1">
              <a:buFontTx/>
              <a:buChar char="•"/>
              <a:defRPr kumimoji="0" lang="tr-TR"/>
            </a:lvl4pPr>
            <a:lvl5pPr eaLnBrk="1" latinLnBrk="0" hangingPunct="1">
              <a:buFontTx/>
              <a:buChar char="•"/>
              <a:defRPr kumimoji="0" lang="tr-TR"/>
            </a:lvl5pPr>
            <a:extLst/>
          </a:lstStyle>
          <a:p>
            <a:pPr lvl="0"/>
            <a:r>
              <a:rPr kumimoji="0" lang="tr-TR"/>
              <a:t>Eşleşme 2'yi eklemek için tıklatın</a:t>
            </a:r>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lang="tr-TR"/>
            </a:lvl1pPr>
            <a:lvl2pPr eaLnBrk="1" latinLnBrk="0" hangingPunct="1">
              <a:buFontTx/>
              <a:buChar char="•"/>
              <a:defRPr kumimoji="0" lang="tr-TR"/>
            </a:lvl2pPr>
            <a:lvl3pPr eaLnBrk="1" latinLnBrk="0" hangingPunct="1">
              <a:buFontTx/>
              <a:buChar char="•"/>
              <a:defRPr kumimoji="0" lang="tr-TR"/>
            </a:lvl3pPr>
            <a:lvl4pPr eaLnBrk="1" latinLnBrk="0" hangingPunct="1">
              <a:buFontTx/>
              <a:buChar char="•"/>
              <a:defRPr kumimoji="0" lang="tr-TR"/>
            </a:lvl4pPr>
            <a:lvl5pPr eaLnBrk="1" latinLnBrk="0" hangingPunct="1">
              <a:buFontTx/>
              <a:buChar char="•"/>
              <a:defRPr kumimoji="0" lang="tr-TR"/>
            </a:lvl5pPr>
            <a:extLst/>
          </a:lstStyle>
          <a:p>
            <a:pPr lvl="0"/>
            <a:r>
              <a:rPr kumimoji="0" lang="tr-TR"/>
              <a:t>Eşleşme 4'ü eklemek için tıklatın</a:t>
            </a:r>
          </a:p>
        </p:txBody>
      </p:sp>
      <p:sp>
        <p:nvSpPr>
          <p:cNvPr id="11" name="Rectangle 2"/>
          <p:cNvSpPr>
            <a:spLocks noGrp="1"/>
          </p:cNvSpPr>
          <p:nvPr>
            <p:ph type="title" hasCustomPrompt="1"/>
          </p:nvPr>
        </p:nvSpPr>
        <p:spPr/>
        <p:txBody>
          <a:bodyPr vert="horz"/>
          <a:lstStyle>
            <a:lvl1pPr algn="l" eaLnBrk="1" latinLnBrk="0" hangingPunct="1">
              <a:defRPr kumimoji="0" lang="tr-TR" i="1" baseline="0"/>
            </a:lvl1pPr>
            <a:extLst/>
          </a:lstStyle>
          <a:p>
            <a:r>
              <a:rPr kumimoji="0" lang="tr-TR"/>
              <a:t>Sorunuzu yazmak için tıklatın</a:t>
            </a:r>
          </a:p>
        </p:txBody>
      </p:sp>
      <p:sp>
        <p:nvSpPr>
          <p:cNvPr id="7" name="Rectangle 5"/>
          <p:cNvSpPr>
            <a:spLocks noGrp="1"/>
          </p:cNvSpPr>
          <p:nvPr>
            <p:ph type="sldNum" sz="quarter" idx="12"/>
          </p:nvPr>
        </p:nvSpPr>
        <p:spPr/>
        <p:txBody>
          <a:bodyPr vert="horz"/>
          <a:lstStyle/>
          <a:p>
            <a:fld id="{C75B88FA-3392-4D65-A457-DB2A9953195B}" type="slidenum">
              <a:rPr/>
              <a:pPr/>
              <a:t>‹#›</a:t>
            </a:fld>
            <a:endParaRPr kumimoji="0" lang="tr-TR"/>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theme" Target="../theme/theme2.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p>
            <a:pPr eaLnBrk="1" latinLnBrk="0" hangingPunct="1"/>
            <a:r>
              <a:rPr kumimoji="0" lang="tr-TR"/>
              <a:t>Asıl başlık stilini düzenlemek için tıklayın</a:t>
            </a:r>
            <a:endParaRPr kumimoji="0" lang="en-US"/>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p>
            <a:pPr lvl="0" eaLnBrk="1" latinLnBrk="0" hangingPunct="1"/>
            <a:r>
              <a:rPr kumimoji="0" lang="tr-TR"/>
              <a:t>Asıl metin stillerini düzenle</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eaLnBrk="1" latinLnBrk="0" hangingPunct="1">
              <a:defRPr kumimoji="0" lang="tr-TR" sz="1100"/>
            </a:lvl1pPr>
            <a:extLst/>
          </a:lstStyle>
          <a:p>
            <a:pPr algn="r"/>
            <a:fld id="{8F67D422-08A8-451B-9A67-21962FC4B660}" type="datetimeFigureOut">
              <a:rPr kumimoji="0" lang="tr-TR" sz="1100"/>
              <a:pPr algn="r"/>
              <a:t>4.01.2018</a:t>
            </a:fld>
            <a:endParaRPr kumimoji="0" lang="tr-TR" sz="105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eaLnBrk="1" latinLnBrk="0" hangingPunct="1">
              <a:defRPr kumimoji="0" lang="tr-TR" sz="1200"/>
            </a:lvl1pPr>
            <a:extLst/>
          </a:lstStyle>
          <a:p>
            <a:endParaRPr kumimoji="0" lang="tr-TR" sz="120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eaLnBrk="1" latinLnBrk="0" hangingPunct="1">
              <a:defRPr kumimoji="0" lang="tr-TR" sz="1200"/>
            </a:lvl1pPr>
            <a:extLst/>
          </a:lstStyle>
          <a:p>
            <a:fld id="{169B2101-2E9F-420A-91A3-890890D84497}" type="slidenum">
              <a:rPr kumimoji="0" lang="tr-TR" sz="1200"/>
              <a:pPr/>
              <a:t>‹#›</a:t>
            </a:fld>
            <a:endParaRPr kumimoji="0" lang="tr-TR" sz="120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kumimoji="0" lang="tr-TR"/>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kumimoji="0" lang="tr-TR"/>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kumimoji="0" lang="tr-TR"/>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kumimoji="0" lang="tr-TR"/>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kumimoji="0" lang="tr-TR"/>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tr-TR"/>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tr-TR"/>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kumimoji="0" lang="tr-TR"/>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kumimoji="0" lang="tr-TR"/>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kumimoji="0" lang="tr-TR"/>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kumimoji="0" lang="tr-TR"/>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kumimoji="0" lang="tr-TR"/>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tr-TR"/>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tr-TR"/>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kumimoji="0" lang="tr-T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xStyles>
    <p:titleStyle>
      <a:lvl1pPr algn="l" rtl="0" eaLnBrk="1" latinLnBrk="0" hangingPunct="1">
        <a:spcBef>
          <a:spcPct val="0"/>
        </a:spcBef>
        <a:buNone/>
        <a:defRPr kumimoji="0" lang="tr-TR" sz="3600">
          <a:solidFill>
            <a:schemeClr val="tx1"/>
          </a:solidFill>
          <a:latin typeface="+mj-lt"/>
          <a:ea typeface="+mj-ea"/>
          <a:cs typeface="+mj-cs"/>
        </a:defRPr>
      </a:lvl1pPr>
      <a:lvl2pPr eaLnBrk="1" latinLnBrk="0" hangingPunct="1">
        <a:defRPr kumimoji="0" lang="tr-TR">
          <a:solidFill>
            <a:schemeClr val="tx2"/>
          </a:solidFill>
        </a:defRPr>
      </a:lvl2pPr>
      <a:lvl3pPr eaLnBrk="1" latinLnBrk="0" hangingPunct="1">
        <a:defRPr kumimoji="0" lang="tr-TR">
          <a:solidFill>
            <a:schemeClr val="tx2"/>
          </a:solidFill>
        </a:defRPr>
      </a:lvl3pPr>
      <a:lvl4pPr eaLnBrk="1" latinLnBrk="0" hangingPunct="1">
        <a:defRPr kumimoji="0" lang="tr-TR">
          <a:solidFill>
            <a:schemeClr val="tx2"/>
          </a:solidFill>
        </a:defRPr>
      </a:lvl4pPr>
      <a:lvl5pPr eaLnBrk="1" latinLnBrk="0" hangingPunct="1">
        <a:defRPr kumimoji="0" lang="tr-TR">
          <a:solidFill>
            <a:schemeClr val="tx2"/>
          </a:solidFill>
        </a:defRPr>
      </a:lvl5pPr>
      <a:lvl6pPr eaLnBrk="1" latinLnBrk="0" hangingPunct="1">
        <a:defRPr kumimoji="0" lang="tr-TR">
          <a:solidFill>
            <a:schemeClr val="tx2"/>
          </a:solidFill>
        </a:defRPr>
      </a:lvl6pPr>
      <a:lvl7pPr eaLnBrk="1" latinLnBrk="0" hangingPunct="1">
        <a:defRPr kumimoji="0" lang="tr-TR">
          <a:solidFill>
            <a:schemeClr val="tx2"/>
          </a:solidFill>
        </a:defRPr>
      </a:lvl7pPr>
      <a:lvl8pPr eaLnBrk="1" latinLnBrk="0" hangingPunct="1">
        <a:defRPr kumimoji="0" lang="tr-TR">
          <a:solidFill>
            <a:schemeClr val="tx2"/>
          </a:solidFill>
        </a:defRPr>
      </a:lvl8pPr>
      <a:lvl9pPr eaLnBrk="1" latinLnBrk="0" hangingPunct="1">
        <a:defRPr kumimoji="0" lang="tr-TR">
          <a:solidFill>
            <a:schemeClr val="tx2"/>
          </a:solidFill>
        </a:defRPr>
      </a:lvl9pPr>
      <a:extLst/>
    </p:titleStyle>
    <p:bodyStyle>
      <a:lvl1pPr marL="342900" indent="-342900" algn="l" rtl="0" eaLnBrk="1" latinLnBrk="0" hangingPunct="1">
        <a:spcBef>
          <a:spcPct val="20000"/>
        </a:spcBef>
        <a:buChar char="•"/>
        <a:defRPr kumimoji="0" lang="tr-TR" sz="2000">
          <a:solidFill>
            <a:schemeClr val="tx1"/>
          </a:solidFill>
          <a:latin typeface="+mn-lt"/>
          <a:ea typeface="+mn-ea"/>
          <a:cs typeface="+mn-cs"/>
        </a:defRPr>
      </a:lvl1pPr>
      <a:lvl2pPr marL="742950" indent="-285750" algn="l" rtl="0" eaLnBrk="1" latinLnBrk="0" hangingPunct="1">
        <a:spcBef>
          <a:spcPct val="20000"/>
        </a:spcBef>
        <a:buChar char="–"/>
        <a:defRPr kumimoji="0" lang="tr-TR" sz="2000">
          <a:solidFill>
            <a:schemeClr val="tx1"/>
          </a:solidFill>
          <a:latin typeface="+mn-lt"/>
          <a:ea typeface="+mn-ea"/>
          <a:cs typeface="+mn-cs"/>
        </a:defRPr>
      </a:lvl2pPr>
      <a:lvl3pPr marL="1143000" indent="-228600" algn="l" rtl="0" eaLnBrk="1" latinLnBrk="0" hangingPunct="1">
        <a:spcBef>
          <a:spcPct val="20000"/>
        </a:spcBef>
        <a:buChar char="•"/>
        <a:defRPr kumimoji="0" lang="tr-TR" sz="2000">
          <a:solidFill>
            <a:schemeClr val="tx1"/>
          </a:solidFill>
          <a:latin typeface="+mn-lt"/>
          <a:ea typeface="+mn-ea"/>
          <a:cs typeface="+mn-cs"/>
        </a:defRPr>
      </a:lvl3pPr>
      <a:lvl4pPr marL="1600200" indent="-228600" algn="l" rtl="0" eaLnBrk="1" latinLnBrk="0" hangingPunct="1">
        <a:spcBef>
          <a:spcPct val="20000"/>
        </a:spcBef>
        <a:buChar char="–"/>
        <a:defRPr kumimoji="0" lang="tr-TR" sz="2000">
          <a:solidFill>
            <a:schemeClr val="tx1"/>
          </a:solidFill>
          <a:latin typeface="+mn-lt"/>
          <a:ea typeface="+mn-ea"/>
          <a:cs typeface="+mn-cs"/>
        </a:defRPr>
      </a:lvl4pPr>
      <a:lvl5pPr marL="2057400" indent="-228600" algn="l" rtl="0" eaLnBrk="1" latinLnBrk="0" hangingPunct="1">
        <a:spcBef>
          <a:spcPct val="20000"/>
        </a:spcBef>
        <a:buChar char="»"/>
        <a:defRPr kumimoji="0" lang="tr-TR" sz="2000">
          <a:solidFill>
            <a:schemeClr val="tx1"/>
          </a:solidFill>
          <a:latin typeface="+mn-lt"/>
          <a:ea typeface="+mn-ea"/>
          <a:cs typeface="+mn-cs"/>
        </a:defRPr>
      </a:lvl5pPr>
      <a:lvl6pPr marL="2514600" indent="-228600" algn="l" rtl="0" eaLnBrk="1" latinLnBrk="0" hangingPunct="1">
        <a:spcBef>
          <a:spcPct val="20000"/>
        </a:spcBef>
        <a:buChar char="•"/>
        <a:defRPr kumimoji="0" lang="tr-TR" sz="2000">
          <a:solidFill>
            <a:schemeClr val="tx1"/>
          </a:solidFill>
          <a:latin typeface="+mn-lt"/>
          <a:ea typeface="+mn-ea"/>
          <a:cs typeface="+mn-cs"/>
        </a:defRPr>
      </a:lvl6pPr>
      <a:lvl7pPr marL="2971800" indent="-228600" algn="l" rtl="0" eaLnBrk="1" latinLnBrk="0" hangingPunct="1">
        <a:spcBef>
          <a:spcPct val="20000"/>
        </a:spcBef>
        <a:buChar char="•"/>
        <a:defRPr kumimoji="0" lang="tr-TR" sz="2000">
          <a:solidFill>
            <a:schemeClr val="tx1"/>
          </a:solidFill>
          <a:latin typeface="+mn-lt"/>
          <a:ea typeface="+mn-ea"/>
          <a:cs typeface="+mn-cs"/>
        </a:defRPr>
      </a:lvl7pPr>
      <a:lvl8pPr marL="3429000" indent="-228600" algn="l" rtl="0" eaLnBrk="1" latinLnBrk="0" hangingPunct="1">
        <a:spcBef>
          <a:spcPct val="20000"/>
        </a:spcBef>
        <a:buChar char="•"/>
        <a:defRPr kumimoji="0" lang="tr-TR" sz="2000">
          <a:solidFill>
            <a:schemeClr val="tx1"/>
          </a:solidFill>
          <a:latin typeface="+mn-lt"/>
          <a:ea typeface="+mn-ea"/>
          <a:cs typeface="+mn-cs"/>
        </a:defRPr>
      </a:lvl8pPr>
      <a:lvl9pPr marL="3886200" indent="-228600" algn="l" rtl="0" eaLnBrk="1" latinLnBrk="0" hangingPunct="1">
        <a:spcBef>
          <a:spcPct val="20000"/>
        </a:spcBef>
        <a:buChar char="•"/>
        <a:defRPr kumimoji="0" lang="tr-TR" sz="2000">
          <a:solidFill>
            <a:schemeClr val="tx1"/>
          </a:solidFill>
          <a:latin typeface="+mn-lt"/>
          <a:ea typeface="+mn-ea"/>
          <a:cs typeface="+mn-cs"/>
        </a:defRPr>
      </a:lvl9pPr>
      <a:extLst/>
    </p:bodyStyle>
    <p:otherStyle>
      <a:lvl1pPr marL="0" algn="l" rtl="0" eaLnBrk="1" latinLnBrk="0" hangingPunct="1">
        <a:defRPr kumimoji="0" lang="tr-TR">
          <a:solidFill>
            <a:schemeClr val="tx1"/>
          </a:solidFill>
          <a:latin typeface="+mn-lt"/>
          <a:ea typeface="+mn-ea"/>
          <a:cs typeface="+mn-cs"/>
        </a:defRPr>
      </a:lvl1pPr>
      <a:lvl2pPr marL="457200" algn="l" rtl="0" eaLnBrk="1" latinLnBrk="0" hangingPunct="1">
        <a:defRPr kumimoji="0" lang="tr-TR">
          <a:solidFill>
            <a:schemeClr val="tx1"/>
          </a:solidFill>
          <a:latin typeface="+mn-lt"/>
          <a:ea typeface="+mn-ea"/>
          <a:cs typeface="+mn-cs"/>
        </a:defRPr>
      </a:lvl2pPr>
      <a:lvl3pPr marL="914400" algn="l" rtl="0" eaLnBrk="1" latinLnBrk="0" hangingPunct="1">
        <a:defRPr kumimoji="0" lang="tr-TR">
          <a:solidFill>
            <a:schemeClr val="tx1"/>
          </a:solidFill>
          <a:latin typeface="+mn-lt"/>
          <a:ea typeface="+mn-ea"/>
          <a:cs typeface="+mn-cs"/>
        </a:defRPr>
      </a:lvl3pPr>
      <a:lvl4pPr marL="1371600" algn="l" rtl="0" eaLnBrk="1" latinLnBrk="0" hangingPunct="1">
        <a:defRPr kumimoji="0" lang="tr-TR">
          <a:solidFill>
            <a:schemeClr val="tx1"/>
          </a:solidFill>
          <a:latin typeface="+mn-lt"/>
          <a:ea typeface="+mn-ea"/>
          <a:cs typeface="+mn-cs"/>
        </a:defRPr>
      </a:lvl4pPr>
      <a:lvl5pPr marL="1828800" algn="l" rtl="0" eaLnBrk="1" latinLnBrk="0" hangingPunct="1">
        <a:defRPr kumimoji="0" lang="tr-TR">
          <a:solidFill>
            <a:schemeClr val="tx1"/>
          </a:solidFill>
          <a:latin typeface="+mn-lt"/>
          <a:ea typeface="+mn-ea"/>
          <a:cs typeface="+mn-cs"/>
        </a:defRPr>
      </a:lvl5pPr>
      <a:lvl6pPr marL="2286000" algn="l" rtl="0" eaLnBrk="1" latinLnBrk="0" hangingPunct="1">
        <a:defRPr kumimoji="0" lang="tr-TR">
          <a:solidFill>
            <a:schemeClr val="tx1"/>
          </a:solidFill>
          <a:latin typeface="+mn-lt"/>
          <a:ea typeface="+mn-ea"/>
          <a:cs typeface="+mn-cs"/>
        </a:defRPr>
      </a:lvl6pPr>
      <a:lvl7pPr marL="2743200" algn="l" rtl="0" eaLnBrk="1" latinLnBrk="0" hangingPunct="1">
        <a:defRPr kumimoji="0" lang="tr-TR">
          <a:solidFill>
            <a:schemeClr val="tx1"/>
          </a:solidFill>
          <a:latin typeface="+mn-lt"/>
          <a:ea typeface="+mn-ea"/>
          <a:cs typeface="+mn-cs"/>
        </a:defRPr>
      </a:lvl7pPr>
      <a:lvl8pPr marL="3200400" algn="l" rtl="0" eaLnBrk="1" latinLnBrk="0" hangingPunct="1">
        <a:defRPr kumimoji="0" lang="tr-TR">
          <a:solidFill>
            <a:schemeClr val="tx1"/>
          </a:solidFill>
          <a:latin typeface="+mn-lt"/>
          <a:ea typeface="+mn-ea"/>
          <a:cs typeface="+mn-cs"/>
        </a:defRPr>
      </a:lvl8pPr>
      <a:lvl9pPr marL="3657600" algn="l" rtl="0" eaLnBrk="1" latinLnBrk="0" hangingPunct="1">
        <a:defRPr kumimoji="0" lang="tr-TR">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pPr algn="r"/>
            <a:fld id="{8F67D422-08A8-451B-9A67-21962FC4B660}" type="datetimeFigureOut">
              <a:rPr kumimoji="0" lang="tr-TR" sz="1100" smtClean="0"/>
              <a:pPr algn="r"/>
              <a:t>4.01.2018</a:t>
            </a:fld>
            <a:endParaRPr kumimoji="0" lang="tr-TR" sz="1050"/>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kumimoji="0" lang="tr-TR" sz="1200"/>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169B2101-2E9F-420A-91A3-890890D84497}" type="slidenum">
              <a:rPr kumimoji="0" lang="tr-TR" sz="1200" smtClean="0"/>
              <a:pPr/>
              <a:t>‹#›</a:t>
            </a:fld>
            <a:endParaRPr kumimoji="0" lang="tr-TR" sz="1200"/>
          </a:p>
        </p:txBody>
      </p:sp>
    </p:spTree>
    <p:extLst>
      <p:ext uri="{BB962C8B-B14F-4D97-AF65-F5344CB8AC3E}">
        <p14:creationId xmlns:p14="http://schemas.microsoft.com/office/powerpoint/2010/main" val="877515843"/>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9" name="Oval 28"/>
          <p:cNvSpPr/>
          <p:nvPr/>
        </p:nvSpPr>
        <p:spPr>
          <a:xfrm>
            <a:off x="8572500" y="6038850"/>
            <a:ext cx="152400" cy="152400"/>
          </a:xfrm>
          <a:prstGeom prst="ellipse">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tr-TR" dirty="0"/>
          </a:p>
        </p:txBody>
      </p:sp>
      <p:sp>
        <p:nvSpPr>
          <p:cNvPr id="27" name="Oval 28"/>
          <p:cNvSpPr/>
          <p:nvPr/>
        </p:nvSpPr>
        <p:spPr>
          <a:xfrm>
            <a:off x="8572500" y="6324600"/>
            <a:ext cx="152400" cy="152400"/>
          </a:xfrm>
          <a:prstGeom prst="ellipse">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tr-TR" dirty="0"/>
          </a:p>
        </p:txBody>
      </p:sp>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tr-TR" dirty="0"/>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tr-TR" dirty="0"/>
          </a:p>
        </p:txBody>
      </p:sp>
      <p:sp>
        <p:nvSpPr>
          <p:cNvPr id="10" name="Rectangle 24"/>
          <p:cNvSpPr>
            <a:spLocks noGrp="1"/>
          </p:cNvSpPr>
          <p:nvPr>
            <p:ph type="title"/>
          </p:nvPr>
        </p:nvSpPr>
        <p:spPr>
          <a:xfrm>
            <a:off x="2046263" y="1556792"/>
            <a:ext cx="6509239" cy="2283552"/>
          </a:xfrm>
        </p:spPr>
        <p:txBody>
          <a:bodyPr>
            <a:normAutofit/>
          </a:bodyPr>
          <a:lstStyle/>
          <a:p>
            <a:r>
              <a:rPr lang="tr-TR" sz="6000" dirty="0">
                <a:solidFill>
                  <a:schemeClr val="tx1">
                    <a:lumMod val="65000"/>
                  </a:schemeClr>
                </a:solidFill>
              </a:rPr>
              <a:t>AHLAK FELSEFESİ</a:t>
            </a:r>
            <a:br>
              <a:rPr lang="tr-TR" sz="6600" dirty="0"/>
            </a:br>
            <a:endParaRPr lang="tr-TR" sz="6600" dirty="0"/>
          </a:p>
        </p:txBody>
      </p:sp>
      <p:pic>
        <p:nvPicPr>
          <p:cNvPr id="3" name="Resim 2">
            <a:extLst>
              <a:ext uri="{FF2B5EF4-FFF2-40B4-BE49-F238E27FC236}">
                <a16:creationId xmlns:a16="http://schemas.microsoft.com/office/drawing/2014/main" id="{8D09B93A-2B36-4273-9B6D-C15C6C452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3062" y="3356992"/>
            <a:ext cx="5857875" cy="3276600"/>
          </a:xfrm>
          <a:prstGeom prst="ellipse">
            <a:avLst/>
          </a:prstGeom>
          <a:ln>
            <a:noFill/>
          </a:ln>
          <a:effectLst>
            <a:softEdge rad="112500"/>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4F9B9D0-2626-47D5-A1A2-5226024E2381}"/>
              </a:ext>
            </a:extLst>
          </p:cNvPr>
          <p:cNvSpPr>
            <a:spLocks noGrp="1"/>
          </p:cNvSpPr>
          <p:nvPr>
            <p:ph type="title"/>
          </p:nvPr>
        </p:nvSpPr>
        <p:spPr>
          <a:xfrm>
            <a:off x="228600" y="457200"/>
            <a:ext cx="8229600" cy="883568"/>
          </a:xfrm>
          <a:ln>
            <a:noFill/>
          </a:ln>
          <a:effectLst/>
          <a:scene3d>
            <a:camera prst="orthographicFront">
              <a:rot lat="0" lon="0" rev="0"/>
            </a:camera>
            <a:lightRig rig="chilly" dir="t">
              <a:rot lat="0" lon="0" rev="18480000"/>
            </a:lightRig>
          </a:scene3d>
          <a:sp3d prstMaterial="clear">
            <a:bevelT h="63500"/>
          </a:sp3d>
        </p:spPr>
        <p:txBody>
          <a:bodyPr>
            <a:normAutofit/>
          </a:bodyPr>
          <a:lstStyle/>
          <a:p>
            <a:r>
              <a:rPr lang="tr-TR" sz="2800" dirty="0"/>
              <a:t>Ahlaki Yargının Diğer Yargılardan Farkı Nedir?</a:t>
            </a:r>
          </a:p>
        </p:txBody>
      </p:sp>
      <p:sp>
        <p:nvSpPr>
          <p:cNvPr id="3" name="Metin Yer Tutucusu 2">
            <a:extLst>
              <a:ext uri="{FF2B5EF4-FFF2-40B4-BE49-F238E27FC236}">
                <a16:creationId xmlns:a16="http://schemas.microsoft.com/office/drawing/2014/main" id="{E91716B5-1E21-46BD-9515-10A885186E14}"/>
              </a:ext>
            </a:extLst>
          </p:cNvPr>
          <p:cNvSpPr>
            <a:spLocks noGrp="1"/>
          </p:cNvSpPr>
          <p:nvPr>
            <p:ph type="body" sz="quarter" idx="14"/>
          </p:nvPr>
        </p:nvSpPr>
        <p:spPr>
          <a:xfrm>
            <a:off x="228600" y="1676400"/>
            <a:ext cx="8229600" cy="3552800"/>
          </a:xfrm>
        </p:spPr>
        <p:txBody>
          <a:bodyPr>
            <a:normAutofit/>
          </a:bodyPr>
          <a:lstStyle/>
          <a:p>
            <a:pPr algn="l"/>
            <a:r>
              <a:rPr lang="tr-TR" sz="2000" dirty="0"/>
              <a:t>AHLAKİ YARGI   BİLİMSEL YARGI   DİNİ YARGI      ESTETİK YARGI</a:t>
            </a:r>
          </a:p>
          <a:p>
            <a:pPr algn="l"/>
            <a:endParaRPr lang="tr-TR" sz="2000" dirty="0"/>
          </a:p>
          <a:p>
            <a:pPr algn="l"/>
            <a:r>
              <a:rPr lang="tr-TR" sz="2000" dirty="0"/>
              <a:t>Vicdan             deney-gözlem      vahiy-inanç     öznel beğeni </a:t>
            </a:r>
          </a:p>
          <a:p>
            <a:pPr algn="l"/>
            <a:endParaRPr lang="tr-TR" sz="2000" dirty="0"/>
          </a:p>
          <a:p>
            <a:pPr algn="l"/>
            <a:r>
              <a:rPr lang="tr-TR" sz="2000" dirty="0"/>
              <a:t>İyi-kötü           doğru-yanlış          sevap-günah    güzel-çirkin </a:t>
            </a:r>
          </a:p>
          <a:p>
            <a:pPr algn="l"/>
            <a:endParaRPr lang="tr-TR" sz="2000" dirty="0"/>
          </a:p>
          <a:p>
            <a:pPr algn="l"/>
            <a:r>
              <a:rPr lang="tr-TR" sz="2000" dirty="0"/>
              <a:t>Eylem                bilgi                     bilgi-inanç         yaratma </a:t>
            </a:r>
          </a:p>
          <a:p>
            <a:endParaRPr lang="tr-TR" dirty="0"/>
          </a:p>
        </p:txBody>
      </p:sp>
    </p:spTree>
    <p:extLst>
      <p:ext uri="{BB962C8B-B14F-4D97-AF65-F5344CB8AC3E}">
        <p14:creationId xmlns:p14="http://schemas.microsoft.com/office/powerpoint/2010/main" val="17974549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FCEFB1FC-6B0F-4F1C-9130-73E57D9DC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412" y="1838325"/>
            <a:ext cx="6353175" cy="31813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274008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C0D58F8-617D-4763-BF90-7EE18EE63E69}"/>
              </a:ext>
            </a:extLst>
          </p:cNvPr>
          <p:cNvSpPr>
            <a:spLocks noGrp="1"/>
          </p:cNvSpPr>
          <p:nvPr>
            <p:ph type="title"/>
          </p:nvPr>
        </p:nvSpPr>
        <p:spPr>
          <a:xfrm>
            <a:off x="228600" y="457200"/>
            <a:ext cx="8229600" cy="955576"/>
          </a:xfrm>
          <a:ln>
            <a:noFill/>
          </a:ln>
          <a:effectLst/>
          <a:scene3d>
            <a:camera prst="orthographicFront">
              <a:rot lat="0" lon="0" rev="0"/>
            </a:camera>
            <a:lightRig rig="chilly" dir="t">
              <a:rot lat="0" lon="0" rev="18480000"/>
            </a:lightRig>
          </a:scene3d>
          <a:sp3d prstMaterial="clear">
            <a:bevelT h="63500"/>
          </a:sp3d>
        </p:spPr>
        <p:txBody>
          <a:bodyPr/>
          <a:lstStyle/>
          <a:p>
            <a:r>
              <a:rPr lang="tr-TR" u="sng" dirty="0">
                <a:solidFill>
                  <a:schemeClr val="bg1">
                    <a:lumMod val="75000"/>
                  </a:schemeClr>
                </a:solidFill>
                <a:effectLst>
                  <a:outerShdw blurRad="38100" dist="38100" dir="2700000" algn="tl">
                    <a:srgbClr val="000000">
                      <a:alpha val="43137"/>
                    </a:srgbClr>
                  </a:outerShdw>
                </a:effectLst>
              </a:rPr>
              <a:t>AHLAK FELSEFESİNİN TEMEL KAVRAMLARI</a:t>
            </a:r>
          </a:p>
        </p:txBody>
      </p:sp>
      <p:sp>
        <p:nvSpPr>
          <p:cNvPr id="3" name="Metin Yer Tutucusu 2">
            <a:extLst>
              <a:ext uri="{FF2B5EF4-FFF2-40B4-BE49-F238E27FC236}">
                <a16:creationId xmlns:a16="http://schemas.microsoft.com/office/drawing/2014/main" id="{6D417F96-96D4-4BA4-B0E7-460F43183F58}"/>
              </a:ext>
            </a:extLst>
          </p:cNvPr>
          <p:cNvSpPr>
            <a:spLocks noGrp="1"/>
          </p:cNvSpPr>
          <p:nvPr>
            <p:ph type="body" sz="quarter" idx="14"/>
          </p:nvPr>
        </p:nvSpPr>
        <p:spPr>
          <a:xfrm>
            <a:off x="228600" y="1600200"/>
            <a:ext cx="8229600" cy="5069160"/>
          </a:xfrm>
          <a:noFill/>
          <a:ln w="9525" cap="flat" cmpd="sng" algn="ctr">
            <a:solidFill>
              <a:schemeClr val="tx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Autofit/>
          </a:bodyPr>
          <a:lstStyle/>
          <a:p>
            <a:pPr algn="l"/>
            <a:r>
              <a:rPr lang="tr-TR" sz="1800" u="sng" dirty="0">
                <a:solidFill>
                  <a:srgbClr val="FFFFFF"/>
                </a:solidFill>
              </a:rPr>
              <a:t>İYİ:   </a:t>
            </a:r>
            <a:r>
              <a:rPr lang="tr-TR" sz="1800" dirty="0">
                <a:solidFill>
                  <a:srgbClr val="FFFFFF"/>
                </a:solidFill>
              </a:rPr>
              <a:t>İnsanın yapması gereken </a:t>
            </a:r>
            <a:r>
              <a:rPr lang="tr-TR" sz="1800" dirty="0" err="1">
                <a:solidFill>
                  <a:srgbClr val="FFFFFF"/>
                </a:solidFill>
              </a:rPr>
              <a:t>davranışlardır.Ahlakça</a:t>
            </a:r>
            <a:r>
              <a:rPr lang="tr-TR" sz="1800" dirty="0">
                <a:solidFill>
                  <a:srgbClr val="FFFFFF"/>
                </a:solidFill>
              </a:rPr>
              <a:t> değerli olandır.</a:t>
            </a:r>
          </a:p>
          <a:p>
            <a:pPr algn="l"/>
            <a:r>
              <a:rPr lang="tr-TR" sz="1800" u="sng" dirty="0">
                <a:solidFill>
                  <a:srgbClr val="FFFFFF"/>
                </a:solidFill>
              </a:rPr>
              <a:t>KÖTÜ:  </a:t>
            </a:r>
            <a:r>
              <a:rPr lang="tr-TR" sz="1800" dirty="0">
                <a:solidFill>
                  <a:srgbClr val="FFFFFF"/>
                </a:solidFill>
              </a:rPr>
              <a:t>İnsanın yapmaması gereken davranışlardır.</a:t>
            </a:r>
          </a:p>
          <a:p>
            <a:pPr algn="l"/>
            <a:r>
              <a:rPr lang="tr-TR" sz="1800" u="sng" dirty="0">
                <a:solidFill>
                  <a:srgbClr val="FFFFFF"/>
                </a:solidFill>
              </a:rPr>
              <a:t>ÖZGÜRLÜK:  </a:t>
            </a:r>
            <a:r>
              <a:rPr lang="tr-TR" sz="1800" dirty="0">
                <a:solidFill>
                  <a:srgbClr val="FFFFFF"/>
                </a:solidFill>
              </a:rPr>
              <a:t>İrade ile “iyi” ve “kötü” davranışlardan birisini seçme gücüdür.</a:t>
            </a:r>
          </a:p>
          <a:p>
            <a:pPr algn="l"/>
            <a:r>
              <a:rPr lang="tr-TR" sz="1800" u="sng" dirty="0">
                <a:solidFill>
                  <a:srgbClr val="FFFFFF"/>
                </a:solidFill>
              </a:rPr>
              <a:t>ERDEM (FAZİLET):  </a:t>
            </a:r>
            <a:r>
              <a:rPr lang="tr-TR" sz="1800" dirty="0">
                <a:solidFill>
                  <a:srgbClr val="FFFFFF"/>
                </a:solidFill>
              </a:rPr>
              <a:t>İyi olana yönelmedir.</a:t>
            </a:r>
          </a:p>
          <a:p>
            <a:pPr algn="l"/>
            <a:r>
              <a:rPr lang="tr-TR" sz="1800" u="sng" dirty="0">
                <a:solidFill>
                  <a:srgbClr val="FFFFFF"/>
                </a:solidFill>
              </a:rPr>
              <a:t>SORUMLULUK:  </a:t>
            </a:r>
            <a:r>
              <a:rPr lang="tr-TR" sz="1800" dirty="0">
                <a:solidFill>
                  <a:srgbClr val="FFFFFF"/>
                </a:solidFill>
              </a:rPr>
              <a:t>İnsanın kendi eylemlerinin ya da yetki alanına giren herhangi bir olayın sonuçlarını üstlenmesidir.</a:t>
            </a:r>
          </a:p>
          <a:p>
            <a:pPr algn="l"/>
            <a:r>
              <a:rPr lang="tr-TR" sz="1800" u="sng" dirty="0">
                <a:solidFill>
                  <a:srgbClr val="FFFFFF"/>
                </a:solidFill>
              </a:rPr>
              <a:t>VİCDAN:  </a:t>
            </a:r>
            <a:r>
              <a:rPr lang="tr-TR" sz="1800" dirty="0">
                <a:solidFill>
                  <a:srgbClr val="FFFFFF"/>
                </a:solidFill>
              </a:rPr>
              <a:t>Tutum ve eylemlerimizin ahlakça değerli olup olmadığını yargılama </a:t>
            </a:r>
            <a:r>
              <a:rPr lang="tr-TR" sz="1800" dirty="0" err="1">
                <a:solidFill>
                  <a:srgbClr val="FFFFFF"/>
                </a:solidFill>
              </a:rPr>
              <a:t>bilincidir.Bir</a:t>
            </a:r>
            <a:r>
              <a:rPr lang="tr-TR" sz="1800" dirty="0">
                <a:solidFill>
                  <a:srgbClr val="FFFFFF"/>
                </a:solidFill>
              </a:rPr>
              <a:t> çeşit iç mahkemedir.</a:t>
            </a:r>
          </a:p>
          <a:p>
            <a:pPr algn="l"/>
            <a:r>
              <a:rPr lang="tr-TR" sz="1800" u="sng" dirty="0">
                <a:solidFill>
                  <a:srgbClr val="FFFFFF"/>
                </a:solidFill>
              </a:rPr>
              <a:t>AHLAK YASASI:  </a:t>
            </a:r>
            <a:r>
              <a:rPr lang="tr-TR" sz="1800" dirty="0">
                <a:solidFill>
                  <a:srgbClr val="FFFFFF"/>
                </a:solidFill>
              </a:rPr>
              <a:t>uyulması ahlak açısından </a:t>
            </a:r>
            <a:r>
              <a:rPr lang="tr-TR" sz="1800" dirty="0" err="1">
                <a:solidFill>
                  <a:srgbClr val="FFFFFF"/>
                </a:solidFill>
              </a:rPr>
              <a:t>gereken,genel</a:t>
            </a:r>
            <a:r>
              <a:rPr lang="tr-TR" sz="1800" dirty="0">
                <a:solidFill>
                  <a:srgbClr val="FFFFFF"/>
                </a:solidFill>
              </a:rPr>
              <a:t>-geçer kurallardır.</a:t>
            </a:r>
          </a:p>
          <a:p>
            <a:pPr algn="l"/>
            <a:r>
              <a:rPr lang="tr-TR" sz="1800" u="sng" dirty="0">
                <a:solidFill>
                  <a:srgbClr val="FFFFFF"/>
                </a:solidFill>
              </a:rPr>
              <a:t>AHLAKİ KARAR:  </a:t>
            </a:r>
            <a:r>
              <a:rPr lang="tr-TR" sz="1800" dirty="0">
                <a:solidFill>
                  <a:srgbClr val="FFFFFF"/>
                </a:solidFill>
              </a:rPr>
              <a:t>Ahlak kurallarına özgürce uymaktır.</a:t>
            </a:r>
          </a:p>
          <a:p>
            <a:pPr algn="l"/>
            <a:r>
              <a:rPr lang="tr-TR" sz="1800" u="sng" dirty="0">
                <a:solidFill>
                  <a:srgbClr val="FFFFFF"/>
                </a:solidFill>
              </a:rPr>
              <a:t>AHLAKİ EYLEM:  </a:t>
            </a:r>
            <a:r>
              <a:rPr lang="tr-TR" sz="1800" dirty="0">
                <a:solidFill>
                  <a:srgbClr val="FFFFFF"/>
                </a:solidFill>
              </a:rPr>
              <a:t>Ahlaka uygun davranışı </a:t>
            </a:r>
            <a:r>
              <a:rPr lang="tr-TR" sz="1800" dirty="0" err="1">
                <a:solidFill>
                  <a:srgbClr val="FFFFFF"/>
                </a:solidFill>
              </a:rPr>
              <a:t>gerçekleştirmedir.Ahlaka</a:t>
            </a:r>
            <a:r>
              <a:rPr lang="tr-TR" sz="1800" dirty="0">
                <a:solidFill>
                  <a:srgbClr val="FFFFFF"/>
                </a:solidFill>
              </a:rPr>
              <a:t> uygun eylem davranış olarak dışa </a:t>
            </a:r>
            <a:r>
              <a:rPr lang="tr-TR" sz="1800" dirty="0" err="1">
                <a:solidFill>
                  <a:srgbClr val="FFFFFF"/>
                </a:solidFill>
              </a:rPr>
              <a:t>yansır.Eylemin</a:t>
            </a:r>
            <a:r>
              <a:rPr lang="tr-TR" sz="1800" dirty="0">
                <a:solidFill>
                  <a:srgbClr val="FFFFFF"/>
                </a:solidFill>
              </a:rPr>
              <a:t> dışa yansımayan yönü ise tutumdur.</a:t>
            </a:r>
          </a:p>
        </p:txBody>
      </p:sp>
    </p:spTree>
    <p:extLst>
      <p:ext uri="{BB962C8B-B14F-4D97-AF65-F5344CB8AC3E}">
        <p14:creationId xmlns:p14="http://schemas.microsoft.com/office/powerpoint/2010/main" val="31981770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D29F0213-EA26-493F-A104-6FAB473D2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476672"/>
            <a:ext cx="4392488" cy="267209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Resim 4">
            <a:extLst>
              <a:ext uri="{FF2B5EF4-FFF2-40B4-BE49-F238E27FC236}">
                <a16:creationId xmlns:a16="http://schemas.microsoft.com/office/drawing/2014/main" id="{EC42D91A-CBAA-4124-923E-43528F576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499173"/>
            <a:ext cx="4032448" cy="267209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Resim 5">
            <a:extLst>
              <a:ext uri="{FF2B5EF4-FFF2-40B4-BE49-F238E27FC236}">
                <a16:creationId xmlns:a16="http://schemas.microsoft.com/office/drawing/2014/main" id="{767BEFF8-7ED9-4C00-9B17-D011F7F13D03}"/>
              </a:ext>
            </a:extLst>
          </p:cNvPr>
          <p:cNvPicPr>
            <a:picLocks noChangeAspect="1"/>
          </p:cNvPicPr>
          <p:nvPr/>
        </p:nvPicPr>
        <p:blipFill>
          <a:blip r:embed="rId4"/>
          <a:stretch>
            <a:fillRect/>
          </a:stretch>
        </p:blipFill>
        <p:spPr>
          <a:xfrm>
            <a:off x="2925937" y="3686731"/>
            <a:ext cx="3292125" cy="266418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7837926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DAA69EA-BEB8-49CE-BD2A-C0ED2B50FA37}"/>
              </a:ext>
            </a:extLst>
          </p:cNvPr>
          <p:cNvSpPr>
            <a:spLocks noGrp="1"/>
          </p:cNvSpPr>
          <p:nvPr>
            <p:ph type="ctrTitle"/>
          </p:nvPr>
        </p:nvSpPr>
        <p:spPr>
          <a:xfrm>
            <a:off x="2555776" y="1988840"/>
            <a:ext cx="5663808" cy="1877778"/>
          </a:xfrm>
        </p:spPr>
        <p:txBody>
          <a:bodyPr/>
          <a:lstStyle/>
          <a:p>
            <a:pPr algn="l"/>
            <a:r>
              <a:rPr lang="tr-TR" spc="0" dirty="0">
                <a:ln w="0"/>
                <a:solidFill>
                  <a:schemeClr val="accent4">
                    <a:lumMod val="60000"/>
                    <a:lumOff val="40000"/>
                  </a:schemeClr>
                </a:solidFill>
                <a:effectLst>
                  <a:reflection blurRad="6350" stA="53000" endA="300" endPos="35500" dir="5400000" sy="-90000" algn="bl" rotWithShape="0"/>
                </a:effectLst>
              </a:rPr>
              <a:t>            =  ETİK</a:t>
            </a:r>
          </a:p>
        </p:txBody>
      </p:sp>
      <p:sp>
        <p:nvSpPr>
          <p:cNvPr id="3" name="Alt Başlık 2">
            <a:extLst>
              <a:ext uri="{FF2B5EF4-FFF2-40B4-BE49-F238E27FC236}">
                <a16:creationId xmlns:a16="http://schemas.microsoft.com/office/drawing/2014/main" id="{18DB8485-3FDE-436C-87DC-C9FE56F74DE8}"/>
              </a:ext>
            </a:extLst>
          </p:cNvPr>
          <p:cNvSpPr>
            <a:spLocks noGrp="1"/>
          </p:cNvSpPr>
          <p:nvPr>
            <p:ph type="subTitle" idx="1"/>
          </p:nvPr>
        </p:nvSpPr>
        <p:spPr>
          <a:xfrm>
            <a:off x="1359091" y="4437112"/>
            <a:ext cx="6428445" cy="783652"/>
          </a:xfrm>
          <a:ln w="19050">
            <a:solidFill>
              <a:schemeClr val="tx1"/>
            </a:solidFill>
          </a:ln>
        </p:spPr>
        <p:txBody>
          <a:bodyPr/>
          <a:lstStyle/>
          <a:p>
            <a:r>
              <a:rPr lang="tr-TR" b="1" i="1" u="sng" dirty="0" err="1">
                <a:latin typeface="+mj-lt"/>
              </a:rPr>
              <a:t>Etİk</a:t>
            </a:r>
            <a:r>
              <a:rPr lang="tr-TR" b="1" i="1" u="sng" dirty="0">
                <a:latin typeface="+mj-lt"/>
              </a:rPr>
              <a:t>:  </a:t>
            </a:r>
            <a:r>
              <a:rPr lang="tr-TR" dirty="0">
                <a:latin typeface="+mj-lt"/>
              </a:rPr>
              <a:t>İnsanın ahlaksal davranışları ile ilgili sorunları ele alan felsefe dalıdır.</a:t>
            </a:r>
          </a:p>
        </p:txBody>
      </p:sp>
      <p:pic>
        <p:nvPicPr>
          <p:cNvPr id="5" name="Resim 4">
            <a:extLst>
              <a:ext uri="{FF2B5EF4-FFF2-40B4-BE49-F238E27FC236}">
                <a16:creationId xmlns:a16="http://schemas.microsoft.com/office/drawing/2014/main" id="{1B4F0FE8-43A1-4C05-8389-64FD6E1FB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2796542"/>
            <a:ext cx="1664362" cy="126491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8122581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Unvan 3">
            <a:extLst>
              <a:ext uri="{FF2B5EF4-FFF2-40B4-BE49-F238E27FC236}">
                <a16:creationId xmlns:a16="http://schemas.microsoft.com/office/drawing/2014/main" id="{DAD8268B-84FB-46FF-B67A-58C5078A237D}"/>
              </a:ext>
            </a:extLst>
          </p:cNvPr>
          <p:cNvSpPr>
            <a:spLocks noGrp="1"/>
          </p:cNvSpPr>
          <p:nvPr>
            <p:ph type="title"/>
          </p:nvPr>
        </p:nvSpPr>
        <p:spPr>
          <a:xfrm>
            <a:off x="228600" y="457200"/>
            <a:ext cx="8229600" cy="914400"/>
          </a:xfrm>
          <a:ln w="12700">
            <a:noFill/>
          </a:ln>
          <a:effectLst/>
          <a:scene3d>
            <a:camera prst="orthographicFront">
              <a:rot lat="0" lon="0" rev="0"/>
            </a:camera>
            <a:lightRig rig="chilly" dir="t">
              <a:rot lat="0" lon="0" rev="18480000"/>
            </a:lightRig>
          </a:scene3d>
          <a:sp3d prstMaterial="clear">
            <a:bevelT h="63500"/>
          </a:sp3d>
        </p:spPr>
        <p:txBody>
          <a:bodyPr>
            <a:normAutofit/>
          </a:bodyPr>
          <a:lstStyle/>
          <a:p>
            <a:r>
              <a:rPr lang="tr-TR" sz="2400" u="sng" dirty="0">
                <a:solidFill>
                  <a:schemeClr val="tx2">
                    <a:lumMod val="50000"/>
                  </a:schemeClr>
                </a:solidFill>
              </a:rPr>
              <a:t>KONUSU: </a:t>
            </a:r>
            <a:r>
              <a:rPr lang="tr-TR" sz="2400" dirty="0"/>
              <a:t>İnsanın özgür irade ile yaptığı ve değer sorunları içeren insani </a:t>
            </a:r>
            <a:r>
              <a:rPr lang="tr-TR" sz="2400" dirty="0" err="1"/>
              <a:t>eylemleri,yapıp</a:t>
            </a:r>
            <a:r>
              <a:rPr lang="tr-TR" sz="2400" dirty="0"/>
              <a:t> etmeleridir..</a:t>
            </a:r>
          </a:p>
        </p:txBody>
      </p:sp>
      <p:sp>
        <p:nvSpPr>
          <p:cNvPr id="5" name="Metin Yer Tutucusu 4">
            <a:extLst>
              <a:ext uri="{FF2B5EF4-FFF2-40B4-BE49-F238E27FC236}">
                <a16:creationId xmlns:a16="http://schemas.microsoft.com/office/drawing/2014/main" id="{B5D98924-71D7-47CB-B932-7F9250091CC8}"/>
              </a:ext>
            </a:extLst>
          </p:cNvPr>
          <p:cNvSpPr>
            <a:spLocks noGrp="1"/>
          </p:cNvSpPr>
          <p:nvPr>
            <p:ph type="body" sz="quarter" idx="14"/>
          </p:nvPr>
        </p:nvSpPr>
        <p:spPr>
          <a:ln w="28575">
            <a:solidFill>
              <a:schemeClr val="tx1"/>
            </a:solidFill>
          </a:ln>
        </p:spPr>
        <p:txBody>
          <a:bodyPr>
            <a:normAutofit fontScale="55000" lnSpcReduction="20000"/>
          </a:bodyPr>
          <a:lstStyle/>
          <a:p>
            <a:pPr algn="l"/>
            <a:r>
              <a:rPr lang="tr-TR" dirty="0"/>
              <a:t>Etik ilişki: Belirli bütünlükte bir kişinin belirli bütünlükte başka bir kişi ile girdiği ve değer</a:t>
            </a:r>
          </a:p>
          <a:p>
            <a:pPr algn="l"/>
            <a:r>
              <a:rPr lang="tr-TR" dirty="0"/>
              <a:t>sorunları içeren ilişkidir.</a:t>
            </a:r>
          </a:p>
        </p:txBody>
      </p:sp>
      <p:sp>
        <p:nvSpPr>
          <p:cNvPr id="6" name="Metin Yer Tutucusu 5">
            <a:extLst>
              <a:ext uri="{FF2B5EF4-FFF2-40B4-BE49-F238E27FC236}">
                <a16:creationId xmlns:a16="http://schemas.microsoft.com/office/drawing/2014/main" id="{03805601-696C-4681-A3B5-820073B476AD}"/>
              </a:ext>
            </a:extLst>
          </p:cNvPr>
          <p:cNvSpPr>
            <a:spLocks noGrp="1"/>
          </p:cNvSpPr>
          <p:nvPr>
            <p:ph type="body" sz="quarter" idx="15"/>
          </p:nvPr>
        </p:nvSpPr>
        <p:spPr>
          <a:xfrm>
            <a:off x="1907704" y="3717032"/>
            <a:ext cx="5616624" cy="2520280"/>
          </a:xfrm>
        </p:spPr>
        <p:txBody>
          <a:bodyPr>
            <a:normAutofit fontScale="62500" lnSpcReduction="20000"/>
          </a:bodyPr>
          <a:lstStyle/>
          <a:p>
            <a:r>
              <a:rPr lang="tr-TR" sz="2900" b="1" u="sng" dirty="0"/>
              <a:t>Etik ilişki türleri </a:t>
            </a:r>
          </a:p>
          <a:p>
            <a:endParaRPr lang="tr-TR" sz="2900" b="1" u="sng" dirty="0"/>
          </a:p>
          <a:p>
            <a:r>
              <a:rPr lang="tr-TR" sz="2900" dirty="0"/>
              <a:t>-Kişi-kişi ilişkisinde </a:t>
            </a:r>
          </a:p>
          <a:p>
            <a:endParaRPr lang="tr-TR" sz="2900" dirty="0"/>
          </a:p>
          <a:p>
            <a:r>
              <a:rPr lang="tr-TR" sz="2900" dirty="0"/>
              <a:t>-Kişi durum ilişkisi</a:t>
            </a:r>
          </a:p>
          <a:p>
            <a:endParaRPr lang="tr-TR" sz="2900" dirty="0"/>
          </a:p>
          <a:p>
            <a:r>
              <a:rPr lang="tr-TR" sz="2900" dirty="0"/>
              <a:t>-Kişinin kendisiyle ilişkisi</a:t>
            </a:r>
          </a:p>
          <a:p>
            <a:endParaRPr lang="tr-TR" sz="2900" dirty="0"/>
          </a:p>
          <a:p>
            <a:r>
              <a:rPr lang="tr-TR" sz="2900" dirty="0"/>
              <a:t>-Yargıcın ilişkisinde ortaya çıkabilir</a:t>
            </a:r>
          </a:p>
          <a:p>
            <a:endParaRPr lang="tr-TR" dirty="0"/>
          </a:p>
        </p:txBody>
      </p:sp>
    </p:spTree>
    <p:extLst>
      <p:ext uri="{BB962C8B-B14F-4D97-AF65-F5344CB8AC3E}">
        <p14:creationId xmlns:p14="http://schemas.microsoft.com/office/powerpoint/2010/main" val="4535007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3D2F5FC8-F159-4BF1-BEAC-EB0015D9E3BF}"/>
              </a:ext>
            </a:extLst>
          </p:cNvPr>
          <p:cNvSpPr>
            <a:spLocks noGrp="1"/>
          </p:cNvSpPr>
          <p:nvPr>
            <p:ph type="body" sz="quarter" idx="14"/>
          </p:nvPr>
        </p:nvSpPr>
        <p:spPr>
          <a:xfrm>
            <a:off x="251520" y="1196752"/>
            <a:ext cx="8229600" cy="3744416"/>
          </a:xfrm>
        </p:spPr>
        <p:txBody>
          <a:bodyPr>
            <a:normAutofit fontScale="47500" lnSpcReduction="20000"/>
          </a:bodyPr>
          <a:lstStyle/>
          <a:p>
            <a:r>
              <a:rPr lang="tr-TR" sz="5100" u="sng" dirty="0">
                <a:ln w="0"/>
                <a:solidFill>
                  <a:schemeClr val="accent4">
                    <a:lumMod val="60000"/>
                    <a:lumOff val="40000"/>
                  </a:schemeClr>
                </a:solidFill>
                <a:effectLst>
                  <a:outerShdw blurRad="38100" dist="19050" dir="2700000" algn="tl" rotWithShape="0">
                    <a:schemeClr val="dk1">
                      <a:alpha val="40000"/>
                    </a:schemeClr>
                  </a:outerShdw>
                </a:effectLst>
                <a:latin typeface="Algerian" panose="04020705040A02060702" pitchFamily="82" charset="0"/>
              </a:rPr>
              <a:t>ETİK İLİŞKİ-TOPLUMSAL İLİŞKİ FARKI</a:t>
            </a:r>
          </a:p>
          <a:p>
            <a:endParaRPr lang="tr-TR" dirty="0"/>
          </a:p>
          <a:p>
            <a:pPr algn="l"/>
            <a:r>
              <a:rPr lang="tr-TR" dirty="0"/>
              <a:t>1-Değer kişiye verilir                  1-Değer statüye verilir</a:t>
            </a:r>
          </a:p>
          <a:p>
            <a:endParaRPr lang="tr-TR" dirty="0"/>
          </a:p>
          <a:p>
            <a:pPr algn="l"/>
            <a:r>
              <a:rPr lang="tr-TR" dirty="0"/>
              <a:t>2-Değişmez                                  2-Değişir</a:t>
            </a:r>
          </a:p>
          <a:p>
            <a:endParaRPr lang="tr-TR" dirty="0"/>
          </a:p>
          <a:p>
            <a:pPr algn="l"/>
            <a:r>
              <a:rPr lang="tr-TR" dirty="0"/>
              <a:t>3-Değer ve değerlilik ilişkisidir    3-Değer dışı ilişkidir</a:t>
            </a:r>
          </a:p>
          <a:p>
            <a:endParaRPr lang="tr-TR" dirty="0"/>
          </a:p>
          <a:p>
            <a:pPr algn="l"/>
            <a:r>
              <a:rPr lang="tr-TR" dirty="0"/>
              <a:t>4-Tarihsel değildir                       4-Tarihseldir</a:t>
            </a:r>
          </a:p>
        </p:txBody>
      </p:sp>
    </p:spTree>
    <p:extLst>
      <p:ext uri="{BB962C8B-B14F-4D97-AF65-F5344CB8AC3E}">
        <p14:creationId xmlns:p14="http://schemas.microsoft.com/office/powerpoint/2010/main" val="2132718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5" name="Unvan 4">
            <a:extLst>
              <a:ext uri="{FF2B5EF4-FFF2-40B4-BE49-F238E27FC236}">
                <a16:creationId xmlns:a16="http://schemas.microsoft.com/office/drawing/2014/main" id="{EE7F21F9-7DBD-4F23-86F6-76A3C2CDC0DE}"/>
              </a:ext>
            </a:extLst>
          </p:cNvPr>
          <p:cNvSpPr>
            <a:spLocks noGrp="1"/>
          </p:cNvSpPr>
          <p:nvPr>
            <p:ph type="title"/>
          </p:nvPr>
        </p:nvSpPr>
        <p:spPr>
          <a:xfrm>
            <a:off x="228600" y="457200"/>
            <a:ext cx="5783560" cy="1099592"/>
          </a:xfrm>
          <a:ln>
            <a:noFill/>
          </a:ln>
          <a:effectLst/>
          <a:scene3d>
            <a:camera prst="orthographicFront">
              <a:rot lat="0" lon="0" rev="0"/>
            </a:camera>
            <a:lightRig rig="chilly" dir="t">
              <a:rot lat="0" lon="0" rev="18480000"/>
            </a:lightRig>
          </a:scene3d>
          <a:sp3d prstMaterial="clear">
            <a:bevelT h="63500"/>
          </a:sp3d>
        </p:spPr>
        <p:txBody>
          <a:bodyPr>
            <a:normAutofit fontScale="90000"/>
          </a:bodyPr>
          <a:lstStyle/>
          <a:p>
            <a:r>
              <a:rPr lang="tr-TR" dirty="0">
                <a:solidFill>
                  <a:schemeClr val="bg1">
                    <a:lumMod val="75000"/>
                  </a:schemeClr>
                </a:solidFill>
              </a:rPr>
              <a:t>  </a:t>
            </a:r>
            <a:br>
              <a:rPr lang="tr-TR" dirty="0">
                <a:solidFill>
                  <a:schemeClr val="bg1">
                    <a:lumMod val="75000"/>
                  </a:schemeClr>
                </a:solidFill>
              </a:rPr>
            </a:br>
            <a:r>
              <a:rPr lang="tr-TR" dirty="0">
                <a:solidFill>
                  <a:schemeClr val="bg1">
                    <a:lumMod val="75000"/>
                  </a:schemeClr>
                </a:solidFill>
              </a:rPr>
              <a:t>ETİĞİN TEMEL KAVRAMLARI</a:t>
            </a:r>
            <a:br>
              <a:rPr lang="tr-TR" dirty="0"/>
            </a:br>
            <a:endParaRPr lang="tr-TR" dirty="0"/>
          </a:p>
        </p:txBody>
      </p:sp>
      <p:sp>
        <p:nvSpPr>
          <p:cNvPr id="6" name="Metin Yer Tutucusu 5">
            <a:extLst>
              <a:ext uri="{FF2B5EF4-FFF2-40B4-BE49-F238E27FC236}">
                <a16:creationId xmlns:a16="http://schemas.microsoft.com/office/drawing/2014/main" id="{3F5E5AA7-A50F-44B7-8524-89D6EC471FC7}"/>
              </a:ext>
            </a:extLst>
          </p:cNvPr>
          <p:cNvSpPr>
            <a:spLocks noGrp="1"/>
          </p:cNvSpPr>
          <p:nvPr>
            <p:ph type="body" sz="quarter" idx="14"/>
          </p:nvPr>
        </p:nvSpPr>
        <p:spPr>
          <a:xfrm>
            <a:off x="228600" y="1676400"/>
            <a:ext cx="8229600" cy="3984848"/>
          </a:xfrm>
        </p:spPr>
        <p:txBody>
          <a:bodyPr>
            <a:normAutofit fontScale="40000" lnSpcReduction="20000"/>
          </a:bodyPr>
          <a:lstStyle/>
          <a:p>
            <a:r>
              <a:rPr lang="tr-TR" dirty="0"/>
              <a:t> </a:t>
            </a:r>
          </a:p>
          <a:p>
            <a:pPr algn="l"/>
            <a:r>
              <a:rPr lang="tr-TR" u="sng" dirty="0">
                <a:solidFill>
                  <a:schemeClr val="accent5">
                    <a:lumMod val="40000"/>
                    <a:lumOff val="60000"/>
                  </a:schemeClr>
                </a:solidFill>
              </a:rPr>
              <a:t>Vicdan:  </a:t>
            </a:r>
            <a:r>
              <a:rPr lang="tr-TR" dirty="0"/>
              <a:t>Ahlaki yargılama gücü.</a:t>
            </a:r>
          </a:p>
          <a:p>
            <a:pPr algn="l"/>
            <a:r>
              <a:rPr lang="tr-TR" u="sng" dirty="0">
                <a:solidFill>
                  <a:schemeClr val="accent5">
                    <a:lumMod val="40000"/>
                    <a:lumOff val="60000"/>
                  </a:schemeClr>
                </a:solidFill>
              </a:rPr>
              <a:t>Özgürlük: </a:t>
            </a:r>
            <a:r>
              <a:rPr lang="tr-TR" dirty="0"/>
              <a:t>İrade özgürlüğü –zorlama olmaksızın seçebilme.</a:t>
            </a:r>
          </a:p>
          <a:p>
            <a:pPr algn="l"/>
            <a:r>
              <a:rPr lang="tr-TR" u="sng" dirty="0">
                <a:solidFill>
                  <a:schemeClr val="accent5">
                    <a:lumMod val="40000"/>
                    <a:lumOff val="60000"/>
                  </a:schemeClr>
                </a:solidFill>
              </a:rPr>
              <a:t>Erdem:  </a:t>
            </a:r>
            <a:r>
              <a:rPr lang="tr-TR" dirty="0"/>
              <a:t>İyiye yöneliş.</a:t>
            </a:r>
          </a:p>
          <a:p>
            <a:pPr algn="l"/>
            <a:r>
              <a:rPr lang="tr-TR" u="sng" dirty="0">
                <a:solidFill>
                  <a:schemeClr val="accent5">
                    <a:lumMod val="40000"/>
                    <a:lumOff val="60000"/>
                  </a:schemeClr>
                </a:solidFill>
              </a:rPr>
              <a:t>İyi:  </a:t>
            </a:r>
            <a:r>
              <a:rPr lang="tr-TR" dirty="0">
                <a:solidFill>
                  <a:srgbClr val="0066CC"/>
                </a:solidFill>
              </a:rPr>
              <a:t>A</a:t>
            </a:r>
            <a:r>
              <a:rPr lang="tr-TR" dirty="0"/>
              <a:t>hlakça değerli olan.</a:t>
            </a:r>
          </a:p>
          <a:p>
            <a:pPr algn="l"/>
            <a:r>
              <a:rPr lang="tr-TR" u="sng" dirty="0">
                <a:solidFill>
                  <a:schemeClr val="accent5">
                    <a:lumMod val="40000"/>
                    <a:lumOff val="60000"/>
                  </a:schemeClr>
                </a:solidFill>
              </a:rPr>
              <a:t>Kötü:  </a:t>
            </a:r>
            <a:r>
              <a:rPr lang="tr-TR" dirty="0"/>
              <a:t>Ahlakça değersiz olan.</a:t>
            </a:r>
          </a:p>
          <a:p>
            <a:pPr algn="l"/>
            <a:r>
              <a:rPr lang="tr-TR" u="sng" dirty="0">
                <a:solidFill>
                  <a:schemeClr val="accent5">
                    <a:lumMod val="40000"/>
                    <a:lumOff val="60000"/>
                  </a:schemeClr>
                </a:solidFill>
              </a:rPr>
              <a:t>Sorumluluk :</a:t>
            </a:r>
            <a:r>
              <a:rPr lang="tr-TR" dirty="0">
                <a:solidFill>
                  <a:schemeClr val="accent5">
                    <a:lumMod val="40000"/>
                    <a:lumOff val="60000"/>
                  </a:schemeClr>
                </a:solidFill>
              </a:rPr>
              <a:t> </a:t>
            </a:r>
            <a:r>
              <a:rPr lang="tr-TR" dirty="0">
                <a:solidFill>
                  <a:srgbClr val="0066CC"/>
                </a:solidFill>
              </a:rPr>
              <a:t>S</a:t>
            </a:r>
            <a:r>
              <a:rPr lang="tr-TR" dirty="0"/>
              <a:t>onuçlarına katlanmak.</a:t>
            </a:r>
          </a:p>
          <a:p>
            <a:pPr algn="l"/>
            <a:r>
              <a:rPr lang="tr-TR" u="sng" dirty="0">
                <a:solidFill>
                  <a:schemeClr val="accent5">
                    <a:lumMod val="40000"/>
                    <a:lumOff val="60000"/>
                  </a:schemeClr>
                </a:solidFill>
              </a:rPr>
              <a:t>Ahlak yasası:  </a:t>
            </a:r>
            <a:r>
              <a:rPr lang="tr-TR" dirty="0"/>
              <a:t>Uyulması gereken genel geçer kurallar.</a:t>
            </a:r>
          </a:p>
          <a:p>
            <a:pPr algn="l"/>
            <a:r>
              <a:rPr lang="tr-TR" u="sng" dirty="0">
                <a:solidFill>
                  <a:schemeClr val="accent5">
                    <a:lumMod val="40000"/>
                    <a:lumOff val="60000"/>
                  </a:schemeClr>
                </a:solidFill>
              </a:rPr>
              <a:t>Ahlaki karar:  </a:t>
            </a:r>
            <a:r>
              <a:rPr lang="tr-TR" dirty="0"/>
              <a:t>Ahlak yasasına uygun olan karar.</a:t>
            </a:r>
          </a:p>
          <a:p>
            <a:pPr algn="l"/>
            <a:r>
              <a:rPr lang="tr-TR" u="sng" dirty="0">
                <a:solidFill>
                  <a:schemeClr val="accent5">
                    <a:lumMod val="40000"/>
                    <a:lumOff val="60000"/>
                  </a:schemeClr>
                </a:solidFill>
                <a:effectLst>
                  <a:reflection blurRad="12700" stA="25000" endPos="55000" dist="5000" dir="5400000" sy="-100000" algn="bl" rotWithShape="0"/>
                </a:effectLst>
              </a:rPr>
              <a:t>Ahlaki eylem:  </a:t>
            </a:r>
            <a:r>
              <a:rPr lang="tr-TR" dirty="0"/>
              <a:t>Ahlak yasasına uygun eylem.</a:t>
            </a:r>
          </a:p>
          <a:p>
            <a:endParaRPr lang="tr-TR" dirty="0"/>
          </a:p>
        </p:txBody>
      </p:sp>
      <p:pic>
        <p:nvPicPr>
          <p:cNvPr id="3" name="Resim 2">
            <a:extLst>
              <a:ext uri="{FF2B5EF4-FFF2-40B4-BE49-F238E27FC236}">
                <a16:creationId xmlns:a16="http://schemas.microsoft.com/office/drawing/2014/main" id="{3AA0CEE8-88D6-412B-B2D1-AEC6FFC1C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944" y="4668651"/>
            <a:ext cx="3739231" cy="2137594"/>
          </a:xfrm>
          <a:prstGeom prst="ellipse">
            <a:avLst/>
          </a:prstGeom>
          <a:ln>
            <a:noFill/>
          </a:ln>
          <a:effectLst>
            <a:softEdge rad="112500"/>
          </a:effectLst>
        </p:spPr>
      </p:pic>
    </p:spTree>
    <p:extLst>
      <p:ext uri="{BB962C8B-B14F-4D97-AF65-F5344CB8AC3E}">
        <p14:creationId xmlns:p14="http://schemas.microsoft.com/office/powerpoint/2010/main" val="35989726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alpha val="97000"/>
          </a:schemeClr>
        </a:solidFill>
        <a:effectLst/>
      </p:bgPr>
    </p:bg>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p>
            <a:pPr marL="0" indent="0">
              <a:buNone/>
            </a:pPr>
            <a:endParaRPr lang="tr-TR" sz="2800" dirty="0"/>
          </a:p>
        </p:txBody>
      </p:sp>
      <p:sp>
        <p:nvSpPr>
          <p:cNvPr id="28" name="Rectangle 6"/>
          <p:cNvSpPr>
            <a:spLocks noGrp="1"/>
          </p:cNvSpPr>
          <p:nvPr>
            <p:ph type="title"/>
          </p:nvPr>
        </p:nvSpPr>
        <p:spPr>
          <a:xfrm>
            <a:off x="228600" y="457200"/>
            <a:ext cx="8229600" cy="957592"/>
          </a:xfrm>
          <a:solidFill>
            <a:schemeClr val="bg1">
              <a:lumMod val="75000"/>
              <a:lumOff val="25000"/>
            </a:schemeClr>
          </a:solidFill>
          <a:ln>
            <a:noFill/>
          </a:ln>
          <a:effectLst/>
          <a:scene3d>
            <a:camera prst="orthographicFront">
              <a:rot lat="0" lon="0" rev="0"/>
            </a:camera>
            <a:lightRig rig="chilly" dir="t">
              <a:rot lat="0" lon="0" rev="18480000"/>
            </a:lightRig>
          </a:scene3d>
          <a:sp3d prstMaterial="clear">
            <a:bevelT h="63500"/>
          </a:sp3d>
        </p:spPr>
        <p:txBody>
          <a:bodyPr/>
          <a:lstStyle/>
          <a:p>
            <a:r>
              <a:rPr lang="tr-T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AHLAK FELSEFESİ NEDİR</a:t>
            </a:r>
          </a:p>
        </p:txBody>
      </p:sp>
      <p:sp>
        <p:nvSpPr>
          <p:cNvPr id="17" name="Rectangle 8"/>
          <p:cNvSpPr>
            <a:spLocks noGrp="1"/>
          </p:cNvSpPr>
          <p:nvPr>
            <p:ph type="body" sz="quarter" idx="14"/>
          </p:nvPr>
        </p:nvSpPr>
        <p:spPr>
          <a:ln w="57150">
            <a:solidFill>
              <a:schemeClr val="tx1"/>
            </a:solidFill>
          </a:ln>
        </p:spPr>
        <p:txBody>
          <a:bodyPr>
            <a:normAutofit fontScale="92500" lnSpcReduction="10000"/>
          </a:bodyPr>
          <a:lstStyle/>
          <a:p>
            <a:r>
              <a:rPr lang="tr-TR" sz="2400" b="0" i="1" dirty="0">
                <a:ln w="0"/>
                <a:solidFill>
                  <a:schemeClr val="tx1"/>
                </a:solidFill>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İNSANIN EYLEM VE DAVRANIŞLARINDA UYMASI GEREKEN KURALLARI SORGULAYAN VE OLMASI </a:t>
            </a:r>
          </a:p>
          <a:p>
            <a:r>
              <a:rPr lang="tr-TR" sz="2400" b="0" i="1" dirty="0">
                <a:ln w="0"/>
                <a:solidFill>
                  <a:schemeClr val="tx1"/>
                </a:solidFill>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GEREKENİ DE SÖYLEYEN DİSİPLİN</a:t>
            </a:r>
          </a:p>
        </p:txBody>
      </p:sp>
      <p:sp>
        <p:nvSpPr>
          <p:cNvPr id="36" name="Metin Yer Tutucusu 35">
            <a:extLst>
              <a:ext uri="{FF2B5EF4-FFF2-40B4-BE49-F238E27FC236}">
                <a16:creationId xmlns:a16="http://schemas.microsoft.com/office/drawing/2014/main" id="{E55C5FE3-6BD8-4288-B17D-FE3C34DE89FE}"/>
              </a:ext>
            </a:extLst>
          </p:cNvPr>
          <p:cNvSpPr>
            <a:spLocks noGrp="1"/>
          </p:cNvSpPr>
          <p:nvPr>
            <p:ph type="body" sz="quarter" idx="4294967295"/>
          </p:nvPr>
        </p:nvSpPr>
        <p:spPr>
          <a:xfrm>
            <a:off x="395536" y="3013405"/>
            <a:ext cx="5105400" cy="3400425"/>
          </a:xfrm>
          <a:noFill/>
          <a:ln>
            <a:noFill/>
          </a:ln>
        </p:spPr>
        <p:style>
          <a:lnRef idx="0">
            <a:scrgbClr r="0" g="0" b="0"/>
          </a:lnRef>
          <a:fillRef idx="0">
            <a:scrgbClr r="0" g="0" b="0"/>
          </a:fillRef>
          <a:effectRef idx="0">
            <a:scrgbClr r="0" g="0" b="0"/>
          </a:effectRef>
          <a:fontRef idx="minor">
            <a:schemeClr val="dk1"/>
          </a:fontRef>
        </p:style>
        <p:txBody>
          <a:bodyPr>
            <a:normAutofit/>
          </a:bodyPr>
          <a:lstStyle/>
          <a:p>
            <a:pPr marL="0" lvl="0" indent="0" fontAlgn="base">
              <a:buNone/>
            </a:pPr>
            <a:r>
              <a:rPr lang="tr-TR" b="1" spc="50" dirty="0">
                <a:ln w="0"/>
                <a:solidFill>
                  <a:schemeClr val="bg2"/>
                </a:solidFill>
                <a:effectLst>
                  <a:innerShdw blurRad="63500" dist="50800" dir="13500000">
                    <a:srgbClr val="000000">
                      <a:alpha val="50000"/>
                    </a:srgbClr>
                  </a:innerShdw>
                </a:effectLst>
              </a:rPr>
              <a:t>KAVRAMLARI:</a:t>
            </a:r>
          </a:p>
          <a:p>
            <a:pPr lvl="0" fontAlgn="base"/>
            <a:r>
              <a:rPr lang="tr-TR" dirty="0">
                <a:solidFill>
                  <a:srgbClr val="002060"/>
                </a:solidFill>
              </a:rPr>
              <a:t> İYİ-KÖTÜ</a:t>
            </a:r>
          </a:p>
          <a:p>
            <a:pPr lvl="0" fontAlgn="base"/>
            <a:r>
              <a:rPr lang="tr-TR" dirty="0">
                <a:solidFill>
                  <a:srgbClr val="002060"/>
                </a:solidFill>
              </a:rPr>
              <a:t>  ÖZGÜRLÜK  </a:t>
            </a:r>
          </a:p>
          <a:p>
            <a:r>
              <a:rPr lang="tr-TR" dirty="0">
                <a:solidFill>
                  <a:srgbClr val="002060"/>
                </a:solidFill>
              </a:rPr>
              <a:t>SORUMLULUK</a:t>
            </a:r>
          </a:p>
          <a:p>
            <a:r>
              <a:rPr lang="tr-TR" dirty="0">
                <a:solidFill>
                  <a:srgbClr val="002060"/>
                </a:solidFill>
              </a:rPr>
              <a:t> VİCDAN</a:t>
            </a:r>
          </a:p>
          <a:p>
            <a:r>
              <a:rPr lang="tr-TR" dirty="0">
                <a:solidFill>
                  <a:srgbClr val="002060"/>
                </a:solidFill>
              </a:rPr>
              <a:t> ERDEM</a:t>
            </a:r>
          </a:p>
          <a:p>
            <a:r>
              <a:rPr lang="tr-TR" dirty="0">
                <a:solidFill>
                  <a:srgbClr val="002060"/>
                </a:solidFill>
              </a:rPr>
              <a:t> AHLAKİ KARAR </a:t>
            </a:r>
          </a:p>
          <a:p>
            <a:r>
              <a:rPr lang="tr-TR" dirty="0">
                <a:solidFill>
                  <a:srgbClr val="002060"/>
                </a:solidFill>
              </a:rPr>
              <a:t>AHLAK YASASI</a:t>
            </a:r>
          </a:p>
          <a:p>
            <a:r>
              <a:rPr lang="tr-TR" dirty="0">
                <a:solidFill>
                  <a:srgbClr val="002060"/>
                </a:solidFill>
              </a:rPr>
              <a:t>AHLAKİEYLEM</a:t>
            </a:r>
          </a:p>
          <a:p>
            <a:endParaRPr lang="tr-TR" dirty="0"/>
          </a:p>
        </p:txBody>
      </p:sp>
      <p:pic>
        <p:nvPicPr>
          <p:cNvPr id="3" name="Resim 2">
            <a:extLst>
              <a:ext uri="{FF2B5EF4-FFF2-40B4-BE49-F238E27FC236}">
                <a16:creationId xmlns:a16="http://schemas.microsoft.com/office/drawing/2014/main" id="{10307F73-52C3-460B-B993-CE80E06A82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3304124"/>
            <a:ext cx="4248472" cy="2818986"/>
          </a:xfrm>
          <a:prstGeom prst="rect">
            <a:avLst/>
          </a:prstGeom>
          <a:ln>
            <a:noFill/>
          </a:ln>
          <a:effectLst>
            <a:softEdge rad="112500"/>
          </a:effectLst>
        </p:spPr>
      </p:pic>
      <p:sp>
        <p:nvSpPr>
          <p:cNvPr id="4" name="Dikdörtgen 3">
            <a:extLst>
              <a:ext uri="{FF2B5EF4-FFF2-40B4-BE49-F238E27FC236}">
                <a16:creationId xmlns:a16="http://schemas.microsoft.com/office/drawing/2014/main" id="{789470A9-145F-4FC7-9169-12A1734F1676}"/>
              </a:ext>
            </a:extLst>
          </p:cNvPr>
          <p:cNvSpPr/>
          <p:nvPr/>
        </p:nvSpPr>
        <p:spPr>
          <a:xfrm>
            <a:off x="3639373" y="6090663"/>
            <a:ext cx="4818827" cy="584775"/>
          </a:xfrm>
          <a:prstGeom prst="rect">
            <a:avLst/>
          </a:prstGeom>
          <a:noFill/>
        </p:spPr>
        <p:txBody>
          <a:bodyPr wrap="square" lIns="91440" tIns="45720" rIns="91440" bIns="45720">
            <a:spAutoFit/>
          </a:bodyPr>
          <a:lstStyle/>
          <a:p>
            <a:pPr algn="ctr"/>
            <a:r>
              <a:rPr lang="tr-TR" sz="1600" dirty="0">
                <a:ln w="0"/>
                <a:effectLst>
                  <a:outerShdw blurRad="38100" dist="19050" dir="2700000" algn="tl" rotWithShape="0">
                    <a:schemeClr val="dk1">
                      <a:alpha val="40000"/>
                    </a:schemeClr>
                  </a:outerShdw>
                </a:effectLst>
              </a:rPr>
              <a:t>Toplum varsa ahlak kuralları vardır.</a:t>
            </a:r>
          </a:p>
          <a:p>
            <a:pPr algn="ctr"/>
            <a:r>
              <a:rPr lang="tr-TR" sz="1600" b="0" cap="none" spc="0" dirty="0">
                <a:ln w="0"/>
                <a:solidFill>
                  <a:schemeClr val="tx1"/>
                </a:solidFill>
                <a:effectLst>
                  <a:outerShdw blurRad="38100" dist="19050" dir="2700000" algn="tl" rotWithShape="0">
                    <a:schemeClr val="dk1">
                      <a:alpha val="40000"/>
                    </a:schemeClr>
                  </a:outerShdw>
                </a:effectLst>
              </a:rPr>
              <a:t>Ahlak kurallarını oluşturan toplumun bütünüdür</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581C121-7AB2-4E7B-848B-9068854BFDBF}"/>
              </a:ext>
            </a:extLst>
          </p:cNvPr>
          <p:cNvSpPr>
            <a:spLocks noGrp="1"/>
          </p:cNvSpPr>
          <p:nvPr>
            <p:ph type="title"/>
          </p:nvPr>
        </p:nvSpPr>
        <p:spPr>
          <a:xfrm>
            <a:off x="228600" y="404664"/>
            <a:ext cx="8229600" cy="6048672"/>
          </a:xfrm>
        </p:spPr>
        <p:txBody>
          <a:bodyPr>
            <a:noAutofit/>
          </a:bodyPr>
          <a:lstStyle/>
          <a:p>
            <a:pPr algn="l"/>
            <a:r>
              <a:rPr lang="tr-TR" sz="2400" dirty="0">
                <a:ln w="22225">
                  <a:solidFill>
                    <a:schemeClr val="accent2"/>
                  </a:solidFill>
                  <a:prstDash val="solid"/>
                </a:ln>
                <a:solidFill>
                  <a:schemeClr val="accent5">
                    <a:lumMod val="75000"/>
                  </a:schemeClr>
                </a:solidFill>
                <a:effectLst/>
                <a:latin typeface="+mj-lt"/>
              </a:rPr>
              <a:t>AHLAK YARGISINI DİĞER YARGI TÜRLERİNDEN AYIRAN NİTELİKLER:</a:t>
            </a:r>
            <a:br>
              <a:rPr lang="tr-TR" sz="2400" b="0" dirty="0">
                <a:ln w="0"/>
                <a:solidFill>
                  <a:srgbClr val="FFFFFF"/>
                </a:solidFill>
                <a:effectLst/>
                <a:latin typeface="+mj-lt"/>
              </a:rPr>
            </a:br>
            <a:br>
              <a:rPr lang="tr-TR" sz="2400" b="0" dirty="0">
                <a:ln w="0"/>
                <a:solidFill>
                  <a:srgbClr val="FFFFFF"/>
                </a:solidFill>
                <a:effectLst/>
                <a:latin typeface="+mj-lt"/>
              </a:rPr>
            </a:br>
            <a:r>
              <a:rPr lang="tr-TR" sz="2400" b="0" dirty="0">
                <a:ln w="0"/>
                <a:solidFill>
                  <a:srgbClr val="FFFFFF"/>
                </a:solidFill>
                <a:effectLst/>
                <a:latin typeface="+mj-lt"/>
              </a:rPr>
              <a:t>Bir iddiayı dile getiren söz dizisine yargı denir.</a:t>
            </a:r>
            <a:br>
              <a:rPr lang="tr-TR" sz="2400" b="0" dirty="0">
                <a:ln w="0"/>
                <a:solidFill>
                  <a:srgbClr val="FFFFFF"/>
                </a:solidFill>
                <a:effectLst/>
                <a:latin typeface="+mj-lt"/>
              </a:rPr>
            </a:br>
            <a:r>
              <a:rPr lang="tr-TR" sz="2400" b="0" dirty="0">
                <a:ln w="0"/>
                <a:solidFill>
                  <a:srgbClr val="FFFFFF"/>
                </a:solidFill>
                <a:effectLst/>
                <a:latin typeface="+mj-lt"/>
              </a:rPr>
              <a:t>Yargılar ikiye ayrılır;</a:t>
            </a:r>
            <a:br>
              <a:rPr lang="tr-TR" sz="2400" b="0" dirty="0">
                <a:ln w="0"/>
                <a:solidFill>
                  <a:srgbClr val="FFFFFF"/>
                </a:solidFill>
                <a:effectLst/>
                <a:latin typeface="+mj-lt"/>
              </a:rPr>
            </a:br>
            <a:br>
              <a:rPr lang="tr-TR" sz="2400" b="0" dirty="0">
                <a:ln w="0"/>
                <a:solidFill>
                  <a:srgbClr val="FFFFFF"/>
                </a:solidFill>
                <a:effectLst/>
                <a:latin typeface="+mj-lt"/>
              </a:rPr>
            </a:br>
            <a:r>
              <a:rPr lang="tr-TR" sz="2400" b="0" u="sng" dirty="0">
                <a:ln w="0"/>
                <a:solidFill>
                  <a:schemeClr val="accent5">
                    <a:lumMod val="60000"/>
                    <a:lumOff val="40000"/>
                  </a:schemeClr>
                </a:solidFill>
                <a:effectLst/>
                <a:latin typeface="+mj-lt"/>
              </a:rPr>
              <a:t>1-Gerçeklik yargıları; </a:t>
            </a:r>
            <a:r>
              <a:rPr lang="tr-TR" sz="2400" b="0" dirty="0">
                <a:ln w="0"/>
                <a:solidFill>
                  <a:srgbClr val="FFFFFF"/>
                </a:solidFill>
                <a:effectLst/>
                <a:latin typeface="+mj-lt"/>
              </a:rPr>
              <a:t>Nesneler dünyasına ilişkin yargılardır.Kişiden kişiye değişmez nesneldir.”Doğru” ve ya “yanlış” olurlar.</a:t>
            </a:r>
            <a:br>
              <a:rPr lang="tr-TR" sz="2400" b="0" dirty="0">
                <a:ln w="0"/>
                <a:solidFill>
                  <a:srgbClr val="FFFFFF"/>
                </a:solidFill>
                <a:effectLst/>
                <a:latin typeface="+mj-lt"/>
              </a:rPr>
            </a:br>
            <a:r>
              <a:rPr lang="tr-TR" sz="2400" b="0" u="sng" dirty="0">
                <a:ln w="0"/>
                <a:solidFill>
                  <a:schemeClr val="accent5">
                    <a:lumMod val="60000"/>
                    <a:lumOff val="40000"/>
                  </a:schemeClr>
                </a:solidFill>
                <a:effectLst/>
                <a:latin typeface="+mj-lt"/>
              </a:rPr>
              <a:t>2-Değer yargıları; </a:t>
            </a:r>
            <a:r>
              <a:rPr lang="tr-TR" sz="2400" b="0" dirty="0">
                <a:ln w="0"/>
                <a:solidFill>
                  <a:srgbClr val="FFFFFF"/>
                </a:solidFill>
                <a:effectLst/>
                <a:latin typeface="+mj-lt"/>
              </a:rPr>
              <a:t>Bir gerçekliği değil, bir değerlendirmeyi içeren </a:t>
            </a:r>
            <a:r>
              <a:rPr lang="tr-TR" sz="2400" b="0" dirty="0" err="1">
                <a:ln w="0"/>
                <a:solidFill>
                  <a:srgbClr val="FFFFFF"/>
                </a:solidFill>
                <a:effectLst/>
                <a:latin typeface="+mj-lt"/>
              </a:rPr>
              <a:t>yargılardır,özneldir.Kişiden</a:t>
            </a:r>
            <a:r>
              <a:rPr lang="tr-TR" sz="2400" b="0" dirty="0">
                <a:ln w="0"/>
                <a:solidFill>
                  <a:srgbClr val="FFFFFF"/>
                </a:solidFill>
                <a:effectLst/>
                <a:latin typeface="+mj-lt"/>
              </a:rPr>
              <a:t> kişiye </a:t>
            </a:r>
            <a:r>
              <a:rPr lang="tr-TR" sz="2400" b="0" dirty="0" err="1">
                <a:ln w="0"/>
                <a:solidFill>
                  <a:srgbClr val="FFFFFF"/>
                </a:solidFill>
                <a:effectLst/>
                <a:latin typeface="+mj-lt"/>
              </a:rPr>
              <a:t>değişir.Değer</a:t>
            </a:r>
            <a:r>
              <a:rPr lang="tr-TR" sz="2400" b="0" dirty="0">
                <a:ln w="0"/>
                <a:solidFill>
                  <a:srgbClr val="FFFFFF"/>
                </a:solidFill>
                <a:effectLst/>
                <a:latin typeface="+mj-lt"/>
              </a:rPr>
              <a:t> yargılarının alanı geniştir.</a:t>
            </a:r>
            <a:br>
              <a:rPr lang="tr-TR" sz="2400" b="0" dirty="0">
                <a:ln w="0"/>
                <a:solidFill>
                  <a:srgbClr val="FFFFFF"/>
                </a:solidFill>
                <a:effectLst/>
                <a:latin typeface="+mj-lt"/>
              </a:rPr>
            </a:br>
            <a:r>
              <a:rPr lang="tr-TR" sz="2400" b="0" i="1" dirty="0">
                <a:ln w="0"/>
                <a:solidFill>
                  <a:srgbClr val="FFFFFF"/>
                </a:solidFill>
                <a:effectLst/>
                <a:latin typeface="+mj-lt"/>
              </a:rPr>
              <a:t>Mantık yargıları-   </a:t>
            </a:r>
            <a:r>
              <a:rPr lang="tr-TR" sz="2400" b="0" dirty="0">
                <a:ln w="0"/>
                <a:solidFill>
                  <a:srgbClr val="FFFFFF"/>
                </a:solidFill>
                <a:effectLst/>
                <a:latin typeface="+mj-lt"/>
              </a:rPr>
              <a:t>“</a:t>
            </a:r>
            <a:r>
              <a:rPr lang="tr-TR" sz="2400" b="0" dirty="0" err="1">
                <a:ln w="0"/>
                <a:solidFill>
                  <a:srgbClr val="FFFFFF"/>
                </a:solidFill>
                <a:effectLst/>
                <a:latin typeface="+mj-lt"/>
              </a:rPr>
              <a:t>doğru”,yanlış</a:t>
            </a:r>
            <a:r>
              <a:rPr lang="tr-TR" sz="2400" b="0" dirty="0">
                <a:ln w="0"/>
                <a:solidFill>
                  <a:srgbClr val="FFFFFF"/>
                </a:solidFill>
                <a:effectLst/>
                <a:latin typeface="+mj-lt"/>
              </a:rPr>
              <a:t>”</a:t>
            </a:r>
            <a:br>
              <a:rPr lang="tr-TR" sz="2400" b="0" dirty="0">
                <a:ln w="0"/>
                <a:solidFill>
                  <a:srgbClr val="FFFFFF"/>
                </a:solidFill>
                <a:effectLst/>
                <a:latin typeface="+mj-lt"/>
              </a:rPr>
            </a:br>
            <a:r>
              <a:rPr lang="tr-TR" sz="2400" b="0" i="1" dirty="0">
                <a:ln w="0"/>
                <a:solidFill>
                  <a:srgbClr val="FFFFFF"/>
                </a:solidFill>
                <a:effectLst/>
                <a:latin typeface="+mj-lt"/>
              </a:rPr>
              <a:t>Sanat yargıları-   </a:t>
            </a:r>
            <a:r>
              <a:rPr lang="tr-TR" sz="2400" b="0" dirty="0">
                <a:ln w="0"/>
                <a:solidFill>
                  <a:srgbClr val="FFFFFF"/>
                </a:solidFill>
                <a:effectLst/>
                <a:latin typeface="+mj-lt"/>
              </a:rPr>
              <a:t>“</a:t>
            </a:r>
            <a:r>
              <a:rPr lang="tr-TR" sz="2400" b="0" dirty="0" err="1">
                <a:ln w="0"/>
                <a:solidFill>
                  <a:srgbClr val="FFFFFF"/>
                </a:solidFill>
                <a:effectLst/>
                <a:latin typeface="+mj-lt"/>
              </a:rPr>
              <a:t>güzel”,”çirkin</a:t>
            </a:r>
            <a:r>
              <a:rPr lang="tr-TR" sz="2400" b="0" dirty="0">
                <a:ln w="0"/>
                <a:solidFill>
                  <a:srgbClr val="FFFFFF"/>
                </a:solidFill>
                <a:effectLst/>
                <a:latin typeface="+mj-lt"/>
              </a:rPr>
              <a:t>”</a:t>
            </a:r>
            <a:br>
              <a:rPr lang="tr-TR" sz="2400" b="0" dirty="0">
                <a:ln w="0"/>
                <a:solidFill>
                  <a:srgbClr val="FFFFFF"/>
                </a:solidFill>
                <a:effectLst/>
                <a:latin typeface="+mj-lt"/>
              </a:rPr>
            </a:br>
            <a:r>
              <a:rPr lang="tr-TR" sz="2400" b="0" i="1" dirty="0">
                <a:ln w="0"/>
                <a:solidFill>
                  <a:srgbClr val="FFFFFF"/>
                </a:solidFill>
                <a:effectLst/>
                <a:latin typeface="+mj-lt"/>
              </a:rPr>
              <a:t>Din yargıları </a:t>
            </a:r>
            <a:r>
              <a:rPr lang="tr-TR" sz="2400" b="0" dirty="0">
                <a:ln w="0"/>
                <a:solidFill>
                  <a:srgbClr val="FFFFFF"/>
                </a:solidFill>
                <a:effectLst/>
                <a:latin typeface="+mj-lt"/>
              </a:rPr>
              <a:t>–  “</a:t>
            </a:r>
            <a:r>
              <a:rPr lang="tr-TR" sz="2400" b="0" dirty="0" err="1">
                <a:ln w="0"/>
                <a:solidFill>
                  <a:srgbClr val="FFFFFF"/>
                </a:solidFill>
                <a:effectLst/>
                <a:latin typeface="+mj-lt"/>
              </a:rPr>
              <a:t>sevap”,”günah</a:t>
            </a:r>
            <a:r>
              <a:rPr lang="tr-TR" sz="2400" b="0" dirty="0">
                <a:ln w="0"/>
                <a:solidFill>
                  <a:srgbClr val="FFFFFF"/>
                </a:solidFill>
                <a:effectLst/>
                <a:latin typeface="+mj-lt"/>
              </a:rPr>
              <a:t>”</a:t>
            </a:r>
            <a:br>
              <a:rPr lang="tr-TR" sz="2400" b="0" dirty="0">
                <a:ln w="0"/>
                <a:solidFill>
                  <a:srgbClr val="FFFFFF"/>
                </a:solidFill>
                <a:effectLst/>
                <a:latin typeface="+mj-lt"/>
              </a:rPr>
            </a:br>
            <a:r>
              <a:rPr lang="tr-TR" sz="2400" b="0" i="1" dirty="0">
                <a:ln w="0"/>
                <a:solidFill>
                  <a:srgbClr val="FFFFFF"/>
                </a:solidFill>
                <a:effectLst/>
                <a:latin typeface="+mj-lt"/>
              </a:rPr>
              <a:t>Ahlak yargıları-  </a:t>
            </a:r>
            <a:r>
              <a:rPr lang="tr-TR" sz="2400" b="0" dirty="0">
                <a:ln w="0"/>
                <a:solidFill>
                  <a:srgbClr val="FFFFFF"/>
                </a:solidFill>
                <a:effectLst/>
                <a:latin typeface="+mj-lt"/>
              </a:rPr>
              <a:t>“</a:t>
            </a:r>
            <a:r>
              <a:rPr lang="tr-TR" sz="2400" b="0" dirty="0" err="1">
                <a:ln w="0"/>
                <a:solidFill>
                  <a:srgbClr val="FFFFFF"/>
                </a:solidFill>
                <a:effectLst/>
                <a:latin typeface="+mj-lt"/>
              </a:rPr>
              <a:t>iyi”,”kötü</a:t>
            </a:r>
            <a:r>
              <a:rPr lang="tr-TR" sz="2400" b="0" dirty="0">
                <a:ln w="0"/>
                <a:solidFill>
                  <a:srgbClr val="FFFFFF"/>
                </a:solidFill>
                <a:effectLst/>
                <a:latin typeface="+mj-lt"/>
              </a:rPr>
              <a:t>” şeklindedir.</a:t>
            </a:r>
            <a:br>
              <a:rPr lang="tr-TR" sz="2400" b="0" i="1" dirty="0">
                <a:ln w="0"/>
                <a:solidFill>
                  <a:srgbClr val="FFFFFF"/>
                </a:solidFill>
                <a:effectLst/>
                <a:latin typeface="+mj-lt"/>
              </a:rPr>
            </a:br>
            <a:r>
              <a:rPr lang="tr-TR" sz="2400" b="0" dirty="0">
                <a:ln w="0"/>
                <a:solidFill>
                  <a:srgbClr val="FFFFFF"/>
                </a:solidFill>
                <a:effectLst/>
                <a:latin typeface="+mj-lt"/>
              </a:rPr>
              <a:t>Bilim yargıları herkes tarafından kabul edilir</a:t>
            </a:r>
            <a:br>
              <a:rPr lang="tr-TR" sz="2400" b="0" dirty="0">
                <a:ln w="0"/>
                <a:solidFill>
                  <a:srgbClr val="FFFFFF"/>
                </a:solidFill>
                <a:effectLst/>
                <a:latin typeface="+mj-lt"/>
              </a:rPr>
            </a:br>
            <a:r>
              <a:rPr lang="tr-TR" sz="2400" b="0" dirty="0">
                <a:ln w="0"/>
                <a:solidFill>
                  <a:srgbClr val="FFFFFF"/>
                </a:solidFill>
                <a:effectLst/>
                <a:latin typeface="+mj-lt"/>
              </a:rPr>
              <a:t>din yargıları (o dine inana kişilerce kabul edilir ve kişilere göre) </a:t>
            </a:r>
            <a:r>
              <a:rPr lang="tr-TR" sz="2400" b="0" dirty="0" err="1">
                <a:ln w="0"/>
                <a:solidFill>
                  <a:srgbClr val="FFFFFF"/>
                </a:solidFill>
                <a:effectLst/>
                <a:latin typeface="+mj-lt"/>
              </a:rPr>
              <a:t>değişmez,ahlak</a:t>
            </a:r>
            <a:r>
              <a:rPr lang="tr-TR" sz="2400" b="0" dirty="0">
                <a:ln w="0"/>
                <a:solidFill>
                  <a:srgbClr val="FFFFFF"/>
                </a:solidFill>
                <a:effectLst/>
                <a:latin typeface="+mj-lt"/>
              </a:rPr>
              <a:t> yargıları değişir.</a:t>
            </a:r>
          </a:p>
        </p:txBody>
      </p:sp>
    </p:spTree>
    <p:extLst>
      <p:ext uri="{BB962C8B-B14F-4D97-AF65-F5344CB8AC3E}">
        <p14:creationId xmlns:p14="http://schemas.microsoft.com/office/powerpoint/2010/main" val="38859094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
          <p:cNvSpPr>
            <a:spLocks noGrp="1"/>
          </p:cNvSpPr>
          <p:nvPr>
            <p:ph type="title"/>
          </p:nvPr>
        </p:nvSpPr>
        <p:spPr>
          <a:xfrm>
            <a:off x="251520" y="188640"/>
            <a:ext cx="8229600" cy="1601316"/>
          </a:xfrm>
          <a:ln>
            <a:noFill/>
          </a:ln>
          <a:effectLst/>
          <a:scene3d>
            <a:camera prst="orthographicFront">
              <a:rot lat="0" lon="0" rev="0"/>
            </a:camera>
            <a:lightRig rig="chilly" dir="t">
              <a:rot lat="0" lon="0" rev="18480000"/>
            </a:lightRig>
          </a:scene3d>
          <a:sp3d prstMaterial="clear">
            <a:bevelT h="63500"/>
          </a:sp3d>
        </p:spPr>
        <p:txBody>
          <a:bodyPr>
            <a:normAutofit/>
          </a:bodyPr>
          <a:lstStyle/>
          <a:p>
            <a:r>
              <a:rPr lang="tr-TR" sz="4400" dirty="0">
                <a:solidFill>
                  <a:schemeClr val="accent1">
                    <a:lumMod val="25000"/>
                    <a:lumOff val="75000"/>
                  </a:schemeClr>
                </a:solidFill>
                <a:effectLst/>
              </a:rPr>
              <a:t>İNSAN AHLAKİ EYLEMDE BULUNURKEN ÖZGÜR MÜDÜR?</a:t>
            </a:r>
            <a:endParaRPr lang="tr-TR" dirty="0"/>
          </a:p>
        </p:txBody>
      </p:sp>
      <p:sp>
        <p:nvSpPr>
          <p:cNvPr id="24" name="Metin Yer Tutucusu 23">
            <a:extLst>
              <a:ext uri="{FF2B5EF4-FFF2-40B4-BE49-F238E27FC236}">
                <a16:creationId xmlns:a16="http://schemas.microsoft.com/office/drawing/2014/main" id="{5142A1CC-3861-46A3-A3D2-48402B7D1128}"/>
              </a:ext>
            </a:extLst>
          </p:cNvPr>
          <p:cNvSpPr>
            <a:spLocks noGrp="1"/>
          </p:cNvSpPr>
          <p:nvPr>
            <p:ph type="body" sz="quarter" idx="14"/>
          </p:nvPr>
        </p:nvSpPr>
        <p:spPr>
          <a:xfrm>
            <a:off x="457200" y="2276872"/>
            <a:ext cx="8229600" cy="4248472"/>
          </a:xfrm>
          <a:ln>
            <a:solidFill>
              <a:schemeClr val="bg2">
                <a:lumMod val="40000"/>
                <a:lumOff val="60000"/>
              </a:schemeClr>
            </a:solidFill>
            <a:prstDash val="dash"/>
          </a:ln>
        </p:spPr>
        <p:txBody>
          <a:bodyPr>
            <a:noAutofit/>
          </a:bodyPr>
          <a:lstStyle/>
          <a:p>
            <a:pPr marL="0" indent="0" algn="l"/>
            <a:r>
              <a:rPr lang="tr-TR" sz="1200" b="0" dirty="0">
                <a:ln w="0"/>
                <a:solidFill>
                  <a:srgbClr val="FFFFFF"/>
                </a:solidFill>
                <a:effectLst>
                  <a:outerShdw blurRad="38100" dist="19050" dir="2700000" algn="tl" rotWithShape="0">
                    <a:schemeClr val="dk1">
                      <a:alpha val="40000"/>
                    </a:schemeClr>
                  </a:outerShdw>
                </a:effectLst>
                <a:cs typeface="Calibri" panose="020F0502020204030204" pitchFamily="34" charset="0"/>
              </a:rPr>
              <a:t>Ahlak konusunda bazı filozoflar insanın özgür </a:t>
            </a:r>
            <a:r>
              <a:rPr lang="tr-TR" sz="1200" b="0" dirty="0" err="1">
                <a:ln w="0"/>
                <a:solidFill>
                  <a:srgbClr val="FFFFFF"/>
                </a:solidFill>
                <a:effectLst>
                  <a:outerShdw blurRad="38100" dist="19050" dir="2700000" algn="tl" rotWithShape="0">
                    <a:schemeClr val="dk1">
                      <a:alpha val="40000"/>
                    </a:schemeClr>
                  </a:outerShdw>
                </a:effectLst>
                <a:cs typeface="Calibri" panose="020F0502020204030204" pitchFamily="34" charset="0"/>
              </a:rPr>
              <a:t>olduğunu,bazı</a:t>
            </a:r>
            <a:r>
              <a:rPr lang="tr-TR" sz="1200" b="0" dirty="0">
                <a:ln w="0"/>
                <a:solidFill>
                  <a:srgbClr val="FFFFFF"/>
                </a:solidFill>
                <a:effectLst>
                  <a:outerShdw blurRad="38100" dist="19050" dir="2700000" algn="tl" rotWithShape="0">
                    <a:schemeClr val="dk1">
                      <a:alpha val="40000"/>
                    </a:schemeClr>
                  </a:outerShdw>
                </a:effectLst>
                <a:cs typeface="Calibri" panose="020F0502020204030204" pitchFamily="34" charset="0"/>
              </a:rPr>
              <a:t> filozoflar ise özgür olmadığını savunur.</a:t>
            </a:r>
          </a:p>
          <a:p>
            <a:pPr marL="0" indent="0" algn="l"/>
            <a:r>
              <a:rPr lang="tr-TR" sz="1400" b="0" i="1" dirty="0">
                <a:ln w="0"/>
                <a:solidFill>
                  <a:schemeClr val="accent4">
                    <a:lumMod val="40000"/>
                    <a:lumOff val="60000"/>
                  </a:schemeClr>
                </a:solidFill>
                <a:effectLst>
                  <a:outerShdw blurRad="38100" dist="19050" dir="2700000" algn="tl" rotWithShape="0">
                    <a:schemeClr val="dk1">
                      <a:alpha val="40000"/>
                    </a:schemeClr>
                  </a:outerShdw>
                </a:effectLst>
                <a:cs typeface="Calibri" panose="020F0502020204030204" pitchFamily="34" charset="0"/>
              </a:rPr>
              <a:t>1-Özgür olmadığını savunanlar:</a:t>
            </a:r>
          </a:p>
          <a:p>
            <a:pPr marL="0" indent="0" algn="l"/>
            <a:r>
              <a:rPr lang="tr-TR" sz="1200" b="0" u="sng" dirty="0">
                <a:ln w="0"/>
                <a:solidFill>
                  <a:schemeClr val="accent5">
                    <a:lumMod val="60000"/>
                    <a:lumOff val="40000"/>
                  </a:schemeClr>
                </a:solidFill>
                <a:effectLst>
                  <a:outerShdw blurRad="38100" dist="19050" dir="2700000" algn="tl" rotWithShape="0">
                    <a:schemeClr val="dk1">
                      <a:alpha val="40000"/>
                    </a:schemeClr>
                  </a:outerShdw>
                </a:effectLst>
                <a:cs typeface="Calibri" panose="020F0502020204030204" pitchFamily="34" charset="0"/>
              </a:rPr>
              <a:t>DETERMİNİZM (gerekircilik);</a:t>
            </a:r>
          </a:p>
          <a:p>
            <a:pPr marL="0" indent="0" algn="l"/>
            <a:r>
              <a:rPr lang="tr-TR" sz="1200" b="0" dirty="0">
                <a:ln w="0"/>
                <a:solidFill>
                  <a:srgbClr val="FFFFFF"/>
                </a:solidFill>
                <a:effectLst>
                  <a:outerShdw blurRad="38100" dist="19050" dir="2700000" algn="tl" rotWithShape="0">
                    <a:schemeClr val="dk1">
                      <a:alpha val="40000"/>
                    </a:schemeClr>
                  </a:outerShdw>
                </a:effectLst>
                <a:cs typeface="Calibri" panose="020F0502020204030204" pitchFamily="34" charset="0"/>
              </a:rPr>
              <a:t>Deterministlere göre, insanın irade ve eylemleri içten ve dıştan gelen nedenlerle </a:t>
            </a:r>
            <a:r>
              <a:rPr lang="tr-TR" sz="1200" b="0" dirty="0" err="1">
                <a:ln w="0"/>
                <a:solidFill>
                  <a:srgbClr val="FFFFFF"/>
                </a:solidFill>
                <a:effectLst>
                  <a:outerShdw blurRad="38100" dist="19050" dir="2700000" algn="tl" rotWithShape="0">
                    <a:schemeClr val="dk1">
                      <a:alpha val="40000"/>
                    </a:schemeClr>
                  </a:outerShdw>
                </a:effectLst>
                <a:cs typeface="Calibri" panose="020F0502020204030204" pitchFamily="34" charset="0"/>
              </a:rPr>
              <a:t>belirlenmiştir.Bireyin</a:t>
            </a:r>
            <a:r>
              <a:rPr lang="tr-TR" sz="1200" b="0" dirty="0">
                <a:ln w="0"/>
                <a:solidFill>
                  <a:srgbClr val="FFFFFF"/>
                </a:solidFill>
                <a:effectLst>
                  <a:outerShdw blurRad="38100" dist="19050" dir="2700000" algn="tl" rotWithShape="0">
                    <a:schemeClr val="dk1">
                      <a:alpha val="40000"/>
                    </a:schemeClr>
                  </a:outerShdw>
                </a:effectLst>
                <a:cs typeface="Calibri" panose="020F0502020204030204" pitchFamily="34" charset="0"/>
              </a:rPr>
              <a:t> içinde bulunduğu şartlar iradeyi belirler ve kişinin özgür karar vermesini </a:t>
            </a:r>
            <a:r>
              <a:rPr lang="tr-TR" sz="1200" b="0" dirty="0" err="1">
                <a:ln w="0"/>
                <a:solidFill>
                  <a:srgbClr val="FFFFFF"/>
                </a:solidFill>
                <a:effectLst>
                  <a:outerShdw blurRad="38100" dist="19050" dir="2700000" algn="tl" rotWithShape="0">
                    <a:schemeClr val="dk1">
                      <a:alpha val="40000"/>
                    </a:schemeClr>
                  </a:outerShdw>
                </a:effectLst>
                <a:cs typeface="Calibri" panose="020F0502020204030204" pitchFamily="34" charset="0"/>
              </a:rPr>
              <a:t>engeller.Bu</a:t>
            </a:r>
            <a:r>
              <a:rPr lang="tr-TR" sz="1200" b="0" dirty="0">
                <a:ln w="0"/>
                <a:solidFill>
                  <a:srgbClr val="FFFFFF"/>
                </a:solidFill>
                <a:effectLst>
                  <a:outerShdw blurRad="38100" dist="19050" dir="2700000" algn="tl" rotWithShape="0">
                    <a:schemeClr val="dk1">
                      <a:alpha val="40000"/>
                    </a:schemeClr>
                  </a:outerShdw>
                </a:effectLst>
                <a:cs typeface="Calibri" panose="020F0502020204030204" pitchFamily="34" charset="0"/>
              </a:rPr>
              <a:t> nedenle insan ahlaksal eylemde özgür değildir.</a:t>
            </a:r>
          </a:p>
          <a:p>
            <a:pPr marL="0" indent="0" algn="l"/>
            <a:r>
              <a:rPr lang="tr-TR" sz="1400" b="0" i="1" dirty="0">
                <a:ln w="0"/>
                <a:solidFill>
                  <a:schemeClr val="accent4">
                    <a:lumMod val="40000"/>
                    <a:lumOff val="60000"/>
                  </a:schemeClr>
                </a:solidFill>
                <a:effectLst>
                  <a:outerShdw blurRad="38100" dist="19050" dir="2700000" algn="tl" rotWithShape="0">
                    <a:schemeClr val="dk1">
                      <a:alpha val="40000"/>
                    </a:schemeClr>
                  </a:outerShdw>
                </a:effectLst>
                <a:cs typeface="Calibri" panose="020F0502020204030204" pitchFamily="34" charset="0"/>
              </a:rPr>
              <a:t>2-Özgür olduğunu savunanlar :</a:t>
            </a:r>
          </a:p>
          <a:p>
            <a:pPr marL="0" indent="0" algn="l"/>
            <a:r>
              <a:rPr lang="tr-TR" sz="1200" b="0" u="sng" dirty="0">
                <a:ln w="0"/>
                <a:solidFill>
                  <a:schemeClr val="accent5">
                    <a:lumMod val="60000"/>
                    <a:lumOff val="40000"/>
                  </a:schemeClr>
                </a:solidFill>
                <a:effectLst>
                  <a:outerShdw blurRad="38100" dist="19050" dir="2700000" algn="tl" rotWithShape="0">
                    <a:schemeClr val="dk1">
                      <a:alpha val="40000"/>
                    </a:schemeClr>
                  </a:outerShdw>
                </a:effectLst>
                <a:cs typeface="Calibri" panose="020F0502020204030204" pitchFamily="34" charset="0"/>
              </a:rPr>
              <a:t>İNDETERMİNİZM (gerekirci olmayanlar);</a:t>
            </a:r>
          </a:p>
          <a:p>
            <a:pPr marL="0" indent="0" algn="l"/>
            <a:r>
              <a:rPr lang="tr-TR" sz="1200" b="0" dirty="0">
                <a:ln w="0"/>
                <a:solidFill>
                  <a:srgbClr val="FFFFFF"/>
                </a:solidFill>
                <a:effectLst>
                  <a:outerShdw blurRad="38100" dist="19050" dir="2700000" algn="tl" rotWithShape="0">
                    <a:schemeClr val="dk1">
                      <a:alpha val="40000"/>
                    </a:schemeClr>
                  </a:outerShdw>
                </a:effectLst>
                <a:cs typeface="Calibri" panose="020F0502020204030204" pitchFamily="34" charset="0"/>
              </a:rPr>
              <a:t>İndeterministlere </a:t>
            </a:r>
            <a:r>
              <a:rPr lang="tr-TR" sz="1200" b="0" dirty="0" err="1">
                <a:ln w="0"/>
                <a:solidFill>
                  <a:srgbClr val="FFFFFF"/>
                </a:solidFill>
                <a:effectLst>
                  <a:outerShdw blurRad="38100" dist="19050" dir="2700000" algn="tl" rotWithShape="0">
                    <a:schemeClr val="dk1">
                      <a:alpha val="40000"/>
                    </a:schemeClr>
                  </a:outerShdw>
                </a:effectLst>
                <a:cs typeface="Calibri" panose="020F0502020204030204" pitchFamily="34" charset="0"/>
              </a:rPr>
              <a:t>göre,insan</a:t>
            </a:r>
            <a:r>
              <a:rPr lang="tr-TR" sz="1200" b="0" dirty="0">
                <a:ln w="0"/>
                <a:solidFill>
                  <a:srgbClr val="FFFFFF"/>
                </a:solidFill>
                <a:effectLst>
                  <a:outerShdw blurRad="38100" dist="19050" dir="2700000" algn="tl" rotWithShape="0">
                    <a:schemeClr val="dk1">
                      <a:alpha val="40000"/>
                    </a:schemeClr>
                  </a:outerShdw>
                </a:effectLst>
                <a:cs typeface="Calibri" panose="020F0502020204030204" pitchFamily="34" charset="0"/>
              </a:rPr>
              <a:t> ahlaki eylemde tamamıyla </a:t>
            </a:r>
            <a:r>
              <a:rPr lang="tr-TR" sz="1200" b="0" dirty="0" err="1">
                <a:ln w="0"/>
                <a:solidFill>
                  <a:srgbClr val="FFFFFF"/>
                </a:solidFill>
                <a:effectLst>
                  <a:outerShdw blurRad="38100" dist="19050" dir="2700000" algn="tl" rotWithShape="0">
                    <a:schemeClr val="dk1">
                      <a:alpha val="40000"/>
                    </a:schemeClr>
                  </a:outerShdw>
                </a:effectLst>
                <a:cs typeface="Calibri" panose="020F0502020204030204" pitchFamily="34" charset="0"/>
              </a:rPr>
              <a:t>özgürdür.İnsan</a:t>
            </a:r>
            <a:r>
              <a:rPr lang="tr-TR" sz="1200" b="0" dirty="0">
                <a:ln w="0"/>
                <a:solidFill>
                  <a:srgbClr val="FFFFFF"/>
                </a:solidFill>
                <a:effectLst>
                  <a:outerShdw blurRad="38100" dist="19050" dir="2700000" algn="tl" rotWithShape="0">
                    <a:schemeClr val="dk1">
                      <a:alpha val="40000"/>
                    </a:schemeClr>
                  </a:outerShdw>
                </a:effectLst>
                <a:cs typeface="Calibri" panose="020F0502020204030204" pitchFamily="34" charset="0"/>
              </a:rPr>
              <a:t> kendini özgür hissettiği için toplumdaki ahlak yasalarına özgürce uyar.</a:t>
            </a:r>
          </a:p>
          <a:p>
            <a:pPr marL="0" indent="0" algn="l"/>
            <a:r>
              <a:rPr lang="tr-TR" sz="1200" b="0" dirty="0">
                <a:ln w="0"/>
                <a:solidFill>
                  <a:srgbClr val="FFFFFF"/>
                </a:solidFill>
                <a:effectLst>
                  <a:outerShdw blurRad="38100" dist="19050" dir="2700000" algn="tl" rotWithShape="0">
                    <a:schemeClr val="dk1">
                      <a:alpha val="40000"/>
                    </a:schemeClr>
                  </a:outerShdw>
                </a:effectLst>
                <a:cs typeface="Calibri" panose="020F0502020204030204" pitchFamily="34" charset="0"/>
              </a:rPr>
              <a:t>Bu görüşlerden her ikisi de insan gerçekleri ile bağdaşmadıklarından üçüncü bir görüş ortaya çıkmıştır.</a:t>
            </a:r>
          </a:p>
          <a:p>
            <a:pPr marL="0" indent="0" algn="l"/>
            <a:r>
              <a:rPr lang="tr-TR" sz="1200" b="0" u="sng" dirty="0">
                <a:ln w="0"/>
                <a:solidFill>
                  <a:schemeClr val="accent5">
                    <a:lumMod val="60000"/>
                    <a:lumOff val="40000"/>
                  </a:schemeClr>
                </a:solidFill>
                <a:effectLst>
                  <a:outerShdw blurRad="38100" dist="19050" dir="2700000" algn="tl" rotWithShape="0">
                    <a:schemeClr val="dk1">
                      <a:alpha val="40000"/>
                    </a:schemeClr>
                  </a:outerShdw>
                </a:effectLst>
                <a:cs typeface="Calibri" panose="020F0502020204030204" pitchFamily="34" charset="0"/>
              </a:rPr>
              <a:t>OTODETERMİNİZM:</a:t>
            </a:r>
          </a:p>
          <a:p>
            <a:pPr marL="0" indent="0" algn="l"/>
            <a:r>
              <a:rPr lang="tr-TR" sz="1200" b="0" dirty="0" err="1">
                <a:ln w="0"/>
                <a:solidFill>
                  <a:srgbClr val="FFFFFF"/>
                </a:solidFill>
                <a:effectLst>
                  <a:outerShdw blurRad="38100" dist="19050" dir="2700000" algn="tl" rotWithShape="0">
                    <a:schemeClr val="dk1">
                      <a:alpha val="40000"/>
                    </a:schemeClr>
                  </a:outerShdw>
                </a:effectLst>
                <a:cs typeface="Calibri" panose="020F0502020204030204" pitchFamily="34" charset="0"/>
              </a:rPr>
              <a:t>Otodeterministler</a:t>
            </a:r>
            <a:r>
              <a:rPr lang="tr-TR" sz="1200" b="0" dirty="0">
                <a:ln w="0"/>
                <a:solidFill>
                  <a:srgbClr val="FFFFFF"/>
                </a:solidFill>
                <a:effectLst>
                  <a:outerShdw blurRad="38100" dist="19050" dir="2700000" algn="tl" rotWithShape="0">
                    <a:schemeClr val="dk1">
                      <a:alpha val="40000"/>
                    </a:schemeClr>
                  </a:outerShdw>
                </a:effectLst>
                <a:cs typeface="Calibri" panose="020F0502020204030204" pitchFamily="34" charset="0"/>
              </a:rPr>
              <a:t>, iradeyi ve ahlaki eylemleri bir kişilik ürünü olarak </a:t>
            </a:r>
            <a:r>
              <a:rPr lang="tr-TR" sz="1200" b="0" dirty="0" err="1">
                <a:ln w="0"/>
                <a:solidFill>
                  <a:srgbClr val="FFFFFF"/>
                </a:solidFill>
                <a:effectLst>
                  <a:outerShdw blurRad="38100" dist="19050" dir="2700000" algn="tl" rotWithShape="0">
                    <a:schemeClr val="dk1">
                      <a:alpha val="40000"/>
                    </a:schemeClr>
                  </a:outerShdw>
                </a:effectLst>
                <a:cs typeface="Calibri" panose="020F0502020204030204" pitchFamily="34" charset="0"/>
              </a:rPr>
              <a:t>görürler.İnsan</a:t>
            </a:r>
            <a:r>
              <a:rPr lang="tr-TR" sz="1200" b="0" dirty="0">
                <a:ln w="0"/>
                <a:solidFill>
                  <a:srgbClr val="FFFFFF"/>
                </a:solidFill>
                <a:effectLst>
                  <a:outerShdw blurRad="38100" dist="19050" dir="2700000" algn="tl" rotWithShape="0">
                    <a:schemeClr val="dk1">
                      <a:alpha val="40000"/>
                    </a:schemeClr>
                  </a:outerShdw>
                </a:effectLst>
                <a:cs typeface="Calibri" panose="020F0502020204030204" pitchFamily="34" charset="0"/>
              </a:rPr>
              <a:t> bilgi birikimini </a:t>
            </a:r>
            <a:r>
              <a:rPr lang="tr-TR" sz="1200" b="0" dirty="0" err="1">
                <a:ln w="0"/>
                <a:solidFill>
                  <a:srgbClr val="FFFFFF"/>
                </a:solidFill>
                <a:effectLst>
                  <a:outerShdw blurRad="38100" dist="19050" dir="2700000" algn="tl" rotWithShape="0">
                    <a:schemeClr val="dk1">
                      <a:alpha val="40000"/>
                    </a:schemeClr>
                  </a:outerShdw>
                </a:effectLst>
                <a:cs typeface="Calibri" panose="020F0502020204030204" pitchFamily="34" charset="0"/>
              </a:rPr>
              <a:t>zenginleştirerek,kişiliğini</a:t>
            </a:r>
            <a:r>
              <a:rPr lang="tr-TR" sz="1200" b="0" dirty="0">
                <a:ln w="0"/>
                <a:solidFill>
                  <a:srgbClr val="FFFFFF"/>
                </a:solidFill>
                <a:effectLst>
                  <a:outerShdw blurRad="38100" dist="19050" dir="2700000" algn="tl" rotWithShape="0">
                    <a:schemeClr val="dk1">
                      <a:alpha val="40000"/>
                    </a:schemeClr>
                  </a:outerShdw>
                </a:effectLst>
                <a:cs typeface="Calibri" panose="020F0502020204030204" pitchFamily="34" charset="0"/>
              </a:rPr>
              <a:t> geliştirerek ve aklını kullanarak </a:t>
            </a:r>
            <a:r>
              <a:rPr lang="tr-TR" sz="1200" b="0" dirty="0" err="1">
                <a:ln w="0"/>
                <a:solidFill>
                  <a:srgbClr val="FFFFFF"/>
                </a:solidFill>
                <a:effectLst>
                  <a:outerShdw blurRad="38100" dist="19050" dir="2700000" algn="tl" rotWithShape="0">
                    <a:schemeClr val="dk1">
                      <a:alpha val="40000"/>
                    </a:schemeClr>
                  </a:outerShdw>
                </a:effectLst>
                <a:cs typeface="Calibri" panose="020F0502020204030204" pitchFamily="34" charset="0"/>
              </a:rPr>
              <a:t>özgürleşmiştir.Sonuç</a:t>
            </a:r>
            <a:r>
              <a:rPr lang="tr-TR" sz="1200" b="0" dirty="0">
                <a:ln w="0"/>
                <a:solidFill>
                  <a:srgbClr val="FFFFFF"/>
                </a:solidFill>
                <a:effectLst>
                  <a:outerShdw blurRad="38100" dist="19050" dir="2700000" algn="tl" rotWithShape="0">
                    <a:schemeClr val="dk1">
                      <a:alpha val="40000"/>
                    </a:schemeClr>
                  </a:outerShdw>
                </a:effectLst>
                <a:cs typeface="Calibri" panose="020F0502020204030204" pitchFamily="34" charset="0"/>
              </a:rPr>
              <a:t> olarak kişiliği gelişmiş </a:t>
            </a:r>
            <a:r>
              <a:rPr lang="tr-TR" sz="1200" b="0" dirty="0" err="1">
                <a:ln w="0"/>
                <a:solidFill>
                  <a:srgbClr val="FFFFFF"/>
                </a:solidFill>
                <a:effectLst>
                  <a:outerShdw blurRad="38100" dist="19050" dir="2700000" algn="tl" rotWithShape="0">
                    <a:schemeClr val="dk1">
                      <a:alpha val="40000"/>
                    </a:schemeClr>
                  </a:outerShdw>
                </a:effectLst>
                <a:cs typeface="Calibri" panose="020F0502020204030204" pitchFamily="34" charset="0"/>
              </a:rPr>
              <a:t>olanlar,gelişmemiş</a:t>
            </a:r>
            <a:r>
              <a:rPr lang="tr-TR" sz="1200" b="0" dirty="0">
                <a:ln w="0"/>
                <a:solidFill>
                  <a:srgbClr val="FFFFFF"/>
                </a:solidFill>
                <a:effectLst>
                  <a:outerShdw blurRad="38100" dist="19050" dir="2700000" algn="tl" rotWithShape="0">
                    <a:schemeClr val="dk1">
                      <a:alpha val="40000"/>
                    </a:schemeClr>
                  </a:outerShdw>
                </a:effectLst>
                <a:cs typeface="Calibri" panose="020F0502020204030204" pitchFamily="34" charset="0"/>
              </a:rPr>
              <a:t> olanlardan daha özgürdür.</a:t>
            </a:r>
          </a:p>
        </p:txBody>
      </p:sp>
      <p:sp>
        <p:nvSpPr>
          <p:cNvPr id="4" name="Rectangle 25"/>
          <p:cNvSpPr txBox="1">
            <a:spLocks/>
          </p:cNvSpPr>
          <p:nvPr/>
        </p:nvSpPr>
        <p:spPr>
          <a:xfrm>
            <a:off x="762000" y="2971800"/>
            <a:ext cx="7086600" cy="1295400"/>
          </a:xfrm>
          <a:prstGeom prst="rect">
            <a:avLst/>
          </a:prstGeom>
        </p:spPr>
        <p:txBody>
          <a:bodyPr vert="horz">
            <a:normAutofit/>
          </a:bodyPr>
          <a:lstStyle/>
          <a:p>
            <a:pPr marR="0" lvl="0" algn="l" defTabSz="914400" eaLnBrk="1" fontAlgn="auto" latinLnBrk="0" hangingPunct="1">
              <a:lnSpc>
                <a:spcPct val="100000"/>
              </a:lnSpc>
              <a:spcBef>
                <a:spcPct val="20000"/>
              </a:spcBef>
              <a:spcAft>
                <a:spcPts val="0"/>
              </a:spcAft>
              <a:buClrTx/>
              <a:buSzTx/>
              <a:tabLst/>
              <a:defRPr lang="tr-TR"/>
            </a:pPr>
            <a:endParaRPr kumimoji="0" lang="tr-TR" sz="2000" b="0" i="0" u="none" strike="noStrike" kern="0" cap="none" spc="0" normalizeH="0" baseline="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E7E76E54-1AC5-4AA6-9B3D-CFC19B531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050" y="109537"/>
            <a:ext cx="6819900" cy="6638925"/>
          </a:xfrm>
          <a:prstGeom prst="roundRect">
            <a:avLst>
              <a:gd name="adj" fmla="val 16667"/>
            </a:avLst>
          </a:prstGeom>
          <a:ln>
            <a:solidFill>
              <a:schemeClr val="tx1">
                <a:lumMod val="20000"/>
                <a:lumOff val="80000"/>
              </a:schemeClr>
            </a:solidFill>
          </a:ln>
          <a:effectLst>
            <a:glow rad="101600">
              <a:schemeClr val="accent4">
                <a:satMod val="175000"/>
                <a:alpha val="40000"/>
              </a:schemeClr>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3837179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7544" y="332656"/>
            <a:ext cx="7798042" cy="1296144"/>
          </a:xfrm>
        </p:spPr>
        <p:txBody>
          <a:bodyPr>
            <a:normAutofit fontScale="90000"/>
          </a:bodyPr>
          <a:lstStyle/>
          <a:p>
            <a:r>
              <a:rPr lang="tr-TR" sz="4400" b="1" i="0" u="sng" spc="0" dirty="0">
                <a:ln w="9525">
                  <a:solidFill>
                    <a:schemeClr val="bg1"/>
                  </a:solidFill>
                  <a:prstDash val="solid"/>
                </a:ln>
                <a:solidFill>
                  <a:schemeClr val="tx1"/>
                </a:solidFill>
              </a:rPr>
              <a:t>EVRENSEL AHLAK YASASININ OLUP </a:t>
            </a:r>
            <a:br>
              <a:rPr lang="tr-TR" sz="4400" b="1" i="0" u="sng" spc="0" dirty="0">
                <a:ln w="9525">
                  <a:solidFill>
                    <a:schemeClr val="bg1"/>
                  </a:solidFill>
                  <a:prstDash val="solid"/>
                </a:ln>
                <a:solidFill>
                  <a:schemeClr val="tx1"/>
                </a:solidFill>
              </a:rPr>
            </a:br>
            <a:r>
              <a:rPr lang="tr-TR" sz="4400" b="1" i="0" u="sng" spc="0" dirty="0">
                <a:ln w="9525">
                  <a:solidFill>
                    <a:schemeClr val="bg1"/>
                  </a:solidFill>
                  <a:prstDash val="solid"/>
                </a:ln>
                <a:solidFill>
                  <a:schemeClr val="tx1"/>
                </a:solidFill>
              </a:rPr>
              <a:t>OLMADIĞI PROBLEMİ</a:t>
            </a:r>
            <a:br>
              <a:rPr lang="tr-TR" dirty="0"/>
            </a:br>
            <a:endParaRPr lang="tr-TR" dirty="0">
              <a:solidFill>
                <a:schemeClr val="accent3">
                  <a:lumMod val="60000"/>
                  <a:lumOff val="40000"/>
                </a:schemeClr>
              </a:solidFill>
            </a:endParaRPr>
          </a:p>
        </p:txBody>
      </p:sp>
      <p:sp>
        <p:nvSpPr>
          <p:cNvPr id="3" name="Metin Yer Tutucusu 2">
            <a:extLst>
              <a:ext uri="{FF2B5EF4-FFF2-40B4-BE49-F238E27FC236}">
                <a16:creationId xmlns:a16="http://schemas.microsoft.com/office/drawing/2014/main" id="{342874FC-E6E9-496D-9741-9465564A8408}"/>
              </a:ext>
            </a:extLst>
          </p:cNvPr>
          <p:cNvSpPr>
            <a:spLocks noGrp="1"/>
          </p:cNvSpPr>
          <p:nvPr>
            <p:ph type="body" sz="quarter" idx="14"/>
          </p:nvPr>
        </p:nvSpPr>
        <p:spPr>
          <a:xfrm>
            <a:off x="467544" y="1484784"/>
            <a:ext cx="6861938" cy="5184576"/>
          </a:xfrm>
          <a:ln cap="rnd">
            <a:solidFill>
              <a:schemeClr val="tx2">
                <a:lumMod val="40000"/>
                <a:lumOff val="60000"/>
                <a:alpha val="98000"/>
              </a:schemeClr>
            </a:solidFill>
            <a:prstDash val="lgDashDotDot"/>
            <a:bevel/>
          </a:ln>
        </p:spPr>
        <p:txBody>
          <a:bodyPr>
            <a:normAutofit fontScale="25000" lnSpcReduction="20000"/>
          </a:bodyPr>
          <a:lstStyle/>
          <a:p>
            <a:pPr marL="685800" lvl="0" indent="-685800" algn="l" fontAlgn="base">
              <a:buFont typeface="Wingdings" panose="05000000000000000000" pitchFamily="2" charset="2"/>
              <a:buChar char="Ø"/>
            </a:pPr>
            <a:r>
              <a:rPr lang="tr-TR" sz="5600" b="0" dirty="0">
                <a:ln w="0"/>
                <a:solidFill>
                  <a:schemeClr val="tx1">
                    <a:lumMod val="20000"/>
                    <a:lumOff val="80000"/>
                  </a:schemeClr>
                </a:solidFill>
                <a:effectLst/>
              </a:rPr>
              <a:t>EVRENSEL YASAYI REDDEDENLER</a:t>
            </a:r>
          </a:p>
          <a:p>
            <a:pPr marL="0" lvl="0" indent="0" algn="l" fontAlgn="base"/>
            <a:r>
              <a:rPr lang="tr-TR" sz="5600" u="sng" dirty="0">
                <a:solidFill>
                  <a:srgbClr val="FFFFFF"/>
                </a:solidFill>
                <a:effectLst/>
              </a:rPr>
              <a:t>HEDONİZM(HAZ AHLAKI): </a:t>
            </a:r>
            <a:r>
              <a:rPr lang="tr-TR" sz="5600" dirty="0">
                <a:solidFill>
                  <a:srgbClr val="FFFFFF"/>
                </a:solidFill>
                <a:effectLst/>
              </a:rPr>
              <a:t>insan davranışlarının temelinde haz ahlakı vardır.</a:t>
            </a:r>
          </a:p>
          <a:p>
            <a:pPr marL="0" lvl="0" indent="0" algn="l" fontAlgn="base"/>
            <a:r>
              <a:rPr lang="tr-TR" sz="5600" u="sng" dirty="0">
                <a:solidFill>
                  <a:srgbClr val="FFFFFF"/>
                </a:solidFill>
                <a:effectLst>
                  <a:outerShdw blurRad="38100" dist="38100" dir="2700000" algn="tl">
                    <a:srgbClr val="000000">
                      <a:alpha val="43137"/>
                    </a:srgbClr>
                  </a:outerShdw>
                </a:effectLst>
              </a:rPr>
              <a:t>EGOİZM(BENCİLLİK): </a:t>
            </a:r>
            <a:r>
              <a:rPr lang="tr-TR" sz="5600" dirty="0">
                <a:solidFill>
                  <a:srgbClr val="FFFFFF"/>
                </a:solidFill>
                <a:effectLst/>
              </a:rPr>
              <a:t>insan doğası gereği bencildir.</a:t>
            </a:r>
          </a:p>
          <a:p>
            <a:pPr marL="0" lvl="0" indent="0" algn="l" fontAlgn="base"/>
            <a:r>
              <a:rPr lang="tr-TR" sz="5600" u="sng" dirty="0">
                <a:solidFill>
                  <a:srgbClr val="FFFFFF"/>
                </a:solidFill>
                <a:effectLst/>
              </a:rPr>
              <a:t>PRAGMATİZM: </a:t>
            </a:r>
            <a:r>
              <a:rPr lang="tr-TR" sz="5600" dirty="0">
                <a:solidFill>
                  <a:srgbClr val="FFFFFF"/>
                </a:solidFill>
                <a:effectLst/>
              </a:rPr>
              <a:t>insan eylemlerinde kendisi için faydalı olanı arar ve uygular</a:t>
            </a:r>
          </a:p>
          <a:p>
            <a:pPr marL="0" lvl="0" indent="0" algn="l" fontAlgn="base"/>
            <a:r>
              <a:rPr lang="tr-TR" sz="5600" u="sng" dirty="0">
                <a:solidFill>
                  <a:srgbClr val="FFFFFF"/>
                </a:solidFill>
                <a:effectLst/>
              </a:rPr>
              <a:t>ANARŞİZM(KURALSIZLIK): </a:t>
            </a:r>
            <a:r>
              <a:rPr lang="tr-TR" sz="5600" dirty="0">
                <a:solidFill>
                  <a:srgbClr val="FFFFFF"/>
                </a:solidFill>
                <a:effectLst/>
              </a:rPr>
              <a:t>her türlü otorite ve kural ortadan kaldırılmalıdır.</a:t>
            </a:r>
          </a:p>
          <a:p>
            <a:pPr marL="0" lvl="0" indent="0" algn="l" fontAlgn="base"/>
            <a:r>
              <a:rPr lang="tr-TR" sz="5600" u="sng" dirty="0">
                <a:solidFill>
                  <a:srgbClr val="FFFFFF"/>
                </a:solidFill>
                <a:effectLst/>
              </a:rPr>
              <a:t>EGZİSTANSİYALİZM(VAROLUŞÇULUK): </a:t>
            </a:r>
            <a:r>
              <a:rPr lang="tr-TR" sz="5600" dirty="0">
                <a:solidFill>
                  <a:srgbClr val="FFFFFF"/>
                </a:solidFill>
                <a:effectLst/>
              </a:rPr>
              <a:t>ahlak gibi tüm kurallar insan özgürlüğünü </a:t>
            </a:r>
            <a:r>
              <a:rPr lang="tr-TR" sz="5600" dirty="0" err="1">
                <a:solidFill>
                  <a:srgbClr val="FFFFFF"/>
                </a:solidFill>
                <a:effectLst/>
              </a:rPr>
              <a:t>kısıtlar.insanın</a:t>
            </a:r>
            <a:r>
              <a:rPr lang="tr-TR" sz="5600" dirty="0">
                <a:solidFill>
                  <a:srgbClr val="FFFFFF"/>
                </a:solidFill>
                <a:effectLst/>
              </a:rPr>
              <a:t> kendisini var etmesini engeller.</a:t>
            </a:r>
          </a:p>
          <a:p>
            <a:pPr marL="0" lvl="0" indent="0" algn="l" fontAlgn="base"/>
            <a:endParaRPr lang="tr-TR" sz="5600" b="0" dirty="0">
              <a:ln w="0"/>
              <a:gradFill>
                <a:gsLst>
                  <a:gs pos="21000">
                    <a:srgbClr val="53575C"/>
                  </a:gs>
                  <a:gs pos="88000">
                    <a:srgbClr val="C5C7CA"/>
                  </a:gs>
                </a:gsLst>
                <a:lin ang="5400000"/>
              </a:gradFill>
              <a:effectLst/>
            </a:endParaRPr>
          </a:p>
          <a:p>
            <a:pPr marL="685800" lvl="0" indent="-685800" algn="l" fontAlgn="base">
              <a:buFont typeface="Wingdings" panose="05000000000000000000" pitchFamily="2" charset="2"/>
              <a:buChar char="Ø"/>
            </a:pPr>
            <a:r>
              <a:rPr lang="tr-TR" sz="5600" b="0" dirty="0">
                <a:ln w="0"/>
                <a:solidFill>
                  <a:schemeClr val="tx1">
                    <a:lumMod val="20000"/>
                    <a:lumOff val="80000"/>
                  </a:schemeClr>
                </a:solidFill>
                <a:effectLst/>
              </a:rPr>
              <a:t>EVRENSEL AHLAK YASASINI KABUL EDENLER</a:t>
            </a:r>
          </a:p>
          <a:p>
            <a:pPr lvl="0" algn="l" fontAlgn="base"/>
            <a:r>
              <a:rPr lang="tr-TR" sz="5600" u="sng" dirty="0">
                <a:solidFill>
                  <a:srgbClr val="FFFFFF"/>
                </a:solidFill>
                <a:effectLst/>
              </a:rPr>
              <a:t>UTİLİTARİZM(FAYDA AHLAKI): </a:t>
            </a:r>
            <a:r>
              <a:rPr lang="tr-TR" sz="5600" dirty="0">
                <a:solidFill>
                  <a:srgbClr val="FFFFFF"/>
                </a:solidFill>
                <a:effectLst/>
              </a:rPr>
              <a:t>ahlakı belirleyen ölçüt faydadır. Ancak kişinin değil toplumun faydası gözetilmelidir.</a:t>
            </a:r>
          </a:p>
          <a:p>
            <a:pPr lvl="0" algn="l" fontAlgn="base"/>
            <a:r>
              <a:rPr lang="tr-TR" sz="5600" u="sng" dirty="0">
                <a:solidFill>
                  <a:srgbClr val="FFFFFF"/>
                </a:solidFill>
                <a:effectLst/>
              </a:rPr>
              <a:t>ENTÜİSYONİZM(SEZGİCİ AHLAK): </a:t>
            </a:r>
            <a:r>
              <a:rPr lang="tr-TR" sz="5600" dirty="0">
                <a:solidFill>
                  <a:srgbClr val="FFFFFF"/>
                </a:solidFill>
                <a:effectLst/>
              </a:rPr>
              <a:t>insan sezgileriyle doğru davranışları bilebilir ve uygular</a:t>
            </a:r>
          </a:p>
          <a:p>
            <a:pPr lvl="0" algn="l" fontAlgn="base"/>
            <a:r>
              <a:rPr lang="tr-TR" sz="5600" u="sng" dirty="0">
                <a:solidFill>
                  <a:srgbClr val="FFFFFF"/>
                </a:solidFill>
                <a:effectLst/>
              </a:rPr>
              <a:t>ÖDEV AHLAKI: </a:t>
            </a:r>
            <a:r>
              <a:rPr lang="tr-TR" sz="5600" dirty="0">
                <a:solidFill>
                  <a:srgbClr val="FFFFFF"/>
                </a:solidFill>
                <a:effectLst/>
              </a:rPr>
              <a:t>insan ahlak yasasını kendisi için bir ödev olarak kabul etmeli, hiçbir koşul ve çıkara dayandırmamalıdır.   (öyle davran ki davranışlarına ölçüt aldığın ilke tüm insanlık için geçerli olsun.)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173E8D86-0290-43F8-B17E-873D8369C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54852"/>
            <a:ext cx="4464496" cy="3488204"/>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7" name="Resim 6">
            <a:extLst>
              <a:ext uri="{FF2B5EF4-FFF2-40B4-BE49-F238E27FC236}">
                <a16:creationId xmlns:a16="http://schemas.microsoft.com/office/drawing/2014/main" id="{5C401D45-7B9B-4BA8-AEF0-ADA75DE335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5736" y="3892382"/>
            <a:ext cx="4497224" cy="281076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7279244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a:extLst>
              <a:ext uri="{FF2B5EF4-FFF2-40B4-BE49-F238E27FC236}">
                <a16:creationId xmlns:a16="http://schemas.microsoft.com/office/drawing/2014/main" id="{01AEF714-33E8-4A00-81B7-2C501CA0D129}"/>
              </a:ext>
            </a:extLst>
          </p:cNvPr>
          <p:cNvSpPr>
            <a:spLocks noGrp="1"/>
          </p:cNvSpPr>
          <p:nvPr>
            <p:ph type="title"/>
          </p:nvPr>
        </p:nvSpPr>
        <p:spPr>
          <a:xfrm>
            <a:off x="251520" y="116632"/>
            <a:ext cx="8496944" cy="6624736"/>
          </a:xfrm>
        </p:spPr>
        <p:txBody>
          <a:bodyPr>
            <a:normAutofit fontScale="90000"/>
          </a:bodyPr>
          <a:lstStyle/>
          <a:p>
            <a:pPr algn="l"/>
            <a:r>
              <a:rPr lang="tr-TR" sz="1200" b="0" dirty="0">
                <a:ln w="0"/>
                <a:solidFill>
                  <a:schemeClr val="bg1">
                    <a:lumMod val="50000"/>
                  </a:schemeClr>
                </a:solidFill>
                <a:effectLst>
                  <a:outerShdw blurRad="38100" dist="19050" dir="2700000" algn="tl" rotWithShape="0">
                    <a:schemeClr val="dk1">
                      <a:alpha val="40000"/>
                    </a:schemeClr>
                  </a:outerShdw>
                </a:effectLst>
                <a:latin typeface="+mj-lt"/>
              </a:rPr>
              <a:t>        </a:t>
            </a:r>
            <a:r>
              <a:rPr lang="tr-TR" sz="1200" b="0" i="1" u="sng" dirty="0">
                <a:ln w="0"/>
                <a:solidFill>
                  <a:schemeClr val="bg1">
                    <a:lumMod val="50000"/>
                  </a:schemeClr>
                </a:solidFill>
                <a:effectLst>
                  <a:outerShdw blurRad="38100" dist="19050" dir="2700000" algn="tl" rotWithShape="0">
                    <a:schemeClr val="dk1">
                      <a:alpha val="40000"/>
                    </a:schemeClr>
                  </a:outerShdw>
                </a:effectLst>
                <a:latin typeface="+mj-lt"/>
              </a:rPr>
              <a:t>     1-EVRENSEL AHLAK YASASININ VARLIĞINI REDDEDENLER</a:t>
            </a:r>
            <a:br>
              <a:rPr lang="tr-TR" sz="1200" b="0" dirty="0">
                <a:ln w="0"/>
                <a:solidFill>
                  <a:schemeClr val="bg1">
                    <a:lumMod val="50000"/>
                  </a:schemeClr>
                </a:solidFill>
                <a:effectLst>
                  <a:outerShdw blurRad="38100" dist="19050" dir="2700000" algn="tl" rotWithShape="0">
                    <a:schemeClr val="dk1">
                      <a:alpha val="40000"/>
                    </a:schemeClr>
                  </a:outerShdw>
                </a:effectLst>
                <a:latin typeface="+mj-lt"/>
              </a:rPr>
            </a:br>
            <a:br>
              <a:rPr lang="tr-TR" sz="1200" b="0" dirty="0">
                <a:ln w="0"/>
                <a:solidFill>
                  <a:srgbClr val="FFFFFF"/>
                </a:solidFill>
                <a:effectLst>
                  <a:outerShdw blurRad="38100" dist="19050" dir="2700000" algn="tl" rotWithShape="0">
                    <a:schemeClr val="dk1">
                      <a:alpha val="40000"/>
                    </a:schemeClr>
                  </a:outerShdw>
                </a:effectLst>
                <a:latin typeface="+mj-lt"/>
              </a:rPr>
            </a:br>
            <a:r>
              <a:rPr lang="tr-TR" sz="1200" b="0" dirty="0">
                <a:ln w="0"/>
                <a:solidFill>
                  <a:schemeClr val="accent1">
                    <a:lumMod val="50000"/>
                    <a:lumOff val="50000"/>
                  </a:schemeClr>
                </a:solidFill>
                <a:effectLst>
                  <a:outerShdw blurRad="38100" dist="19050" dir="2700000" algn="tl" rotWithShape="0">
                    <a:schemeClr val="dk1">
                      <a:alpha val="40000"/>
                    </a:schemeClr>
                  </a:outerShdw>
                </a:effectLst>
                <a:latin typeface="+mj-lt"/>
              </a:rPr>
              <a:t>a)HEDONİZM (haz ahlakı): </a:t>
            </a:r>
            <a:br>
              <a:rPr lang="tr-TR" sz="1200" b="0" dirty="0">
                <a:ln w="0"/>
                <a:solidFill>
                  <a:srgbClr val="FFFFFF"/>
                </a:solidFill>
                <a:effectLst>
                  <a:outerShdw blurRad="38100" dist="19050" dir="2700000" algn="tl" rotWithShape="0">
                    <a:schemeClr val="dk1">
                      <a:alpha val="40000"/>
                    </a:schemeClr>
                  </a:outerShdw>
                </a:effectLst>
                <a:latin typeface="+mj-lt"/>
              </a:rPr>
            </a:br>
            <a:r>
              <a:rPr lang="tr-TR" sz="1200" b="0" dirty="0">
                <a:ln w="0"/>
                <a:solidFill>
                  <a:srgbClr val="FFFFFF"/>
                </a:solidFill>
                <a:effectLst>
                  <a:outerShdw blurRad="38100" dist="19050" dir="2700000" algn="tl" rotWithShape="0">
                    <a:schemeClr val="dk1">
                      <a:alpha val="40000"/>
                    </a:schemeClr>
                  </a:outerShdw>
                </a:effectLst>
                <a:latin typeface="+mj-lt"/>
              </a:rPr>
              <a:t>Kurucusu </a:t>
            </a:r>
            <a:r>
              <a:rPr lang="tr-TR" sz="1200" b="0" dirty="0" err="1">
                <a:ln w="0"/>
                <a:solidFill>
                  <a:srgbClr val="FFFFFF"/>
                </a:solidFill>
                <a:effectLst>
                  <a:outerShdw blurRad="38100" dist="19050" dir="2700000" algn="tl" rotWithShape="0">
                    <a:schemeClr val="dk1">
                      <a:alpha val="40000"/>
                    </a:schemeClr>
                  </a:outerShdw>
                </a:effectLst>
                <a:latin typeface="+mj-lt"/>
              </a:rPr>
              <a:t>Aristippos’tur.O’na</a:t>
            </a:r>
            <a:r>
              <a:rPr lang="tr-TR" sz="1200" b="0" dirty="0">
                <a:ln w="0"/>
                <a:solidFill>
                  <a:srgbClr val="FFFFFF"/>
                </a:solidFill>
                <a:effectLst>
                  <a:outerShdw blurRad="38100" dist="19050" dir="2700000" algn="tl" rotWithShape="0">
                    <a:schemeClr val="dk1">
                      <a:alpha val="40000"/>
                    </a:schemeClr>
                  </a:outerShdw>
                </a:effectLst>
                <a:latin typeface="+mj-lt"/>
              </a:rPr>
              <a:t> göre haz veren şey “</a:t>
            </a:r>
            <a:r>
              <a:rPr lang="tr-TR" sz="1200" b="0" dirty="0" err="1">
                <a:ln w="0"/>
                <a:solidFill>
                  <a:srgbClr val="FFFFFF"/>
                </a:solidFill>
                <a:effectLst>
                  <a:outerShdw blurRad="38100" dist="19050" dir="2700000" algn="tl" rotWithShape="0">
                    <a:schemeClr val="dk1">
                      <a:alpha val="40000"/>
                    </a:schemeClr>
                  </a:outerShdw>
                </a:effectLst>
                <a:latin typeface="+mj-lt"/>
              </a:rPr>
              <a:t>iyi”,haz</a:t>
            </a:r>
            <a:r>
              <a:rPr lang="tr-TR" sz="1200" b="0" dirty="0">
                <a:ln w="0"/>
                <a:solidFill>
                  <a:srgbClr val="FFFFFF"/>
                </a:solidFill>
                <a:effectLst>
                  <a:outerShdw blurRad="38100" dist="19050" dir="2700000" algn="tl" rotWithShape="0">
                    <a:schemeClr val="dk1">
                      <a:alpha val="40000"/>
                    </a:schemeClr>
                  </a:outerShdw>
                </a:effectLst>
                <a:latin typeface="+mj-lt"/>
              </a:rPr>
              <a:t> vermeyen “</a:t>
            </a:r>
            <a:r>
              <a:rPr lang="tr-TR" sz="1200" b="0" dirty="0" err="1">
                <a:ln w="0"/>
                <a:solidFill>
                  <a:srgbClr val="FFFFFF"/>
                </a:solidFill>
                <a:effectLst>
                  <a:outerShdw blurRad="38100" dist="19050" dir="2700000" algn="tl" rotWithShape="0">
                    <a:schemeClr val="dk1">
                      <a:alpha val="40000"/>
                    </a:schemeClr>
                  </a:outerShdw>
                </a:effectLst>
                <a:latin typeface="+mj-lt"/>
              </a:rPr>
              <a:t>kötü”dür.İnsan</a:t>
            </a:r>
            <a:r>
              <a:rPr lang="tr-TR" sz="1200" b="0" dirty="0">
                <a:ln w="0"/>
                <a:solidFill>
                  <a:srgbClr val="FFFFFF"/>
                </a:solidFill>
                <a:effectLst>
                  <a:outerShdw blurRad="38100" dist="19050" dir="2700000" algn="tl" rotWithShape="0">
                    <a:schemeClr val="dk1">
                      <a:alpha val="40000"/>
                    </a:schemeClr>
                  </a:outerShdw>
                </a:effectLst>
                <a:latin typeface="+mj-lt"/>
              </a:rPr>
              <a:t> sadece kendi yaşadığı hazzı </a:t>
            </a:r>
            <a:r>
              <a:rPr lang="tr-TR" sz="1200" b="0" dirty="0" err="1">
                <a:ln w="0"/>
                <a:solidFill>
                  <a:srgbClr val="FFFFFF"/>
                </a:solidFill>
                <a:effectLst>
                  <a:outerShdw blurRad="38100" dist="19050" dir="2700000" algn="tl" rotWithShape="0">
                    <a:schemeClr val="dk1">
                      <a:alpha val="40000"/>
                    </a:schemeClr>
                  </a:outerShdw>
                </a:effectLst>
                <a:latin typeface="+mj-lt"/>
              </a:rPr>
              <a:t>bilebilir.Başkalarının</a:t>
            </a:r>
            <a:r>
              <a:rPr lang="tr-TR" sz="1200" b="0" dirty="0">
                <a:ln w="0"/>
                <a:solidFill>
                  <a:srgbClr val="FFFFFF"/>
                </a:solidFill>
                <a:effectLst>
                  <a:outerShdw blurRad="38100" dist="19050" dir="2700000" algn="tl" rotWithShape="0">
                    <a:schemeClr val="dk1">
                      <a:alpha val="40000"/>
                    </a:schemeClr>
                  </a:outerShdw>
                </a:effectLst>
                <a:latin typeface="+mj-lt"/>
              </a:rPr>
              <a:t> hazzını </a:t>
            </a:r>
            <a:r>
              <a:rPr lang="tr-TR" sz="1200" b="0" dirty="0" err="1">
                <a:ln w="0"/>
                <a:solidFill>
                  <a:srgbClr val="FFFFFF"/>
                </a:solidFill>
                <a:effectLst>
                  <a:outerShdw blurRad="38100" dist="19050" dir="2700000" algn="tl" rotWithShape="0">
                    <a:schemeClr val="dk1">
                      <a:alpha val="40000"/>
                    </a:schemeClr>
                  </a:outerShdw>
                </a:effectLst>
                <a:latin typeface="+mj-lt"/>
              </a:rPr>
              <a:t>bilemez.Bu</a:t>
            </a:r>
            <a:r>
              <a:rPr lang="tr-TR" sz="1200" b="0" dirty="0">
                <a:ln w="0"/>
                <a:solidFill>
                  <a:srgbClr val="FFFFFF"/>
                </a:solidFill>
                <a:effectLst>
                  <a:outerShdw blurRad="38100" dist="19050" dir="2700000" algn="tl" rotWithShape="0">
                    <a:schemeClr val="dk1">
                      <a:alpha val="40000"/>
                    </a:schemeClr>
                  </a:outerShdw>
                </a:effectLst>
                <a:latin typeface="+mj-lt"/>
              </a:rPr>
              <a:t> nedenle evrensel ahlak yasası yoktur.</a:t>
            </a:r>
            <a:br>
              <a:rPr lang="tr-TR" sz="1200" b="0" dirty="0">
                <a:ln w="0"/>
                <a:solidFill>
                  <a:srgbClr val="FFFFFF"/>
                </a:solidFill>
                <a:effectLst>
                  <a:outerShdw blurRad="38100" dist="19050" dir="2700000" algn="tl" rotWithShape="0">
                    <a:schemeClr val="dk1">
                      <a:alpha val="40000"/>
                    </a:schemeClr>
                  </a:outerShdw>
                </a:effectLst>
                <a:latin typeface="+mj-lt"/>
              </a:rPr>
            </a:br>
            <a:br>
              <a:rPr lang="tr-TR" sz="1200" b="0" dirty="0">
                <a:ln w="0"/>
                <a:solidFill>
                  <a:srgbClr val="FFFFFF"/>
                </a:solidFill>
                <a:effectLst>
                  <a:outerShdw blurRad="38100" dist="19050" dir="2700000" algn="tl" rotWithShape="0">
                    <a:schemeClr val="dk1">
                      <a:alpha val="40000"/>
                    </a:schemeClr>
                  </a:outerShdw>
                </a:effectLst>
                <a:latin typeface="+mj-lt"/>
              </a:rPr>
            </a:br>
            <a:r>
              <a:rPr lang="tr-TR" sz="1200" b="0" dirty="0">
                <a:ln w="0"/>
                <a:solidFill>
                  <a:schemeClr val="accent1">
                    <a:lumMod val="50000"/>
                    <a:lumOff val="50000"/>
                  </a:schemeClr>
                </a:solidFill>
                <a:effectLst>
                  <a:outerShdw blurRad="38100" dist="19050" dir="2700000" algn="tl" rotWithShape="0">
                    <a:schemeClr val="dk1">
                      <a:alpha val="40000"/>
                    </a:schemeClr>
                  </a:outerShdw>
                </a:effectLst>
                <a:latin typeface="+mj-lt"/>
              </a:rPr>
              <a:t>b)FAYDA AHLAKI: </a:t>
            </a:r>
            <a:br>
              <a:rPr lang="tr-TR" sz="1200" b="0" dirty="0">
                <a:ln w="0"/>
                <a:solidFill>
                  <a:srgbClr val="FFFFFF"/>
                </a:solidFill>
                <a:effectLst>
                  <a:outerShdw blurRad="38100" dist="19050" dir="2700000" algn="tl" rotWithShape="0">
                    <a:schemeClr val="dk1">
                      <a:alpha val="40000"/>
                    </a:schemeClr>
                  </a:outerShdw>
                </a:effectLst>
                <a:latin typeface="+mj-lt"/>
              </a:rPr>
            </a:br>
            <a:r>
              <a:rPr lang="tr-TR" sz="1200" b="0" dirty="0">
                <a:ln w="0"/>
                <a:solidFill>
                  <a:srgbClr val="FFFFFF"/>
                </a:solidFill>
                <a:effectLst>
                  <a:outerShdw blurRad="38100" dist="19050" dir="2700000" algn="tl" rotWithShape="0">
                    <a:schemeClr val="dk1">
                      <a:alpha val="40000"/>
                    </a:schemeClr>
                  </a:outerShdw>
                </a:effectLst>
                <a:latin typeface="+mj-lt"/>
              </a:rPr>
              <a:t>Bireye yarar sağlayan davranış “</a:t>
            </a:r>
            <a:r>
              <a:rPr lang="tr-TR" sz="1200" b="0" dirty="0" err="1">
                <a:ln w="0"/>
                <a:solidFill>
                  <a:srgbClr val="FFFFFF"/>
                </a:solidFill>
                <a:effectLst>
                  <a:outerShdw blurRad="38100" dist="19050" dir="2700000" algn="tl" rotWithShape="0">
                    <a:schemeClr val="dk1">
                      <a:alpha val="40000"/>
                    </a:schemeClr>
                  </a:outerShdw>
                </a:effectLst>
                <a:latin typeface="+mj-lt"/>
              </a:rPr>
              <a:t>iyi”,sağlamayan</a:t>
            </a:r>
            <a:r>
              <a:rPr lang="tr-TR" sz="1200" b="0" dirty="0">
                <a:ln w="0"/>
                <a:solidFill>
                  <a:srgbClr val="FFFFFF"/>
                </a:solidFill>
                <a:effectLst>
                  <a:outerShdw blurRad="38100" dist="19050" dir="2700000" algn="tl" rotWithShape="0">
                    <a:schemeClr val="dk1">
                      <a:alpha val="40000"/>
                    </a:schemeClr>
                  </a:outerShdw>
                </a:effectLst>
                <a:latin typeface="+mj-lt"/>
              </a:rPr>
              <a:t> “</a:t>
            </a:r>
            <a:r>
              <a:rPr lang="tr-TR" sz="1200" b="0" dirty="0" err="1">
                <a:ln w="0"/>
                <a:solidFill>
                  <a:srgbClr val="FFFFFF"/>
                </a:solidFill>
                <a:effectLst>
                  <a:outerShdw blurRad="38100" dist="19050" dir="2700000" algn="tl" rotWithShape="0">
                    <a:schemeClr val="dk1">
                      <a:alpha val="40000"/>
                    </a:schemeClr>
                  </a:outerShdw>
                </a:effectLst>
                <a:latin typeface="+mj-lt"/>
              </a:rPr>
              <a:t>kötü”dür.Yararlı</a:t>
            </a:r>
            <a:r>
              <a:rPr lang="tr-TR" sz="1200" b="0" dirty="0">
                <a:ln w="0"/>
                <a:solidFill>
                  <a:srgbClr val="FFFFFF"/>
                </a:solidFill>
                <a:effectLst>
                  <a:outerShdw blurRad="38100" dist="19050" dir="2700000" algn="tl" rotWithShape="0">
                    <a:schemeClr val="dk1">
                      <a:alpha val="40000"/>
                    </a:schemeClr>
                  </a:outerShdw>
                </a:effectLst>
                <a:latin typeface="+mj-lt"/>
              </a:rPr>
              <a:t> olan kişiden kişiye değiştiği için evrensel ahlak yasası yoktur.</a:t>
            </a:r>
            <a:br>
              <a:rPr lang="tr-TR" sz="1200" b="0" dirty="0">
                <a:ln w="0"/>
                <a:solidFill>
                  <a:srgbClr val="FFFFFF"/>
                </a:solidFill>
                <a:effectLst>
                  <a:outerShdw blurRad="38100" dist="19050" dir="2700000" algn="tl" rotWithShape="0">
                    <a:schemeClr val="dk1">
                      <a:alpha val="40000"/>
                    </a:schemeClr>
                  </a:outerShdw>
                </a:effectLst>
                <a:latin typeface="+mj-lt"/>
              </a:rPr>
            </a:br>
            <a:br>
              <a:rPr lang="tr-TR" sz="1200" b="0" dirty="0">
                <a:ln w="0"/>
                <a:solidFill>
                  <a:srgbClr val="FFFFFF"/>
                </a:solidFill>
                <a:effectLst>
                  <a:outerShdw blurRad="38100" dist="19050" dir="2700000" algn="tl" rotWithShape="0">
                    <a:schemeClr val="dk1">
                      <a:alpha val="40000"/>
                    </a:schemeClr>
                  </a:outerShdw>
                </a:effectLst>
                <a:latin typeface="+mj-lt"/>
              </a:rPr>
            </a:br>
            <a:r>
              <a:rPr lang="tr-TR" sz="1200" b="0" dirty="0">
                <a:ln w="0"/>
                <a:solidFill>
                  <a:schemeClr val="accent1">
                    <a:lumMod val="50000"/>
                    <a:lumOff val="50000"/>
                  </a:schemeClr>
                </a:solidFill>
                <a:effectLst>
                  <a:outerShdw blurRad="38100" dist="19050" dir="2700000" algn="tl" rotWithShape="0">
                    <a:schemeClr val="dk1">
                      <a:alpha val="40000"/>
                    </a:schemeClr>
                  </a:outerShdw>
                </a:effectLst>
                <a:latin typeface="+mj-lt"/>
              </a:rPr>
              <a:t>c)BENCİLLİK (egoizm):</a:t>
            </a:r>
            <a:br>
              <a:rPr lang="tr-TR" sz="1200" b="0" dirty="0">
                <a:ln w="0"/>
                <a:solidFill>
                  <a:srgbClr val="FFFFFF"/>
                </a:solidFill>
                <a:effectLst>
                  <a:outerShdw blurRad="38100" dist="19050" dir="2700000" algn="tl" rotWithShape="0">
                    <a:schemeClr val="dk1">
                      <a:alpha val="40000"/>
                    </a:schemeClr>
                  </a:outerShdw>
                </a:effectLst>
                <a:latin typeface="+mj-lt"/>
              </a:rPr>
            </a:br>
            <a:r>
              <a:rPr lang="tr-TR" sz="1200" b="0" dirty="0">
                <a:ln w="0"/>
                <a:solidFill>
                  <a:srgbClr val="FFFFFF"/>
                </a:solidFill>
                <a:effectLst>
                  <a:outerShdw blurRad="38100" dist="19050" dir="2700000" algn="tl" rotWithShape="0">
                    <a:schemeClr val="dk1">
                      <a:alpha val="40000"/>
                    </a:schemeClr>
                  </a:outerShdw>
                </a:effectLst>
                <a:latin typeface="+mj-lt"/>
              </a:rPr>
              <a:t>Bencillik, başkalarını dikkate almadan sadece kendi çıkarını düşünme anlamına </a:t>
            </a:r>
            <a:r>
              <a:rPr lang="tr-TR" sz="1200" b="0" dirty="0" err="1">
                <a:ln w="0"/>
                <a:solidFill>
                  <a:srgbClr val="FFFFFF"/>
                </a:solidFill>
                <a:effectLst>
                  <a:outerShdw blurRad="38100" dist="19050" dir="2700000" algn="tl" rotWithShape="0">
                    <a:schemeClr val="dk1">
                      <a:alpha val="40000"/>
                    </a:schemeClr>
                  </a:outerShdw>
                </a:effectLst>
                <a:latin typeface="+mj-lt"/>
              </a:rPr>
              <a:t>gelir.İnsanın</a:t>
            </a:r>
            <a:r>
              <a:rPr lang="tr-TR" sz="1200" b="0" dirty="0">
                <a:ln w="0"/>
                <a:solidFill>
                  <a:srgbClr val="FFFFFF"/>
                </a:solidFill>
                <a:effectLst>
                  <a:outerShdw blurRad="38100" dist="19050" dir="2700000" algn="tl" rotWithShape="0">
                    <a:schemeClr val="dk1">
                      <a:alpha val="40000"/>
                    </a:schemeClr>
                  </a:outerShdw>
                </a:effectLst>
                <a:latin typeface="+mj-lt"/>
              </a:rPr>
              <a:t> yalnızca kendi “</a:t>
            </a:r>
            <a:r>
              <a:rPr lang="tr-TR" sz="1200" b="0" dirty="0" err="1">
                <a:ln w="0"/>
                <a:solidFill>
                  <a:srgbClr val="FFFFFF"/>
                </a:solidFill>
                <a:effectLst>
                  <a:outerShdw blurRad="38100" dist="19050" dir="2700000" algn="tl" rotWithShape="0">
                    <a:schemeClr val="dk1">
                      <a:alpha val="40000"/>
                    </a:schemeClr>
                  </a:outerShdw>
                </a:effectLst>
                <a:latin typeface="+mj-lt"/>
              </a:rPr>
              <a:t>ben”ine</a:t>
            </a:r>
            <a:r>
              <a:rPr lang="tr-TR" sz="1200" b="0" dirty="0">
                <a:ln w="0"/>
                <a:solidFill>
                  <a:srgbClr val="FFFFFF"/>
                </a:solidFill>
                <a:effectLst>
                  <a:outerShdw blurRad="38100" dist="19050" dir="2700000" algn="tl" rotWithShape="0">
                    <a:schemeClr val="dk1">
                      <a:alpha val="40000"/>
                    </a:schemeClr>
                  </a:outerShdw>
                </a:effectLst>
                <a:latin typeface="+mj-lt"/>
              </a:rPr>
              <a:t> uygun olanı “</a:t>
            </a:r>
            <a:r>
              <a:rPr lang="tr-TR" sz="1200" b="0" dirty="0" err="1">
                <a:ln w="0"/>
                <a:solidFill>
                  <a:srgbClr val="FFFFFF"/>
                </a:solidFill>
                <a:effectLst>
                  <a:outerShdw blurRad="38100" dist="19050" dir="2700000" algn="tl" rotWithShape="0">
                    <a:schemeClr val="dk1">
                      <a:alpha val="40000"/>
                    </a:schemeClr>
                  </a:outerShdw>
                </a:effectLst>
                <a:latin typeface="+mj-lt"/>
              </a:rPr>
              <a:t>iyi”nin</a:t>
            </a:r>
            <a:r>
              <a:rPr lang="tr-TR" sz="1200" b="0" dirty="0">
                <a:ln w="0"/>
                <a:solidFill>
                  <a:srgbClr val="FFFFFF"/>
                </a:solidFill>
                <a:effectLst>
                  <a:outerShdw blurRad="38100" dist="19050" dir="2700000" algn="tl" rotWithShape="0">
                    <a:schemeClr val="dk1">
                      <a:alpha val="40000"/>
                    </a:schemeClr>
                  </a:outerShdw>
                </a:effectLst>
                <a:latin typeface="+mj-lt"/>
              </a:rPr>
              <a:t> ölçütü sayan düşüncedir.</a:t>
            </a:r>
            <a:br>
              <a:rPr lang="tr-TR" sz="1200" b="0" dirty="0">
                <a:ln w="0"/>
                <a:solidFill>
                  <a:srgbClr val="FFFFFF"/>
                </a:solidFill>
                <a:effectLst>
                  <a:outerShdw blurRad="38100" dist="19050" dir="2700000" algn="tl" rotWithShape="0">
                    <a:schemeClr val="dk1">
                      <a:alpha val="40000"/>
                    </a:schemeClr>
                  </a:outerShdw>
                </a:effectLst>
                <a:latin typeface="+mj-lt"/>
              </a:rPr>
            </a:br>
            <a:r>
              <a:rPr lang="tr-TR" sz="1200" b="0" dirty="0" err="1">
                <a:ln w="0"/>
                <a:solidFill>
                  <a:srgbClr val="FFFFFF"/>
                </a:solidFill>
                <a:effectLst>
                  <a:outerShdw blurRad="38100" dist="19050" dir="2700000" algn="tl" rotWithShape="0">
                    <a:schemeClr val="dk1">
                      <a:alpha val="40000"/>
                    </a:schemeClr>
                  </a:outerShdw>
                </a:effectLst>
                <a:latin typeface="+mj-lt"/>
              </a:rPr>
              <a:t>Hobbes’a</a:t>
            </a:r>
            <a:r>
              <a:rPr lang="tr-TR" sz="1200" b="0" dirty="0">
                <a:ln w="0"/>
                <a:solidFill>
                  <a:srgbClr val="FFFFFF"/>
                </a:solidFill>
                <a:effectLst>
                  <a:outerShdw blurRad="38100" dist="19050" dir="2700000" algn="tl" rotWithShape="0">
                    <a:schemeClr val="dk1">
                      <a:alpha val="40000"/>
                    </a:schemeClr>
                  </a:outerShdw>
                </a:effectLst>
                <a:latin typeface="+mj-lt"/>
              </a:rPr>
              <a:t> göre insanı yönlendiren ‘kendini sevme’ ve ‘kendini koruma’ </a:t>
            </a:r>
            <a:r>
              <a:rPr lang="tr-TR" sz="1200" b="0" dirty="0" err="1">
                <a:ln w="0"/>
                <a:solidFill>
                  <a:srgbClr val="FFFFFF"/>
                </a:solidFill>
                <a:effectLst>
                  <a:outerShdw blurRad="38100" dist="19050" dir="2700000" algn="tl" rotWithShape="0">
                    <a:schemeClr val="dk1">
                      <a:alpha val="40000"/>
                    </a:schemeClr>
                  </a:outerShdw>
                </a:effectLst>
                <a:latin typeface="+mj-lt"/>
              </a:rPr>
              <a:t>içgüdüsüdür.Bu</a:t>
            </a:r>
            <a:r>
              <a:rPr lang="tr-TR" sz="1200" b="0" dirty="0">
                <a:ln w="0"/>
                <a:solidFill>
                  <a:srgbClr val="FFFFFF"/>
                </a:solidFill>
                <a:effectLst>
                  <a:outerShdw blurRad="38100" dist="19050" dir="2700000" algn="tl" rotWithShape="0">
                    <a:schemeClr val="dk1">
                      <a:alpha val="40000"/>
                    </a:schemeClr>
                  </a:outerShdw>
                </a:effectLst>
                <a:latin typeface="+mj-lt"/>
              </a:rPr>
              <a:t> yaklaşıma göre evrensel ahlak yasası yoktur.</a:t>
            </a:r>
            <a:br>
              <a:rPr lang="tr-TR" sz="1200" b="0" dirty="0">
                <a:ln w="0"/>
                <a:solidFill>
                  <a:srgbClr val="FFFFFF"/>
                </a:solidFill>
                <a:effectLst>
                  <a:outerShdw blurRad="38100" dist="19050" dir="2700000" algn="tl" rotWithShape="0">
                    <a:schemeClr val="dk1">
                      <a:alpha val="40000"/>
                    </a:schemeClr>
                  </a:outerShdw>
                </a:effectLst>
                <a:latin typeface="+mj-lt"/>
              </a:rPr>
            </a:br>
            <a:br>
              <a:rPr lang="tr-TR" sz="1200" b="0" dirty="0">
                <a:ln w="0"/>
                <a:solidFill>
                  <a:schemeClr val="accent1">
                    <a:lumMod val="50000"/>
                    <a:lumOff val="50000"/>
                  </a:schemeClr>
                </a:solidFill>
                <a:effectLst>
                  <a:outerShdw blurRad="38100" dist="19050" dir="2700000" algn="tl" rotWithShape="0">
                    <a:schemeClr val="dk1">
                      <a:alpha val="40000"/>
                    </a:schemeClr>
                  </a:outerShdw>
                </a:effectLst>
                <a:latin typeface="+mj-lt"/>
              </a:rPr>
            </a:br>
            <a:r>
              <a:rPr lang="tr-TR" sz="1200" b="0" dirty="0">
                <a:ln w="0"/>
                <a:solidFill>
                  <a:schemeClr val="accent1">
                    <a:lumMod val="50000"/>
                    <a:lumOff val="50000"/>
                  </a:schemeClr>
                </a:solidFill>
                <a:effectLst>
                  <a:outerShdw blurRad="38100" dist="19050" dir="2700000" algn="tl" rotWithShape="0">
                    <a:schemeClr val="dk1">
                      <a:alpha val="40000"/>
                    </a:schemeClr>
                  </a:outerShdw>
                </a:effectLst>
                <a:latin typeface="+mj-lt"/>
              </a:rPr>
              <a:t>d)ANARŞİZM: </a:t>
            </a:r>
            <a:br>
              <a:rPr lang="tr-TR" sz="1200" b="0" dirty="0">
                <a:ln w="0"/>
                <a:solidFill>
                  <a:schemeClr val="accent1">
                    <a:lumMod val="50000"/>
                    <a:lumOff val="50000"/>
                  </a:schemeClr>
                </a:solidFill>
                <a:effectLst>
                  <a:outerShdw blurRad="38100" dist="19050" dir="2700000" algn="tl" rotWithShape="0">
                    <a:schemeClr val="dk1">
                      <a:alpha val="40000"/>
                    </a:schemeClr>
                  </a:outerShdw>
                </a:effectLst>
                <a:latin typeface="+mj-lt"/>
              </a:rPr>
            </a:br>
            <a:r>
              <a:rPr lang="tr-TR" sz="1200" b="0" dirty="0">
                <a:ln w="0"/>
                <a:solidFill>
                  <a:srgbClr val="FFFFFF"/>
                </a:solidFill>
                <a:effectLst>
                  <a:outerShdw blurRad="38100" dist="19050" dir="2700000" algn="tl" rotWithShape="0">
                    <a:schemeClr val="dk1">
                      <a:alpha val="40000"/>
                    </a:schemeClr>
                  </a:outerShdw>
                </a:effectLst>
                <a:latin typeface="+mj-lt"/>
              </a:rPr>
              <a:t>Başta devlet olmak üzere tüm baskıcı kurumların ortadan kalkması gerektiğini öne süren </a:t>
            </a:r>
            <a:r>
              <a:rPr lang="tr-TR" sz="1200" b="0" dirty="0" err="1">
                <a:ln w="0"/>
                <a:solidFill>
                  <a:srgbClr val="FFFFFF"/>
                </a:solidFill>
                <a:effectLst>
                  <a:outerShdw blurRad="38100" dist="19050" dir="2700000" algn="tl" rotWithShape="0">
                    <a:schemeClr val="dk1">
                      <a:alpha val="40000"/>
                    </a:schemeClr>
                  </a:outerShdw>
                </a:effectLst>
                <a:latin typeface="+mj-lt"/>
              </a:rPr>
              <a:t>öğretidir.Temsilcisi</a:t>
            </a:r>
            <a:r>
              <a:rPr lang="tr-TR" sz="1200" b="0" dirty="0">
                <a:ln w="0"/>
                <a:solidFill>
                  <a:srgbClr val="FFFFFF"/>
                </a:solidFill>
                <a:effectLst>
                  <a:outerShdw blurRad="38100" dist="19050" dir="2700000" algn="tl" rotWithShape="0">
                    <a:schemeClr val="dk1">
                      <a:alpha val="40000"/>
                    </a:schemeClr>
                  </a:outerShdw>
                </a:effectLst>
                <a:latin typeface="+mj-lt"/>
              </a:rPr>
              <a:t> </a:t>
            </a:r>
            <a:r>
              <a:rPr lang="tr-TR" sz="1200" b="0" dirty="0" err="1">
                <a:ln w="0"/>
                <a:solidFill>
                  <a:srgbClr val="FFFFFF"/>
                </a:solidFill>
                <a:effectLst>
                  <a:outerShdw blurRad="38100" dist="19050" dir="2700000" algn="tl" rotWithShape="0">
                    <a:schemeClr val="dk1">
                      <a:alpha val="40000"/>
                    </a:schemeClr>
                  </a:outerShdw>
                </a:effectLst>
                <a:latin typeface="+mj-lt"/>
              </a:rPr>
              <a:t>Max</a:t>
            </a:r>
            <a:r>
              <a:rPr lang="tr-TR" sz="1200" b="0" dirty="0">
                <a:ln w="0"/>
                <a:solidFill>
                  <a:srgbClr val="FFFFFF"/>
                </a:solidFill>
                <a:effectLst>
                  <a:outerShdw blurRad="38100" dist="19050" dir="2700000" algn="tl" rotWithShape="0">
                    <a:schemeClr val="dk1">
                      <a:alpha val="40000"/>
                    </a:schemeClr>
                  </a:outerShdw>
                </a:effectLst>
                <a:latin typeface="+mj-lt"/>
              </a:rPr>
              <a:t> </a:t>
            </a:r>
            <a:r>
              <a:rPr lang="tr-TR" sz="1200" b="0" dirty="0" err="1">
                <a:ln w="0"/>
                <a:solidFill>
                  <a:srgbClr val="FFFFFF"/>
                </a:solidFill>
                <a:effectLst>
                  <a:outerShdw blurRad="38100" dist="19050" dir="2700000" algn="tl" rotWithShape="0">
                    <a:schemeClr val="dk1">
                      <a:alpha val="40000"/>
                    </a:schemeClr>
                  </a:outerShdw>
                </a:effectLst>
                <a:latin typeface="+mj-lt"/>
              </a:rPr>
              <a:t>Stiner</a:t>
            </a:r>
            <a:r>
              <a:rPr lang="tr-TR" sz="1200" b="0" dirty="0">
                <a:ln w="0"/>
                <a:solidFill>
                  <a:srgbClr val="FFFFFF"/>
                </a:solidFill>
                <a:effectLst>
                  <a:outerShdw blurRad="38100" dist="19050" dir="2700000" algn="tl" rotWithShape="0">
                    <a:schemeClr val="dk1">
                      <a:alpha val="40000"/>
                    </a:schemeClr>
                  </a:outerShdw>
                </a:effectLst>
                <a:latin typeface="+mj-lt"/>
              </a:rPr>
              <a:t> ‘</a:t>
            </a:r>
            <a:r>
              <a:rPr lang="tr-TR" sz="1200" b="0" dirty="0" err="1">
                <a:ln w="0"/>
                <a:solidFill>
                  <a:srgbClr val="FFFFFF"/>
                </a:solidFill>
                <a:effectLst>
                  <a:outerShdw blurRad="38100" dist="19050" dir="2700000" algn="tl" rotWithShape="0">
                    <a:schemeClr val="dk1">
                      <a:alpha val="40000"/>
                    </a:schemeClr>
                  </a:outerShdw>
                </a:effectLst>
                <a:latin typeface="+mj-lt"/>
              </a:rPr>
              <a:t>dir.Evrensel</a:t>
            </a:r>
            <a:r>
              <a:rPr lang="tr-TR" sz="1200" b="0" dirty="0">
                <a:ln w="0"/>
                <a:solidFill>
                  <a:srgbClr val="FFFFFF"/>
                </a:solidFill>
                <a:effectLst>
                  <a:outerShdw blurRad="38100" dist="19050" dir="2700000" algn="tl" rotWithShape="0">
                    <a:schemeClr val="dk1">
                      <a:alpha val="40000"/>
                    </a:schemeClr>
                  </a:outerShdw>
                </a:effectLst>
                <a:latin typeface="+mj-lt"/>
              </a:rPr>
              <a:t> ahlak yasasını </a:t>
            </a:r>
            <a:r>
              <a:rPr lang="tr-TR" sz="1200" b="0" dirty="0" err="1">
                <a:ln w="0"/>
                <a:solidFill>
                  <a:srgbClr val="FFFFFF"/>
                </a:solidFill>
                <a:effectLst>
                  <a:outerShdw blurRad="38100" dist="19050" dir="2700000" algn="tl" rotWithShape="0">
                    <a:schemeClr val="dk1">
                      <a:alpha val="40000"/>
                    </a:schemeClr>
                  </a:outerShdw>
                </a:effectLst>
                <a:latin typeface="+mj-lt"/>
              </a:rPr>
              <a:t>reddeder.O</a:t>
            </a:r>
            <a:r>
              <a:rPr lang="tr-TR" sz="1200" b="0" dirty="0">
                <a:ln w="0"/>
                <a:solidFill>
                  <a:srgbClr val="FFFFFF"/>
                </a:solidFill>
                <a:effectLst>
                  <a:outerShdw blurRad="38100" dist="19050" dir="2700000" algn="tl" rotWithShape="0">
                    <a:schemeClr val="dk1">
                      <a:alpha val="40000"/>
                    </a:schemeClr>
                  </a:outerShdw>
                </a:effectLst>
                <a:latin typeface="+mj-lt"/>
              </a:rPr>
              <a:t> tüm ahlaki değerlerin bir takım soyutlamalardan ibaret olduğunu düşünür.</a:t>
            </a:r>
            <a:br>
              <a:rPr lang="tr-TR" sz="1200" b="0" dirty="0">
                <a:ln w="0"/>
                <a:solidFill>
                  <a:srgbClr val="FFFFFF"/>
                </a:solidFill>
                <a:effectLst>
                  <a:outerShdw blurRad="38100" dist="19050" dir="2700000" algn="tl" rotWithShape="0">
                    <a:schemeClr val="dk1">
                      <a:alpha val="40000"/>
                    </a:schemeClr>
                  </a:outerShdw>
                </a:effectLst>
                <a:latin typeface="+mj-lt"/>
              </a:rPr>
            </a:br>
            <a:br>
              <a:rPr lang="tr-TR" sz="1200" b="0" dirty="0">
                <a:ln w="0"/>
                <a:solidFill>
                  <a:schemeClr val="accent1">
                    <a:lumMod val="50000"/>
                    <a:lumOff val="50000"/>
                  </a:schemeClr>
                </a:solidFill>
                <a:effectLst>
                  <a:outerShdw blurRad="38100" dist="19050" dir="2700000" algn="tl" rotWithShape="0">
                    <a:schemeClr val="dk1">
                      <a:alpha val="40000"/>
                    </a:schemeClr>
                  </a:outerShdw>
                </a:effectLst>
                <a:latin typeface="+mj-lt"/>
              </a:rPr>
            </a:br>
            <a:r>
              <a:rPr lang="tr-TR" sz="1200" b="0" dirty="0">
                <a:ln w="0"/>
                <a:solidFill>
                  <a:schemeClr val="accent1">
                    <a:lumMod val="50000"/>
                    <a:lumOff val="50000"/>
                  </a:schemeClr>
                </a:solidFill>
                <a:effectLst>
                  <a:outerShdw blurRad="38100" dist="19050" dir="2700000" algn="tl" rotWithShape="0">
                    <a:schemeClr val="dk1">
                      <a:alpha val="40000"/>
                    </a:schemeClr>
                  </a:outerShdw>
                </a:effectLst>
                <a:latin typeface="+mj-lt"/>
              </a:rPr>
              <a:t>e)F.NİETZCHE (</a:t>
            </a:r>
            <a:r>
              <a:rPr lang="tr-TR" sz="1200" b="0" dirty="0" err="1">
                <a:ln w="0"/>
                <a:solidFill>
                  <a:schemeClr val="accent1">
                    <a:lumMod val="50000"/>
                    <a:lumOff val="50000"/>
                  </a:schemeClr>
                </a:solidFill>
                <a:effectLst>
                  <a:outerShdw blurRad="38100" dist="19050" dir="2700000" algn="tl" rotWithShape="0">
                    <a:schemeClr val="dk1">
                      <a:alpha val="40000"/>
                    </a:schemeClr>
                  </a:outerShdw>
                </a:effectLst>
                <a:latin typeface="+mj-lt"/>
              </a:rPr>
              <a:t>Niçe</a:t>
            </a:r>
            <a:r>
              <a:rPr lang="tr-TR" sz="1200" b="0" dirty="0">
                <a:ln w="0"/>
                <a:solidFill>
                  <a:schemeClr val="accent1">
                    <a:lumMod val="50000"/>
                    <a:lumOff val="50000"/>
                  </a:schemeClr>
                </a:solidFill>
                <a:effectLst>
                  <a:outerShdw blurRad="38100" dist="19050" dir="2700000" algn="tl" rotWithShape="0">
                    <a:schemeClr val="dk1">
                      <a:alpha val="40000"/>
                    </a:schemeClr>
                  </a:outerShdw>
                </a:effectLst>
                <a:latin typeface="+mj-lt"/>
              </a:rPr>
              <a:t>):</a:t>
            </a:r>
            <a:br>
              <a:rPr lang="tr-TR" sz="1200" b="0" dirty="0">
                <a:ln w="0"/>
                <a:solidFill>
                  <a:srgbClr val="FFFFFF"/>
                </a:solidFill>
                <a:effectLst>
                  <a:outerShdw blurRad="38100" dist="19050" dir="2700000" algn="tl" rotWithShape="0">
                    <a:schemeClr val="dk1">
                      <a:alpha val="40000"/>
                    </a:schemeClr>
                  </a:outerShdw>
                </a:effectLst>
                <a:latin typeface="+mj-lt"/>
              </a:rPr>
            </a:br>
            <a:r>
              <a:rPr lang="tr-TR" sz="1200" b="0" dirty="0">
                <a:ln w="0"/>
                <a:solidFill>
                  <a:srgbClr val="FFFFFF"/>
                </a:solidFill>
                <a:effectLst>
                  <a:outerShdw blurRad="38100" dist="19050" dir="2700000" algn="tl" rotWithShape="0">
                    <a:schemeClr val="dk1">
                      <a:alpha val="40000"/>
                    </a:schemeClr>
                  </a:outerShdw>
                </a:effectLst>
                <a:latin typeface="+mj-lt"/>
              </a:rPr>
              <a:t>O’na göre yapılması </a:t>
            </a:r>
            <a:r>
              <a:rPr lang="tr-TR" sz="1200" b="0" dirty="0" err="1">
                <a:ln w="0"/>
                <a:solidFill>
                  <a:srgbClr val="FFFFFF"/>
                </a:solidFill>
                <a:effectLst>
                  <a:outerShdw blurRad="38100" dist="19050" dir="2700000" algn="tl" rotWithShape="0">
                    <a:schemeClr val="dk1">
                      <a:alpha val="40000"/>
                    </a:schemeClr>
                  </a:outerShdw>
                </a:effectLst>
                <a:latin typeface="+mj-lt"/>
              </a:rPr>
              <a:t>gereken;insanlığı</a:t>
            </a:r>
            <a:r>
              <a:rPr lang="tr-TR" sz="1200" b="0" dirty="0">
                <a:ln w="0"/>
                <a:solidFill>
                  <a:srgbClr val="FFFFFF"/>
                </a:solidFill>
                <a:effectLst>
                  <a:outerShdw blurRad="38100" dist="19050" dir="2700000" algn="tl" rotWithShape="0">
                    <a:schemeClr val="dk1">
                      <a:alpha val="40000"/>
                    </a:schemeClr>
                  </a:outerShdw>
                </a:effectLst>
                <a:latin typeface="+mj-lt"/>
              </a:rPr>
              <a:t> ahlaktan </a:t>
            </a:r>
            <a:r>
              <a:rPr lang="tr-TR" sz="1200" b="0" dirty="0" err="1">
                <a:ln w="0"/>
                <a:solidFill>
                  <a:srgbClr val="FFFFFF"/>
                </a:solidFill>
                <a:effectLst>
                  <a:outerShdw blurRad="38100" dist="19050" dir="2700000" algn="tl" rotWithShape="0">
                    <a:schemeClr val="dk1">
                      <a:alpha val="40000"/>
                    </a:schemeClr>
                  </a:outerShdw>
                </a:effectLst>
                <a:latin typeface="+mj-lt"/>
              </a:rPr>
              <a:t>kurtarmaktır.İnsan</a:t>
            </a:r>
            <a:r>
              <a:rPr lang="tr-TR" sz="1200" b="0" dirty="0">
                <a:ln w="0"/>
                <a:solidFill>
                  <a:srgbClr val="FFFFFF"/>
                </a:solidFill>
                <a:effectLst>
                  <a:outerShdw blurRad="38100" dist="19050" dir="2700000" algn="tl" rotWithShape="0">
                    <a:schemeClr val="dk1">
                      <a:alpha val="40000"/>
                    </a:schemeClr>
                  </a:outerShdw>
                </a:effectLst>
                <a:latin typeface="+mj-lt"/>
              </a:rPr>
              <a:t> doğasına yaraşan, </a:t>
            </a:r>
            <a:r>
              <a:rPr lang="tr-TR" sz="1200" b="0" dirty="0" err="1">
                <a:ln w="0"/>
                <a:solidFill>
                  <a:srgbClr val="FFFFFF"/>
                </a:solidFill>
                <a:effectLst>
                  <a:outerShdw blurRad="38100" dist="19050" dir="2700000" algn="tl" rotWithShape="0">
                    <a:schemeClr val="dk1">
                      <a:alpha val="40000"/>
                    </a:schemeClr>
                  </a:outerShdw>
                </a:effectLst>
                <a:latin typeface="+mj-lt"/>
              </a:rPr>
              <a:t>güçlü,korkusuz,acımasız</a:t>
            </a:r>
            <a:r>
              <a:rPr lang="tr-TR" sz="1200" b="0" dirty="0">
                <a:ln w="0"/>
                <a:solidFill>
                  <a:srgbClr val="FFFFFF"/>
                </a:solidFill>
                <a:effectLst>
                  <a:outerShdw blurRad="38100" dist="19050" dir="2700000" algn="tl" rotWithShape="0">
                    <a:schemeClr val="dk1">
                      <a:alpha val="40000"/>
                    </a:schemeClr>
                  </a:outerShdw>
                </a:effectLst>
                <a:latin typeface="+mj-lt"/>
              </a:rPr>
              <a:t> </a:t>
            </a:r>
            <a:r>
              <a:rPr lang="tr-TR" sz="1200" b="0" dirty="0" err="1">
                <a:ln w="0"/>
                <a:solidFill>
                  <a:srgbClr val="FFFFFF"/>
                </a:solidFill>
                <a:effectLst>
                  <a:outerShdw blurRad="38100" dist="19050" dir="2700000" algn="tl" rotWithShape="0">
                    <a:schemeClr val="dk1">
                      <a:alpha val="40000"/>
                    </a:schemeClr>
                  </a:outerShdw>
                </a:effectLst>
                <a:latin typeface="+mj-lt"/>
              </a:rPr>
              <a:t>olmaktır.Oysa</a:t>
            </a:r>
            <a:r>
              <a:rPr lang="tr-TR" sz="1200" b="0" dirty="0">
                <a:ln w="0"/>
                <a:solidFill>
                  <a:srgbClr val="FFFFFF"/>
                </a:solidFill>
                <a:effectLst>
                  <a:outerShdw blurRad="38100" dist="19050" dir="2700000" algn="tl" rotWithShape="0">
                    <a:schemeClr val="dk1">
                      <a:alpha val="40000"/>
                    </a:schemeClr>
                  </a:outerShdw>
                </a:effectLst>
                <a:latin typeface="+mj-lt"/>
              </a:rPr>
              <a:t> tüm ahlaklar insanın güdülerini </a:t>
            </a:r>
            <a:r>
              <a:rPr lang="tr-TR" sz="1200" b="0" dirty="0" err="1">
                <a:ln w="0"/>
                <a:solidFill>
                  <a:srgbClr val="FFFFFF"/>
                </a:solidFill>
                <a:effectLst>
                  <a:outerShdw blurRad="38100" dist="19050" dir="2700000" algn="tl" rotWithShape="0">
                    <a:schemeClr val="dk1">
                      <a:alpha val="40000"/>
                    </a:schemeClr>
                  </a:outerShdw>
                </a:effectLst>
                <a:latin typeface="+mj-lt"/>
              </a:rPr>
              <a:t>köreltir,onu</a:t>
            </a:r>
            <a:r>
              <a:rPr lang="tr-TR" sz="1200" b="0" dirty="0">
                <a:ln w="0"/>
                <a:solidFill>
                  <a:srgbClr val="FFFFFF"/>
                </a:solidFill>
                <a:effectLst>
                  <a:outerShdw blurRad="38100" dist="19050" dir="2700000" algn="tl" rotWithShape="0">
                    <a:schemeClr val="dk1">
                      <a:alpha val="40000"/>
                    </a:schemeClr>
                  </a:outerShdw>
                </a:effectLst>
                <a:latin typeface="+mj-lt"/>
              </a:rPr>
              <a:t> pasifliğe yöneltir.</a:t>
            </a:r>
            <a:br>
              <a:rPr lang="tr-TR" sz="1200" b="0" dirty="0">
                <a:ln w="0"/>
                <a:solidFill>
                  <a:srgbClr val="FFFFFF"/>
                </a:solidFill>
                <a:effectLst>
                  <a:outerShdw blurRad="38100" dist="19050" dir="2700000" algn="tl" rotWithShape="0">
                    <a:schemeClr val="dk1">
                      <a:alpha val="40000"/>
                    </a:schemeClr>
                  </a:outerShdw>
                </a:effectLst>
                <a:latin typeface="+mj-lt"/>
              </a:rPr>
            </a:br>
            <a:r>
              <a:rPr lang="tr-TR" sz="1200" b="0" dirty="0" err="1">
                <a:ln w="0"/>
                <a:solidFill>
                  <a:srgbClr val="FFFFFF"/>
                </a:solidFill>
                <a:effectLst>
                  <a:outerShdw blurRad="38100" dist="19050" dir="2700000" algn="tl" rotWithShape="0">
                    <a:schemeClr val="dk1">
                      <a:alpha val="40000"/>
                    </a:schemeClr>
                  </a:outerShdw>
                </a:effectLst>
                <a:latin typeface="+mj-lt"/>
              </a:rPr>
              <a:t>Nietzche’ye</a:t>
            </a:r>
            <a:r>
              <a:rPr lang="tr-TR" sz="1200" b="0" dirty="0">
                <a:ln w="0"/>
                <a:solidFill>
                  <a:srgbClr val="FFFFFF"/>
                </a:solidFill>
                <a:effectLst>
                  <a:outerShdw blurRad="38100" dist="19050" dir="2700000" algn="tl" rotWithShape="0">
                    <a:schemeClr val="dk1">
                      <a:alpha val="40000"/>
                    </a:schemeClr>
                  </a:outerShdw>
                </a:effectLst>
                <a:latin typeface="+mj-lt"/>
              </a:rPr>
              <a:t> </a:t>
            </a:r>
            <a:r>
              <a:rPr lang="tr-TR" sz="1200" b="0" dirty="0" err="1">
                <a:ln w="0"/>
                <a:solidFill>
                  <a:srgbClr val="FFFFFF"/>
                </a:solidFill>
                <a:effectLst>
                  <a:outerShdw blurRad="38100" dist="19050" dir="2700000" algn="tl" rotWithShape="0">
                    <a:schemeClr val="dk1">
                      <a:alpha val="40000"/>
                    </a:schemeClr>
                  </a:outerShdw>
                </a:effectLst>
                <a:latin typeface="+mj-lt"/>
              </a:rPr>
              <a:t>göre;toplumda</a:t>
            </a:r>
            <a:r>
              <a:rPr lang="tr-TR" sz="1200" b="0" dirty="0">
                <a:ln w="0"/>
                <a:solidFill>
                  <a:srgbClr val="FFFFFF"/>
                </a:solidFill>
                <a:effectLst>
                  <a:outerShdw blurRad="38100" dist="19050" dir="2700000" algn="tl" rotWithShape="0">
                    <a:schemeClr val="dk1">
                      <a:alpha val="40000"/>
                    </a:schemeClr>
                  </a:outerShdw>
                </a:effectLst>
                <a:latin typeface="+mj-lt"/>
              </a:rPr>
              <a:t> iki tür insan ve bunların oluşturduğu iki tür sosyal sınıf vardır. Birincisi Halk </a:t>
            </a:r>
            <a:r>
              <a:rPr lang="tr-TR" sz="1200" b="0" dirty="0" err="1">
                <a:ln w="0"/>
                <a:solidFill>
                  <a:srgbClr val="FFFFFF"/>
                </a:solidFill>
                <a:effectLst>
                  <a:outerShdw blurRad="38100" dist="19050" dir="2700000" algn="tl" rotWithShape="0">
                    <a:schemeClr val="dk1">
                      <a:alpha val="40000"/>
                    </a:schemeClr>
                  </a:outerShdw>
                </a:effectLst>
                <a:latin typeface="+mj-lt"/>
              </a:rPr>
              <a:t>Sınıfı;sürü</a:t>
            </a:r>
            <a:r>
              <a:rPr lang="tr-TR" sz="1200" b="0" dirty="0">
                <a:ln w="0"/>
                <a:solidFill>
                  <a:srgbClr val="FFFFFF"/>
                </a:solidFill>
                <a:effectLst>
                  <a:outerShdw blurRad="38100" dist="19050" dir="2700000" algn="tl" rotWithShape="0">
                    <a:schemeClr val="dk1">
                      <a:alpha val="40000"/>
                    </a:schemeClr>
                  </a:outerShdw>
                </a:effectLst>
                <a:latin typeface="+mj-lt"/>
              </a:rPr>
              <a:t> </a:t>
            </a:r>
            <a:r>
              <a:rPr lang="tr-TR" sz="1200" b="0" dirty="0" err="1">
                <a:ln w="0"/>
                <a:solidFill>
                  <a:srgbClr val="FFFFFF"/>
                </a:solidFill>
                <a:effectLst>
                  <a:outerShdw blurRad="38100" dist="19050" dir="2700000" algn="tl" rotWithShape="0">
                    <a:schemeClr val="dk1">
                      <a:alpha val="40000"/>
                    </a:schemeClr>
                  </a:outerShdw>
                </a:effectLst>
                <a:latin typeface="+mj-lt"/>
              </a:rPr>
              <a:t>durumundadır.Din</a:t>
            </a:r>
            <a:r>
              <a:rPr lang="tr-TR" sz="1200" b="0" dirty="0">
                <a:ln w="0"/>
                <a:solidFill>
                  <a:srgbClr val="FFFFFF"/>
                </a:solidFill>
                <a:effectLst>
                  <a:outerShdw blurRad="38100" dist="19050" dir="2700000" algn="tl" rotWithShape="0">
                    <a:schemeClr val="dk1">
                      <a:alpha val="40000"/>
                    </a:schemeClr>
                  </a:outerShdw>
                </a:effectLst>
                <a:latin typeface="+mj-lt"/>
              </a:rPr>
              <a:t> ve ahlak kuralları bu sınıf için </a:t>
            </a:r>
            <a:r>
              <a:rPr lang="tr-TR" sz="1200" b="0" dirty="0" err="1">
                <a:ln w="0"/>
                <a:solidFill>
                  <a:srgbClr val="FFFFFF"/>
                </a:solidFill>
                <a:effectLst>
                  <a:outerShdw blurRad="38100" dist="19050" dir="2700000" algn="tl" rotWithShape="0">
                    <a:schemeClr val="dk1">
                      <a:alpha val="40000"/>
                    </a:schemeClr>
                  </a:outerShdw>
                </a:effectLst>
                <a:latin typeface="+mj-lt"/>
              </a:rPr>
              <a:t>yeterlidir.İkincisi</a:t>
            </a:r>
            <a:r>
              <a:rPr lang="tr-TR" sz="1200" b="0" dirty="0">
                <a:ln w="0"/>
                <a:solidFill>
                  <a:srgbClr val="FFFFFF"/>
                </a:solidFill>
                <a:effectLst>
                  <a:outerShdw blurRad="38100" dist="19050" dir="2700000" algn="tl" rotWithShape="0">
                    <a:schemeClr val="dk1">
                      <a:alpha val="40000"/>
                    </a:schemeClr>
                  </a:outerShdw>
                </a:effectLst>
                <a:latin typeface="+mj-lt"/>
              </a:rPr>
              <a:t> Seçkin </a:t>
            </a:r>
            <a:r>
              <a:rPr lang="tr-TR" sz="1200" b="0" dirty="0" err="1">
                <a:ln w="0"/>
                <a:solidFill>
                  <a:srgbClr val="FFFFFF"/>
                </a:solidFill>
                <a:effectLst>
                  <a:outerShdw blurRad="38100" dist="19050" dir="2700000" algn="tl" rotWithShape="0">
                    <a:schemeClr val="dk1">
                      <a:alpha val="40000"/>
                    </a:schemeClr>
                  </a:outerShdw>
                </a:effectLst>
                <a:latin typeface="+mj-lt"/>
              </a:rPr>
              <a:t>Sınıf;Seçkin</a:t>
            </a:r>
            <a:r>
              <a:rPr lang="tr-TR" sz="1200" b="0" dirty="0">
                <a:ln w="0"/>
                <a:solidFill>
                  <a:srgbClr val="FFFFFF"/>
                </a:solidFill>
                <a:effectLst>
                  <a:outerShdw blurRad="38100" dist="19050" dir="2700000" algn="tl" rotWithShape="0">
                    <a:schemeClr val="dk1">
                      <a:alpha val="40000"/>
                    </a:schemeClr>
                  </a:outerShdw>
                </a:effectLst>
                <a:latin typeface="+mj-lt"/>
              </a:rPr>
              <a:t> sınıfa yakışan ahlak, insanın doğasına uygun </a:t>
            </a:r>
            <a:r>
              <a:rPr lang="tr-TR" sz="1200" b="0" dirty="0" err="1">
                <a:ln w="0"/>
                <a:solidFill>
                  <a:srgbClr val="FFFFFF"/>
                </a:solidFill>
                <a:effectLst>
                  <a:outerShdw blurRad="38100" dist="19050" dir="2700000" algn="tl" rotWithShape="0">
                    <a:schemeClr val="dk1">
                      <a:alpha val="40000"/>
                    </a:schemeClr>
                  </a:outerShdw>
                </a:effectLst>
                <a:latin typeface="+mj-lt"/>
              </a:rPr>
              <a:t>olan,bireyci,bencil,acımasız</a:t>
            </a:r>
            <a:r>
              <a:rPr lang="tr-TR" sz="1200" b="0" dirty="0">
                <a:ln w="0"/>
                <a:solidFill>
                  <a:srgbClr val="FFFFFF"/>
                </a:solidFill>
                <a:effectLst>
                  <a:outerShdw blurRad="38100" dist="19050" dir="2700000" algn="tl" rotWithShape="0">
                    <a:schemeClr val="dk1">
                      <a:alpha val="40000"/>
                    </a:schemeClr>
                  </a:outerShdw>
                </a:effectLst>
                <a:latin typeface="+mj-lt"/>
              </a:rPr>
              <a:t> </a:t>
            </a:r>
            <a:r>
              <a:rPr lang="tr-TR" sz="1200" b="0" dirty="0" err="1">
                <a:ln w="0"/>
                <a:solidFill>
                  <a:srgbClr val="FFFFFF"/>
                </a:solidFill>
                <a:effectLst>
                  <a:outerShdw blurRad="38100" dist="19050" dir="2700000" algn="tl" rotWithShape="0">
                    <a:schemeClr val="dk1">
                      <a:alpha val="40000"/>
                    </a:schemeClr>
                  </a:outerShdw>
                </a:effectLst>
                <a:latin typeface="+mj-lt"/>
              </a:rPr>
              <a:t>ahlaktır.Amaç,”üstün</a:t>
            </a:r>
            <a:r>
              <a:rPr lang="tr-TR" sz="1200" b="0" dirty="0">
                <a:ln w="0"/>
                <a:solidFill>
                  <a:srgbClr val="FFFFFF"/>
                </a:solidFill>
                <a:effectLst>
                  <a:outerShdw blurRad="38100" dist="19050" dir="2700000" algn="tl" rotWithShape="0">
                    <a:schemeClr val="dk1">
                      <a:alpha val="40000"/>
                    </a:schemeClr>
                  </a:outerShdw>
                </a:effectLst>
                <a:latin typeface="+mj-lt"/>
              </a:rPr>
              <a:t> </a:t>
            </a:r>
            <a:r>
              <a:rPr lang="tr-TR" sz="1200" b="0" dirty="0" err="1">
                <a:ln w="0"/>
                <a:solidFill>
                  <a:srgbClr val="FFFFFF"/>
                </a:solidFill>
                <a:effectLst>
                  <a:outerShdw blurRad="38100" dist="19050" dir="2700000" algn="tl" rotWithShape="0">
                    <a:schemeClr val="dk1">
                      <a:alpha val="40000"/>
                    </a:schemeClr>
                  </a:outerShdw>
                </a:effectLst>
                <a:latin typeface="+mj-lt"/>
              </a:rPr>
              <a:t>insan”a</a:t>
            </a:r>
            <a:r>
              <a:rPr lang="tr-TR" sz="1200" b="0" dirty="0">
                <a:ln w="0"/>
                <a:solidFill>
                  <a:srgbClr val="FFFFFF"/>
                </a:solidFill>
                <a:effectLst>
                  <a:outerShdw blurRad="38100" dist="19050" dir="2700000" algn="tl" rotWithShape="0">
                    <a:schemeClr val="dk1">
                      <a:alpha val="40000"/>
                    </a:schemeClr>
                  </a:outerShdw>
                </a:effectLst>
                <a:latin typeface="+mj-lt"/>
              </a:rPr>
              <a:t> </a:t>
            </a:r>
            <a:r>
              <a:rPr lang="tr-TR" sz="1200" b="0" dirty="0" err="1">
                <a:ln w="0"/>
                <a:solidFill>
                  <a:srgbClr val="FFFFFF"/>
                </a:solidFill>
                <a:effectLst>
                  <a:outerShdw blurRad="38100" dist="19050" dir="2700000" algn="tl" rotWithShape="0">
                    <a:schemeClr val="dk1">
                      <a:alpha val="40000"/>
                    </a:schemeClr>
                  </a:outerShdw>
                </a:effectLst>
                <a:latin typeface="+mj-lt"/>
              </a:rPr>
              <a:t>ulaşmaktır.Üstün</a:t>
            </a:r>
            <a:r>
              <a:rPr lang="tr-TR" sz="1200" b="0" dirty="0">
                <a:ln w="0"/>
                <a:solidFill>
                  <a:srgbClr val="FFFFFF"/>
                </a:solidFill>
                <a:effectLst>
                  <a:outerShdw blurRad="38100" dist="19050" dir="2700000" algn="tl" rotWithShape="0">
                    <a:schemeClr val="dk1">
                      <a:alpha val="40000"/>
                    </a:schemeClr>
                  </a:outerShdw>
                </a:effectLst>
                <a:latin typeface="+mj-lt"/>
              </a:rPr>
              <a:t> insan; </a:t>
            </a:r>
            <a:r>
              <a:rPr lang="tr-TR" sz="1200" b="0" dirty="0" err="1">
                <a:ln w="0"/>
                <a:solidFill>
                  <a:srgbClr val="FFFFFF"/>
                </a:solidFill>
                <a:effectLst>
                  <a:outerShdw blurRad="38100" dist="19050" dir="2700000" algn="tl" rotWithShape="0">
                    <a:schemeClr val="dk1">
                      <a:alpha val="40000"/>
                    </a:schemeClr>
                  </a:outerShdw>
                </a:effectLst>
                <a:latin typeface="+mj-lt"/>
              </a:rPr>
              <a:t>sıradan,korkak,zayıflığı</a:t>
            </a:r>
            <a:r>
              <a:rPr lang="tr-TR" sz="1200" b="0" dirty="0">
                <a:ln w="0"/>
                <a:solidFill>
                  <a:srgbClr val="FFFFFF"/>
                </a:solidFill>
                <a:effectLst>
                  <a:outerShdw blurRad="38100" dist="19050" dir="2700000" algn="tl" rotWithShape="0">
                    <a:schemeClr val="dk1">
                      <a:alpha val="40000"/>
                    </a:schemeClr>
                  </a:outerShdw>
                </a:effectLst>
                <a:latin typeface="+mj-lt"/>
              </a:rPr>
              <a:t> öğütleyen vicdan ahlakından kurtulup “iktidara doğru giden </a:t>
            </a:r>
            <a:r>
              <a:rPr lang="tr-TR" sz="1200" b="0" dirty="0" err="1">
                <a:ln w="0"/>
                <a:solidFill>
                  <a:srgbClr val="FFFFFF"/>
                </a:solidFill>
                <a:effectLst>
                  <a:outerShdw blurRad="38100" dist="19050" dir="2700000" algn="tl" rotWithShape="0">
                    <a:schemeClr val="dk1">
                      <a:alpha val="40000"/>
                    </a:schemeClr>
                  </a:outerShdw>
                </a:effectLst>
                <a:latin typeface="+mj-lt"/>
              </a:rPr>
              <a:t>güç”ahlakına</a:t>
            </a:r>
            <a:r>
              <a:rPr lang="tr-TR" sz="1200" b="0" dirty="0">
                <a:ln w="0"/>
                <a:solidFill>
                  <a:srgbClr val="FFFFFF"/>
                </a:solidFill>
                <a:effectLst>
                  <a:outerShdw blurRad="38100" dist="19050" dir="2700000" algn="tl" rotWithShape="0">
                    <a:schemeClr val="dk1">
                      <a:alpha val="40000"/>
                    </a:schemeClr>
                  </a:outerShdw>
                </a:effectLst>
                <a:latin typeface="+mj-lt"/>
              </a:rPr>
              <a:t> ulaşmakla </a:t>
            </a:r>
            <a:r>
              <a:rPr lang="tr-TR" sz="1200" b="0" dirty="0" err="1">
                <a:ln w="0"/>
                <a:solidFill>
                  <a:srgbClr val="FFFFFF"/>
                </a:solidFill>
                <a:effectLst>
                  <a:outerShdw blurRad="38100" dist="19050" dir="2700000" algn="tl" rotWithShape="0">
                    <a:schemeClr val="dk1">
                      <a:alpha val="40000"/>
                    </a:schemeClr>
                  </a:outerShdw>
                </a:effectLst>
                <a:latin typeface="+mj-lt"/>
              </a:rPr>
              <a:t>oluşur.O’na</a:t>
            </a:r>
            <a:r>
              <a:rPr lang="tr-TR" sz="1200" b="0" dirty="0">
                <a:ln w="0"/>
                <a:solidFill>
                  <a:srgbClr val="FFFFFF"/>
                </a:solidFill>
                <a:effectLst>
                  <a:outerShdw blurRad="38100" dist="19050" dir="2700000" algn="tl" rotWithShape="0">
                    <a:schemeClr val="dk1">
                      <a:alpha val="40000"/>
                    </a:schemeClr>
                  </a:outerShdw>
                </a:effectLst>
                <a:latin typeface="+mj-lt"/>
              </a:rPr>
              <a:t> göre “güç” </a:t>
            </a:r>
            <a:r>
              <a:rPr lang="tr-TR" sz="1200" b="0" dirty="0" err="1">
                <a:ln w="0"/>
                <a:solidFill>
                  <a:srgbClr val="FFFFFF"/>
                </a:solidFill>
                <a:effectLst>
                  <a:outerShdw blurRad="38100" dist="19050" dir="2700000" algn="tl" rotWithShape="0">
                    <a:schemeClr val="dk1">
                      <a:alpha val="40000"/>
                    </a:schemeClr>
                  </a:outerShdw>
                </a:effectLst>
                <a:latin typeface="+mj-lt"/>
              </a:rPr>
              <a:t>enyüce</a:t>
            </a:r>
            <a:r>
              <a:rPr lang="tr-TR" sz="1200" b="0" dirty="0">
                <a:ln w="0"/>
                <a:solidFill>
                  <a:srgbClr val="FFFFFF"/>
                </a:solidFill>
                <a:effectLst>
                  <a:outerShdw blurRad="38100" dist="19050" dir="2700000" algn="tl" rotWithShape="0">
                    <a:schemeClr val="dk1">
                      <a:alpha val="40000"/>
                    </a:schemeClr>
                  </a:outerShdw>
                </a:effectLst>
                <a:latin typeface="+mj-lt"/>
              </a:rPr>
              <a:t> </a:t>
            </a:r>
            <a:r>
              <a:rPr lang="tr-TR" sz="1200" b="0" dirty="0" err="1">
                <a:ln w="0"/>
                <a:solidFill>
                  <a:srgbClr val="FFFFFF"/>
                </a:solidFill>
                <a:effectLst>
                  <a:outerShdw blurRad="38100" dist="19050" dir="2700000" algn="tl" rotWithShape="0">
                    <a:schemeClr val="dk1">
                      <a:alpha val="40000"/>
                    </a:schemeClr>
                  </a:outerShdw>
                </a:effectLst>
                <a:latin typeface="+mj-lt"/>
              </a:rPr>
              <a:t>iyi;yenilgi,kaybetmek,zayıflık</a:t>
            </a:r>
            <a:r>
              <a:rPr lang="tr-TR" sz="1200" b="0" dirty="0">
                <a:ln w="0"/>
                <a:solidFill>
                  <a:srgbClr val="FFFFFF"/>
                </a:solidFill>
                <a:effectLst>
                  <a:outerShdw blurRad="38100" dist="19050" dir="2700000" algn="tl" rotWithShape="0">
                    <a:schemeClr val="dk1">
                      <a:alpha val="40000"/>
                    </a:schemeClr>
                  </a:outerShdw>
                </a:effectLst>
                <a:latin typeface="+mj-lt"/>
              </a:rPr>
              <a:t> ise </a:t>
            </a:r>
            <a:r>
              <a:rPr lang="tr-TR" sz="1200" b="0" dirty="0" err="1">
                <a:ln w="0"/>
                <a:solidFill>
                  <a:srgbClr val="FFFFFF"/>
                </a:solidFill>
                <a:effectLst>
                  <a:outerShdw blurRad="38100" dist="19050" dir="2700000" algn="tl" rotWithShape="0">
                    <a:schemeClr val="dk1">
                      <a:alpha val="40000"/>
                    </a:schemeClr>
                  </a:outerShdw>
                </a:effectLst>
                <a:latin typeface="+mj-lt"/>
              </a:rPr>
              <a:t>kötüdür.İnsan</a:t>
            </a:r>
            <a:r>
              <a:rPr lang="tr-TR" sz="1200" b="0" dirty="0">
                <a:ln w="0"/>
                <a:solidFill>
                  <a:srgbClr val="FFFFFF"/>
                </a:solidFill>
                <a:effectLst>
                  <a:outerShdw blurRad="38100" dist="19050" dir="2700000" algn="tl" rotWithShape="0">
                    <a:schemeClr val="dk1">
                      <a:alpha val="40000"/>
                    </a:schemeClr>
                  </a:outerShdw>
                </a:effectLst>
                <a:latin typeface="+mj-lt"/>
              </a:rPr>
              <a:t> için gerekli olan güçlü olmaktır.</a:t>
            </a:r>
            <a:br>
              <a:rPr lang="tr-TR" sz="1200" b="0" dirty="0">
                <a:ln w="0"/>
                <a:solidFill>
                  <a:srgbClr val="FFFFFF"/>
                </a:solidFill>
                <a:effectLst>
                  <a:outerShdw blurRad="38100" dist="19050" dir="2700000" algn="tl" rotWithShape="0">
                    <a:schemeClr val="dk1">
                      <a:alpha val="40000"/>
                    </a:schemeClr>
                  </a:outerShdw>
                </a:effectLst>
                <a:latin typeface="+mj-lt"/>
              </a:rPr>
            </a:br>
            <a:br>
              <a:rPr lang="tr-TR" sz="1200" b="0" dirty="0">
                <a:ln w="0"/>
                <a:solidFill>
                  <a:srgbClr val="FFFFFF"/>
                </a:solidFill>
                <a:effectLst>
                  <a:outerShdw blurRad="38100" dist="19050" dir="2700000" algn="tl" rotWithShape="0">
                    <a:schemeClr val="dk1">
                      <a:alpha val="40000"/>
                    </a:schemeClr>
                  </a:outerShdw>
                </a:effectLst>
                <a:latin typeface="+mj-lt"/>
              </a:rPr>
            </a:br>
            <a:r>
              <a:rPr lang="tr-TR" sz="1200" b="0" dirty="0">
                <a:ln w="0"/>
                <a:solidFill>
                  <a:schemeClr val="accent1">
                    <a:lumMod val="50000"/>
                    <a:lumOff val="50000"/>
                  </a:schemeClr>
                </a:solidFill>
                <a:effectLst>
                  <a:outerShdw blurRad="38100" dist="19050" dir="2700000" algn="tl" rotWithShape="0">
                    <a:schemeClr val="dk1">
                      <a:alpha val="40000"/>
                    </a:schemeClr>
                  </a:outerShdw>
                </a:effectLst>
                <a:latin typeface="+mj-lt"/>
              </a:rPr>
              <a:t>f) </a:t>
            </a:r>
            <a:r>
              <a:rPr lang="tr-TR" sz="1200" b="0" dirty="0" err="1">
                <a:ln w="0"/>
                <a:solidFill>
                  <a:schemeClr val="accent1">
                    <a:lumMod val="50000"/>
                    <a:lumOff val="50000"/>
                  </a:schemeClr>
                </a:solidFill>
                <a:effectLst>
                  <a:outerShdw blurRad="38100" dist="19050" dir="2700000" algn="tl" rotWithShape="0">
                    <a:schemeClr val="dk1">
                      <a:alpha val="40000"/>
                    </a:schemeClr>
                  </a:outerShdw>
                </a:effectLst>
                <a:latin typeface="+mj-lt"/>
              </a:rPr>
              <a:t>J.P.Sartre</a:t>
            </a:r>
            <a:r>
              <a:rPr lang="tr-TR" sz="1200" b="0" dirty="0">
                <a:ln w="0"/>
                <a:solidFill>
                  <a:schemeClr val="accent1">
                    <a:lumMod val="50000"/>
                    <a:lumOff val="50000"/>
                  </a:schemeClr>
                </a:solidFill>
                <a:effectLst>
                  <a:outerShdw blurRad="38100" dist="19050" dir="2700000" algn="tl" rotWithShape="0">
                    <a:schemeClr val="dk1">
                      <a:alpha val="40000"/>
                    </a:schemeClr>
                  </a:outerShdw>
                </a:effectLst>
                <a:latin typeface="+mj-lt"/>
              </a:rPr>
              <a:t>(</a:t>
            </a:r>
            <a:r>
              <a:rPr lang="tr-TR" sz="1200" b="0" dirty="0" err="1">
                <a:ln w="0"/>
                <a:solidFill>
                  <a:schemeClr val="accent1">
                    <a:lumMod val="50000"/>
                    <a:lumOff val="50000"/>
                  </a:schemeClr>
                </a:solidFill>
                <a:effectLst>
                  <a:outerShdw blurRad="38100" dist="19050" dir="2700000" algn="tl" rotWithShape="0">
                    <a:schemeClr val="dk1">
                      <a:alpha val="40000"/>
                    </a:schemeClr>
                  </a:outerShdw>
                </a:effectLst>
                <a:latin typeface="+mj-lt"/>
              </a:rPr>
              <a:t>Existansiyalizm</a:t>
            </a:r>
            <a:r>
              <a:rPr lang="tr-TR" sz="1200" b="0" dirty="0">
                <a:ln w="0"/>
                <a:solidFill>
                  <a:schemeClr val="accent1">
                    <a:lumMod val="50000"/>
                    <a:lumOff val="50000"/>
                  </a:schemeClr>
                </a:solidFill>
                <a:effectLst>
                  <a:outerShdw blurRad="38100" dist="19050" dir="2700000" algn="tl" rotWithShape="0">
                    <a:schemeClr val="dk1">
                      <a:alpha val="40000"/>
                    </a:schemeClr>
                  </a:outerShdw>
                </a:effectLst>
                <a:latin typeface="+mj-lt"/>
              </a:rPr>
              <a:t>-VAROLUŞÇULUK): </a:t>
            </a:r>
            <a:br>
              <a:rPr lang="tr-TR" sz="1200" b="0" dirty="0">
                <a:ln w="0"/>
                <a:solidFill>
                  <a:srgbClr val="FFFFFF"/>
                </a:solidFill>
                <a:effectLst>
                  <a:outerShdw blurRad="38100" dist="19050" dir="2700000" algn="tl" rotWithShape="0">
                    <a:schemeClr val="dk1">
                      <a:alpha val="40000"/>
                    </a:schemeClr>
                  </a:outerShdw>
                </a:effectLst>
                <a:latin typeface="+mj-lt"/>
              </a:rPr>
            </a:br>
            <a:r>
              <a:rPr lang="tr-TR" sz="1200" b="0" dirty="0">
                <a:ln w="0"/>
                <a:solidFill>
                  <a:srgbClr val="FFFFFF"/>
                </a:solidFill>
                <a:effectLst>
                  <a:outerShdw blurRad="38100" dist="19050" dir="2700000" algn="tl" rotWithShape="0">
                    <a:schemeClr val="dk1">
                      <a:alpha val="40000"/>
                    </a:schemeClr>
                  </a:outerShdw>
                </a:effectLst>
                <a:latin typeface="+mj-lt"/>
              </a:rPr>
              <a:t>İnsanın kendi varoluşunu ancak özgürce davranarak gerçekleştirebileceğini </a:t>
            </a:r>
            <a:r>
              <a:rPr lang="tr-TR" sz="1200" b="0" dirty="0" err="1">
                <a:ln w="0"/>
                <a:solidFill>
                  <a:srgbClr val="FFFFFF"/>
                </a:solidFill>
                <a:effectLst>
                  <a:outerShdw blurRad="38100" dist="19050" dir="2700000" algn="tl" rotWithShape="0">
                    <a:schemeClr val="dk1">
                      <a:alpha val="40000"/>
                    </a:schemeClr>
                  </a:outerShdw>
                </a:effectLst>
                <a:latin typeface="+mj-lt"/>
              </a:rPr>
              <a:t>savunur.Ancak</a:t>
            </a:r>
            <a:r>
              <a:rPr lang="tr-TR" sz="1200" b="0" dirty="0">
                <a:ln w="0"/>
                <a:solidFill>
                  <a:srgbClr val="FFFFFF"/>
                </a:solidFill>
                <a:effectLst>
                  <a:outerShdw blurRad="38100" dist="19050" dir="2700000" algn="tl" rotWithShape="0">
                    <a:schemeClr val="dk1">
                      <a:alpha val="40000"/>
                    </a:schemeClr>
                  </a:outerShdw>
                </a:effectLst>
                <a:latin typeface="+mj-lt"/>
              </a:rPr>
              <a:t> bu özgürlük sınırsız </a:t>
            </a:r>
            <a:r>
              <a:rPr lang="tr-TR" sz="1200" b="0" dirty="0" err="1">
                <a:ln w="0"/>
                <a:solidFill>
                  <a:srgbClr val="FFFFFF"/>
                </a:solidFill>
                <a:effectLst>
                  <a:outerShdw blurRad="38100" dist="19050" dir="2700000" algn="tl" rotWithShape="0">
                    <a:schemeClr val="dk1">
                      <a:alpha val="40000"/>
                    </a:schemeClr>
                  </a:outerShdw>
                </a:effectLst>
                <a:latin typeface="+mj-lt"/>
              </a:rPr>
              <a:t>değil,sorumlulukla</a:t>
            </a:r>
            <a:r>
              <a:rPr lang="tr-TR" sz="1200" b="0" dirty="0">
                <a:ln w="0"/>
                <a:solidFill>
                  <a:srgbClr val="FFFFFF"/>
                </a:solidFill>
                <a:effectLst>
                  <a:outerShdw blurRad="38100" dist="19050" dir="2700000" algn="tl" rotWithShape="0">
                    <a:schemeClr val="dk1">
                      <a:alpha val="40000"/>
                    </a:schemeClr>
                  </a:outerShdw>
                </a:effectLst>
                <a:latin typeface="+mj-lt"/>
              </a:rPr>
              <a:t> </a:t>
            </a:r>
            <a:r>
              <a:rPr lang="tr-TR" sz="1200" b="0" dirty="0" err="1">
                <a:ln w="0"/>
                <a:solidFill>
                  <a:srgbClr val="FFFFFF"/>
                </a:solidFill>
                <a:effectLst>
                  <a:outerShdw blurRad="38100" dist="19050" dir="2700000" algn="tl" rotWithShape="0">
                    <a:schemeClr val="dk1">
                      <a:alpha val="40000"/>
                    </a:schemeClr>
                  </a:outerShdw>
                </a:effectLst>
                <a:latin typeface="+mj-lt"/>
              </a:rPr>
              <a:t>belirlenmiştir.Sartre’a</a:t>
            </a:r>
            <a:r>
              <a:rPr lang="tr-TR" sz="1200" b="0" dirty="0">
                <a:ln w="0"/>
                <a:solidFill>
                  <a:srgbClr val="FFFFFF"/>
                </a:solidFill>
                <a:effectLst>
                  <a:outerShdw blurRad="38100" dist="19050" dir="2700000" algn="tl" rotWithShape="0">
                    <a:schemeClr val="dk1">
                      <a:alpha val="40000"/>
                    </a:schemeClr>
                  </a:outerShdw>
                </a:effectLst>
                <a:latin typeface="+mj-lt"/>
              </a:rPr>
              <a:t> göre insan insanlığını kendisi </a:t>
            </a:r>
            <a:r>
              <a:rPr lang="tr-TR" sz="1200" b="0" dirty="0" err="1">
                <a:ln w="0"/>
                <a:solidFill>
                  <a:srgbClr val="FFFFFF"/>
                </a:solidFill>
                <a:effectLst>
                  <a:outerShdw blurRad="38100" dist="19050" dir="2700000" algn="tl" rotWithShape="0">
                    <a:schemeClr val="dk1">
                      <a:alpha val="40000"/>
                    </a:schemeClr>
                  </a:outerShdw>
                </a:effectLst>
                <a:latin typeface="+mj-lt"/>
              </a:rPr>
              <a:t>yapar,değerlerini</a:t>
            </a:r>
            <a:r>
              <a:rPr lang="tr-TR" sz="1200" b="0" dirty="0">
                <a:ln w="0"/>
                <a:solidFill>
                  <a:srgbClr val="FFFFFF"/>
                </a:solidFill>
                <a:effectLst>
                  <a:outerShdw blurRad="38100" dist="19050" dir="2700000" algn="tl" rotWithShape="0">
                    <a:schemeClr val="dk1">
                      <a:alpha val="40000"/>
                    </a:schemeClr>
                  </a:outerShdw>
                </a:effectLst>
                <a:latin typeface="+mj-lt"/>
              </a:rPr>
              <a:t> kendisi </a:t>
            </a:r>
            <a:r>
              <a:rPr lang="tr-TR" sz="1200" b="0" dirty="0" err="1">
                <a:ln w="0"/>
                <a:solidFill>
                  <a:srgbClr val="FFFFFF"/>
                </a:solidFill>
                <a:effectLst>
                  <a:outerShdw blurRad="38100" dist="19050" dir="2700000" algn="tl" rotWithShape="0">
                    <a:schemeClr val="dk1">
                      <a:alpha val="40000"/>
                    </a:schemeClr>
                  </a:outerShdw>
                </a:effectLst>
                <a:latin typeface="+mj-lt"/>
              </a:rPr>
              <a:t>yaratır,yolunu</a:t>
            </a:r>
            <a:r>
              <a:rPr lang="tr-TR" sz="1200" b="0" dirty="0">
                <a:ln w="0"/>
                <a:solidFill>
                  <a:srgbClr val="FFFFFF"/>
                </a:solidFill>
                <a:effectLst>
                  <a:outerShdw blurRad="38100" dist="19050" dir="2700000" algn="tl" rotWithShape="0">
                    <a:schemeClr val="dk1">
                      <a:alpha val="40000"/>
                    </a:schemeClr>
                  </a:outerShdw>
                </a:effectLst>
                <a:latin typeface="+mj-lt"/>
              </a:rPr>
              <a:t> kendisi </a:t>
            </a:r>
            <a:r>
              <a:rPr lang="tr-TR" sz="1200" b="0" dirty="0" err="1">
                <a:ln w="0"/>
                <a:solidFill>
                  <a:srgbClr val="FFFFFF"/>
                </a:solidFill>
                <a:effectLst>
                  <a:outerShdw blurRad="38100" dist="19050" dir="2700000" algn="tl" rotWithShape="0">
                    <a:schemeClr val="dk1">
                      <a:alpha val="40000"/>
                    </a:schemeClr>
                  </a:outerShdw>
                </a:effectLst>
                <a:latin typeface="+mj-lt"/>
              </a:rPr>
              <a:t>seçer.Bu</a:t>
            </a:r>
            <a:r>
              <a:rPr lang="tr-TR" sz="1200" b="0" dirty="0">
                <a:ln w="0"/>
                <a:solidFill>
                  <a:srgbClr val="FFFFFF"/>
                </a:solidFill>
                <a:effectLst>
                  <a:outerShdw blurRad="38100" dist="19050" dir="2700000" algn="tl" rotWithShape="0">
                    <a:schemeClr val="dk1">
                      <a:alpha val="40000"/>
                    </a:schemeClr>
                  </a:outerShdw>
                </a:effectLst>
                <a:latin typeface="+mj-lt"/>
              </a:rPr>
              <a:t> nedenle seçiminde tek başınadır ve sorumluluklar da kendisinindir.</a:t>
            </a:r>
            <a:br>
              <a:rPr lang="tr-TR" sz="1200" b="0" dirty="0">
                <a:ln w="0"/>
                <a:solidFill>
                  <a:srgbClr val="FFFFFF"/>
                </a:solidFill>
                <a:effectLst>
                  <a:outerShdw blurRad="38100" dist="19050" dir="2700000" algn="tl" rotWithShape="0">
                    <a:schemeClr val="dk1">
                      <a:alpha val="40000"/>
                    </a:schemeClr>
                  </a:outerShdw>
                </a:effectLst>
                <a:latin typeface="+mj-lt"/>
              </a:rPr>
            </a:br>
            <a:br>
              <a:rPr lang="tr-TR" sz="1200" b="0" dirty="0">
                <a:ln w="0"/>
                <a:solidFill>
                  <a:schemeClr val="bg1">
                    <a:lumMod val="50000"/>
                  </a:schemeClr>
                </a:solidFill>
                <a:effectLst>
                  <a:outerShdw blurRad="38100" dist="19050" dir="2700000" algn="tl" rotWithShape="0">
                    <a:schemeClr val="dk1">
                      <a:alpha val="40000"/>
                    </a:schemeClr>
                  </a:outerShdw>
                </a:effectLst>
                <a:latin typeface="+mj-lt"/>
              </a:rPr>
            </a:br>
            <a:r>
              <a:rPr lang="tr-TR" sz="1200" b="0" dirty="0">
                <a:ln w="0"/>
                <a:solidFill>
                  <a:schemeClr val="bg1">
                    <a:lumMod val="50000"/>
                  </a:schemeClr>
                </a:solidFill>
                <a:effectLst>
                  <a:outerShdw blurRad="38100" dist="19050" dir="2700000" algn="tl" rotWithShape="0">
                    <a:schemeClr val="dk1">
                      <a:alpha val="40000"/>
                    </a:schemeClr>
                  </a:outerShdw>
                </a:effectLst>
                <a:latin typeface="+mj-lt"/>
              </a:rPr>
              <a:t>         </a:t>
            </a:r>
            <a:r>
              <a:rPr lang="tr-TR" sz="1200" b="0" i="1" u="sng" dirty="0">
                <a:ln w="0"/>
                <a:solidFill>
                  <a:schemeClr val="bg1">
                    <a:lumMod val="50000"/>
                  </a:schemeClr>
                </a:solidFill>
                <a:effectLst>
                  <a:outerShdw blurRad="38100" dist="19050" dir="2700000" algn="tl" rotWithShape="0">
                    <a:schemeClr val="dk1">
                      <a:alpha val="40000"/>
                    </a:schemeClr>
                  </a:outerShdw>
                </a:effectLst>
                <a:latin typeface="+mj-lt"/>
              </a:rPr>
              <a:t>2-EVRENSEL AHLAK YASASININ VARLIĞINI KABUL EDENLER</a:t>
            </a:r>
            <a:br>
              <a:rPr lang="tr-TR" sz="1200" b="0" dirty="0">
                <a:ln w="0"/>
                <a:solidFill>
                  <a:srgbClr val="FFFFFF"/>
                </a:solidFill>
                <a:effectLst>
                  <a:outerShdw blurRad="38100" dist="19050" dir="2700000" algn="tl" rotWithShape="0">
                    <a:schemeClr val="dk1">
                      <a:alpha val="40000"/>
                    </a:schemeClr>
                  </a:outerShdw>
                </a:effectLst>
                <a:latin typeface="+mj-lt"/>
              </a:rPr>
            </a:br>
            <a:br>
              <a:rPr lang="tr-TR" sz="1200" b="0" dirty="0">
                <a:ln w="0"/>
                <a:solidFill>
                  <a:schemeClr val="accent1">
                    <a:lumMod val="50000"/>
                    <a:lumOff val="50000"/>
                  </a:schemeClr>
                </a:solidFill>
                <a:effectLst>
                  <a:outerShdw blurRad="38100" dist="19050" dir="2700000" algn="tl" rotWithShape="0">
                    <a:schemeClr val="dk1">
                      <a:alpha val="40000"/>
                    </a:schemeClr>
                  </a:outerShdw>
                </a:effectLst>
                <a:latin typeface="+mj-lt"/>
              </a:rPr>
            </a:br>
            <a:r>
              <a:rPr lang="tr-TR" sz="1200" b="0" dirty="0">
                <a:ln w="0"/>
                <a:solidFill>
                  <a:schemeClr val="accent1">
                    <a:lumMod val="50000"/>
                    <a:lumOff val="50000"/>
                  </a:schemeClr>
                </a:solidFill>
                <a:effectLst>
                  <a:outerShdw blurRad="38100" dist="19050" dir="2700000" algn="tl" rotWithShape="0">
                    <a:schemeClr val="dk1">
                      <a:alpha val="40000"/>
                    </a:schemeClr>
                  </a:outerShdw>
                </a:effectLst>
                <a:latin typeface="+mj-lt"/>
              </a:rPr>
              <a:t>a)Ahlak Yasasının Varlığını </a:t>
            </a:r>
            <a:r>
              <a:rPr lang="tr-TR" sz="1200" b="0" dirty="0" err="1">
                <a:ln w="0"/>
                <a:solidFill>
                  <a:schemeClr val="accent1">
                    <a:lumMod val="50000"/>
                    <a:lumOff val="50000"/>
                  </a:schemeClr>
                </a:solidFill>
                <a:effectLst>
                  <a:outerShdw blurRad="38100" dist="19050" dir="2700000" algn="tl" rotWithShape="0">
                    <a:schemeClr val="dk1">
                      <a:alpha val="40000"/>
                    </a:schemeClr>
                  </a:outerShdw>
                </a:effectLst>
                <a:latin typeface="+mj-lt"/>
              </a:rPr>
              <a:t>subjektif</a:t>
            </a:r>
            <a:r>
              <a:rPr lang="tr-TR" sz="1200" b="0" dirty="0">
                <a:ln w="0"/>
                <a:solidFill>
                  <a:schemeClr val="accent1">
                    <a:lumMod val="50000"/>
                    <a:lumOff val="50000"/>
                  </a:schemeClr>
                </a:solidFill>
                <a:effectLst>
                  <a:outerShdw blurRad="38100" dist="19050" dir="2700000" algn="tl" rotWithShape="0">
                    <a:schemeClr val="dk1">
                      <a:alpha val="40000"/>
                    </a:schemeClr>
                  </a:outerShdw>
                </a:effectLst>
                <a:latin typeface="+mj-lt"/>
              </a:rPr>
              <a:t> (öznel) </a:t>
            </a:r>
            <a:r>
              <a:rPr lang="tr-TR" sz="1200" b="0" dirty="0" err="1">
                <a:ln w="0"/>
                <a:solidFill>
                  <a:schemeClr val="accent1">
                    <a:lumMod val="50000"/>
                    <a:lumOff val="50000"/>
                  </a:schemeClr>
                </a:solidFill>
                <a:effectLst>
                  <a:outerShdw blurRad="38100" dist="19050" dir="2700000" algn="tl" rotWithShape="0">
                    <a:schemeClr val="dk1">
                      <a:alpha val="40000"/>
                    </a:schemeClr>
                  </a:outerShdw>
                </a:effectLst>
                <a:latin typeface="+mj-lt"/>
              </a:rPr>
              <a:t>TemeldeAçıklayanlar</a:t>
            </a:r>
            <a:r>
              <a:rPr lang="tr-TR" sz="1200" b="0" dirty="0">
                <a:ln w="0"/>
                <a:solidFill>
                  <a:schemeClr val="accent1">
                    <a:lumMod val="50000"/>
                    <a:lumOff val="50000"/>
                  </a:schemeClr>
                </a:solidFill>
                <a:effectLst>
                  <a:outerShdw blurRad="38100" dist="19050" dir="2700000" algn="tl" rotWithShape="0">
                    <a:schemeClr val="dk1">
                      <a:alpha val="40000"/>
                    </a:schemeClr>
                  </a:outerShdw>
                </a:effectLst>
                <a:latin typeface="+mj-lt"/>
              </a:rPr>
              <a:t>:</a:t>
            </a:r>
            <a:br>
              <a:rPr lang="tr-TR" sz="1200" b="0" dirty="0">
                <a:ln w="0"/>
                <a:solidFill>
                  <a:schemeClr val="accent1">
                    <a:lumMod val="50000"/>
                    <a:lumOff val="50000"/>
                  </a:schemeClr>
                </a:solidFill>
                <a:effectLst>
                  <a:outerShdw blurRad="38100" dist="19050" dir="2700000" algn="tl" rotWithShape="0">
                    <a:schemeClr val="dk1">
                      <a:alpha val="40000"/>
                    </a:schemeClr>
                  </a:outerShdw>
                </a:effectLst>
                <a:latin typeface="+mj-lt"/>
              </a:rPr>
            </a:br>
            <a:r>
              <a:rPr lang="tr-TR" sz="1200" b="0" dirty="0">
                <a:ln w="0"/>
                <a:solidFill>
                  <a:srgbClr val="FFFFFF"/>
                </a:solidFill>
                <a:effectLst>
                  <a:outerShdw blurRad="38100" dist="19050" dir="2700000" algn="tl" rotWithShape="0">
                    <a:schemeClr val="dk1">
                      <a:alpha val="40000"/>
                    </a:schemeClr>
                  </a:outerShdw>
                </a:effectLst>
                <a:latin typeface="+mj-lt"/>
              </a:rPr>
              <a:t>Bu düşünceyi savunanlara göre evrensel bir ahlak yasası </a:t>
            </a:r>
            <a:r>
              <a:rPr lang="tr-TR" sz="1200" b="0" dirty="0" err="1">
                <a:ln w="0"/>
                <a:solidFill>
                  <a:srgbClr val="FFFFFF"/>
                </a:solidFill>
                <a:effectLst>
                  <a:outerShdw blurRad="38100" dist="19050" dir="2700000" algn="tl" rotWithShape="0">
                    <a:schemeClr val="dk1">
                      <a:alpha val="40000"/>
                    </a:schemeClr>
                  </a:outerShdw>
                </a:effectLst>
                <a:latin typeface="+mj-lt"/>
              </a:rPr>
              <a:t>vardır.Ancak</a:t>
            </a:r>
            <a:r>
              <a:rPr lang="tr-TR" sz="1200" b="0" dirty="0">
                <a:ln w="0"/>
                <a:solidFill>
                  <a:srgbClr val="FFFFFF"/>
                </a:solidFill>
                <a:effectLst>
                  <a:outerShdw blurRad="38100" dist="19050" dir="2700000" algn="tl" rotWithShape="0">
                    <a:schemeClr val="dk1">
                      <a:alpha val="40000"/>
                    </a:schemeClr>
                  </a:outerShdw>
                </a:effectLst>
                <a:latin typeface="+mj-lt"/>
              </a:rPr>
              <a:t> bu yasa varlığını </a:t>
            </a:r>
            <a:r>
              <a:rPr lang="tr-TR" sz="1200" b="0" dirty="0" err="1">
                <a:ln w="0"/>
                <a:solidFill>
                  <a:srgbClr val="FFFFFF"/>
                </a:solidFill>
                <a:effectLst>
                  <a:outerShdw blurRad="38100" dist="19050" dir="2700000" algn="tl" rotWithShape="0">
                    <a:schemeClr val="dk1">
                      <a:alpha val="40000"/>
                    </a:schemeClr>
                  </a:outerShdw>
                </a:effectLst>
                <a:latin typeface="+mj-lt"/>
              </a:rPr>
              <a:t>insandan,insanın</a:t>
            </a:r>
            <a:r>
              <a:rPr lang="tr-TR" sz="1200" b="0" dirty="0">
                <a:ln w="0"/>
                <a:solidFill>
                  <a:srgbClr val="FFFFFF"/>
                </a:solidFill>
                <a:effectLst>
                  <a:outerShdw blurRad="38100" dist="19050" dir="2700000" algn="tl" rotWithShape="0">
                    <a:schemeClr val="dk1">
                      <a:alpha val="40000"/>
                    </a:schemeClr>
                  </a:outerShdw>
                </a:effectLst>
                <a:latin typeface="+mj-lt"/>
              </a:rPr>
              <a:t> özel dünyasından </a:t>
            </a:r>
            <a:r>
              <a:rPr lang="tr-TR" sz="1200" b="0" dirty="0" err="1">
                <a:ln w="0"/>
                <a:solidFill>
                  <a:srgbClr val="FFFFFF"/>
                </a:solidFill>
                <a:effectLst>
                  <a:outerShdw blurRad="38100" dist="19050" dir="2700000" algn="tl" rotWithShape="0">
                    <a:schemeClr val="dk1">
                      <a:alpha val="40000"/>
                    </a:schemeClr>
                  </a:outerShdw>
                </a:effectLst>
                <a:latin typeface="+mj-lt"/>
              </a:rPr>
              <a:t>alır.İnsanın</a:t>
            </a:r>
            <a:r>
              <a:rPr lang="tr-TR" sz="1200" b="0" dirty="0">
                <a:ln w="0"/>
                <a:solidFill>
                  <a:srgbClr val="FFFFFF"/>
                </a:solidFill>
                <a:effectLst>
                  <a:outerShdw blurRad="38100" dist="19050" dir="2700000" algn="tl" rotWithShape="0">
                    <a:schemeClr val="dk1">
                      <a:alpha val="40000"/>
                    </a:schemeClr>
                  </a:outerShdw>
                </a:effectLst>
                <a:latin typeface="+mj-lt"/>
              </a:rPr>
              <a:t> karşısına bir buyruk biçiminde </a:t>
            </a:r>
            <a:r>
              <a:rPr lang="tr-TR" sz="1200" b="0" dirty="0" err="1">
                <a:ln w="0"/>
                <a:solidFill>
                  <a:srgbClr val="FFFFFF"/>
                </a:solidFill>
                <a:effectLst>
                  <a:outerShdw blurRad="38100" dist="19050" dir="2700000" algn="tl" rotWithShape="0">
                    <a:schemeClr val="dk1">
                      <a:alpha val="40000"/>
                    </a:schemeClr>
                  </a:outerShdw>
                </a:effectLst>
                <a:latin typeface="+mj-lt"/>
              </a:rPr>
              <a:t>çıkar.Dürüst</a:t>
            </a:r>
            <a:r>
              <a:rPr lang="tr-TR" sz="1200" b="0" dirty="0">
                <a:ln w="0"/>
                <a:solidFill>
                  <a:srgbClr val="FFFFFF"/>
                </a:solidFill>
                <a:effectLst>
                  <a:outerShdw blurRad="38100" dist="19050" dir="2700000" algn="tl" rotWithShape="0">
                    <a:schemeClr val="dk1">
                      <a:alpha val="40000"/>
                    </a:schemeClr>
                  </a:outerShdw>
                </a:effectLst>
                <a:latin typeface="+mj-lt"/>
              </a:rPr>
              <a:t> </a:t>
            </a:r>
            <a:r>
              <a:rPr lang="tr-TR" sz="1200" b="0" dirty="0" err="1">
                <a:ln w="0"/>
                <a:solidFill>
                  <a:srgbClr val="FFFFFF"/>
                </a:solidFill>
                <a:effectLst>
                  <a:outerShdw blurRad="38100" dist="19050" dir="2700000" algn="tl" rotWithShape="0">
                    <a:schemeClr val="dk1">
                      <a:alpha val="40000"/>
                    </a:schemeClr>
                  </a:outerShdw>
                </a:effectLst>
                <a:latin typeface="+mj-lt"/>
              </a:rPr>
              <a:t>ol,insanları</a:t>
            </a:r>
            <a:r>
              <a:rPr lang="tr-TR" sz="1200" b="0" dirty="0">
                <a:ln w="0"/>
                <a:solidFill>
                  <a:srgbClr val="FFFFFF"/>
                </a:solidFill>
                <a:effectLst>
                  <a:outerShdw blurRad="38100" dist="19050" dir="2700000" algn="tl" rotWithShape="0">
                    <a:schemeClr val="dk1">
                      <a:alpha val="40000"/>
                    </a:schemeClr>
                  </a:outerShdw>
                </a:effectLst>
                <a:latin typeface="+mj-lt"/>
              </a:rPr>
              <a:t> sev,.... gibi.</a:t>
            </a:r>
            <a:br>
              <a:rPr lang="tr-TR" sz="1200" b="0" dirty="0">
                <a:ln w="0"/>
                <a:solidFill>
                  <a:srgbClr val="FFFFFF"/>
                </a:solidFill>
                <a:effectLst>
                  <a:outerShdw blurRad="38100" dist="19050" dir="2700000" algn="tl" rotWithShape="0">
                    <a:schemeClr val="dk1">
                      <a:alpha val="40000"/>
                    </a:schemeClr>
                  </a:outerShdw>
                </a:effectLst>
                <a:latin typeface="+mj-lt"/>
              </a:rPr>
            </a:br>
            <a:br>
              <a:rPr lang="tr-TR" sz="1200" b="0" dirty="0">
                <a:ln w="0"/>
                <a:solidFill>
                  <a:srgbClr val="FFFFFF"/>
                </a:solidFill>
                <a:effectLst>
                  <a:outerShdw blurRad="38100" dist="19050" dir="2700000" algn="tl" rotWithShape="0">
                    <a:schemeClr val="dk1">
                      <a:alpha val="40000"/>
                    </a:schemeClr>
                  </a:outerShdw>
                </a:effectLst>
                <a:latin typeface="+mj-lt"/>
              </a:rPr>
            </a:br>
            <a:r>
              <a:rPr lang="tr-TR" sz="1200" b="0" dirty="0">
                <a:ln w="0"/>
                <a:solidFill>
                  <a:schemeClr val="accent4">
                    <a:lumMod val="40000"/>
                    <a:lumOff val="60000"/>
                  </a:schemeClr>
                </a:solidFill>
                <a:effectLst>
                  <a:outerShdw blurRad="38100" dist="19050" dir="2700000" algn="tl" rotWithShape="0">
                    <a:schemeClr val="dk1">
                      <a:alpha val="40000"/>
                    </a:schemeClr>
                  </a:outerShdw>
                </a:effectLst>
                <a:latin typeface="+mj-lt"/>
              </a:rPr>
              <a:t>1-Utilitarizm (Faydacılık)</a:t>
            </a:r>
            <a:r>
              <a:rPr lang="tr-TR" sz="1200" b="0" dirty="0" err="1">
                <a:ln w="0"/>
                <a:solidFill>
                  <a:schemeClr val="accent4">
                    <a:lumMod val="40000"/>
                    <a:lumOff val="60000"/>
                  </a:schemeClr>
                </a:solidFill>
                <a:effectLst>
                  <a:outerShdw blurRad="38100" dist="19050" dir="2700000" algn="tl" rotWithShape="0">
                    <a:schemeClr val="dk1">
                      <a:alpha val="40000"/>
                    </a:schemeClr>
                  </a:outerShdw>
                </a:effectLst>
                <a:latin typeface="+mj-lt"/>
              </a:rPr>
              <a:t>J.S.Mill</a:t>
            </a:r>
            <a:r>
              <a:rPr lang="tr-TR" sz="1200" b="0" dirty="0">
                <a:ln w="0"/>
                <a:solidFill>
                  <a:schemeClr val="accent4">
                    <a:lumMod val="40000"/>
                    <a:lumOff val="60000"/>
                  </a:schemeClr>
                </a:solidFill>
                <a:effectLst>
                  <a:outerShdw blurRad="38100" dist="19050" dir="2700000" algn="tl" rotWithShape="0">
                    <a:schemeClr val="dk1">
                      <a:alpha val="40000"/>
                    </a:schemeClr>
                  </a:outerShdw>
                </a:effectLst>
                <a:latin typeface="+mj-lt"/>
              </a:rPr>
              <a:t> </a:t>
            </a:r>
            <a:r>
              <a:rPr lang="tr-TR" sz="1200" b="0" dirty="0" err="1">
                <a:ln w="0"/>
                <a:solidFill>
                  <a:schemeClr val="accent4">
                    <a:lumMod val="40000"/>
                    <a:lumOff val="60000"/>
                  </a:schemeClr>
                </a:solidFill>
                <a:effectLst>
                  <a:outerShdw blurRad="38100" dist="19050" dir="2700000" algn="tl" rotWithShape="0">
                    <a:schemeClr val="dk1">
                      <a:alpha val="40000"/>
                    </a:schemeClr>
                  </a:outerShdw>
                </a:effectLst>
                <a:latin typeface="+mj-lt"/>
              </a:rPr>
              <a:t>J.Bentham</a:t>
            </a:r>
            <a:r>
              <a:rPr lang="tr-TR" sz="1200" b="0" dirty="0" err="1">
                <a:ln w="0"/>
                <a:solidFill>
                  <a:srgbClr val="FFFFFF"/>
                </a:solidFill>
                <a:effectLst>
                  <a:outerShdw blurRad="38100" dist="19050" dir="2700000" algn="tl" rotWithShape="0">
                    <a:schemeClr val="dk1">
                      <a:alpha val="40000"/>
                    </a:schemeClr>
                  </a:outerShdw>
                </a:effectLst>
                <a:latin typeface="+mj-lt"/>
              </a:rPr>
              <a:t>:Onlara</a:t>
            </a:r>
            <a:r>
              <a:rPr lang="tr-TR" sz="1200" b="0" dirty="0">
                <a:ln w="0"/>
                <a:solidFill>
                  <a:srgbClr val="FFFFFF"/>
                </a:solidFill>
                <a:effectLst>
                  <a:outerShdw blurRad="38100" dist="19050" dir="2700000" algn="tl" rotWithShape="0">
                    <a:schemeClr val="dk1">
                      <a:alpha val="40000"/>
                    </a:schemeClr>
                  </a:outerShdw>
                </a:effectLst>
                <a:latin typeface="+mj-lt"/>
              </a:rPr>
              <a:t> göre insan doğası gereği acıdan </a:t>
            </a:r>
            <a:r>
              <a:rPr lang="tr-TR" sz="1200" b="0" dirty="0" err="1">
                <a:ln w="0"/>
                <a:solidFill>
                  <a:srgbClr val="FFFFFF"/>
                </a:solidFill>
                <a:effectLst>
                  <a:outerShdw blurRad="38100" dist="19050" dir="2700000" algn="tl" rotWithShape="0">
                    <a:schemeClr val="dk1">
                      <a:alpha val="40000"/>
                    </a:schemeClr>
                  </a:outerShdw>
                </a:effectLst>
                <a:latin typeface="+mj-lt"/>
              </a:rPr>
              <a:t>kaçınır,hazza</a:t>
            </a:r>
            <a:r>
              <a:rPr lang="tr-TR" sz="1200" b="0" dirty="0">
                <a:ln w="0"/>
                <a:solidFill>
                  <a:srgbClr val="FFFFFF"/>
                </a:solidFill>
                <a:effectLst>
                  <a:outerShdw blurRad="38100" dist="19050" dir="2700000" algn="tl" rotWithShape="0">
                    <a:schemeClr val="dk1">
                      <a:alpha val="40000"/>
                    </a:schemeClr>
                  </a:outerShdw>
                </a:effectLst>
                <a:latin typeface="+mj-lt"/>
              </a:rPr>
              <a:t> </a:t>
            </a:r>
            <a:r>
              <a:rPr lang="tr-TR" sz="1200" b="0" dirty="0" err="1">
                <a:ln w="0"/>
                <a:solidFill>
                  <a:srgbClr val="FFFFFF"/>
                </a:solidFill>
                <a:effectLst>
                  <a:outerShdw blurRad="38100" dist="19050" dir="2700000" algn="tl" rotWithShape="0">
                    <a:schemeClr val="dk1">
                      <a:alpha val="40000"/>
                    </a:schemeClr>
                  </a:outerShdw>
                </a:effectLst>
                <a:latin typeface="+mj-lt"/>
              </a:rPr>
              <a:t>yönelir,mutluluğa</a:t>
            </a:r>
            <a:r>
              <a:rPr lang="tr-TR" sz="1200" b="0" dirty="0">
                <a:ln w="0"/>
                <a:solidFill>
                  <a:srgbClr val="FFFFFF"/>
                </a:solidFill>
                <a:effectLst>
                  <a:outerShdw blurRad="38100" dist="19050" dir="2700000" algn="tl" rotWithShape="0">
                    <a:schemeClr val="dk1">
                      <a:alpha val="40000"/>
                    </a:schemeClr>
                  </a:outerShdw>
                </a:effectLst>
                <a:latin typeface="+mj-lt"/>
              </a:rPr>
              <a:t> erişmek </a:t>
            </a:r>
            <a:r>
              <a:rPr lang="tr-TR" sz="1200" b="0" dirty="0" err="1">
                <a:ln w="0"/>
                <a:solidFill>
                  <a:srgbClr val="FFFFFF"/>
                </a:solidFill>
                <a:effectLst>
                  <a:outerShdw blurRad="38100" dist="19050" dir="2700000" algn="tl" rotWithShape="0">
                    <a:schemeClr val="dk1">
                      <a:alpha val="40000"/>
                    </a:schemeClr>
                  </a:outerShdw>
                </a:effectLst>
                <a:latin typeface="+mj-lt"/>
              </a:rPr>
              <a:t>ister.Ancak</a:t>
            </a:r>
            <a:r>
              <a:rPr lang="tr-TR" sz="1200" b="0" dirty="0">
                <a:ln w="0"/>
                <a:solidFill>
                  <a:srgbClr val="FFFFFF"/>
                </a:solidFill>
                <a:effectLst>
                  <a:outerShdw blurRad="38100" dist="19050" dir="2700000" algn="tl" rotWithShape="0">
                    <a:schemeClr val="dk1">
                      <a:alpha val="40000"/>
                    </a:schemeClr>
                  </a:outerShdw>
                </a:effectLst>
                <a:latin typeface="+mj-lt"/>
              </a:rPr>
              <a:t> kişinin </a:t>
            </a:r>
            <a:r>
              <a:rPr lang="tr-TR" sz="1200" b="0" dirty="0" err="1">
                <a:ln w="0"/>
                <a:solidFill>
                  <a:srgbClr val="FFFFFF"/>
                </a:solidFill>
                <a:effectLst>
                  <a:outerShdw blurRad="38100" dist="19050" dir="2700000" algn="tl" rotWithShape="0">
                    <a:schemeClr val="dk1">
                      <a:alpha val="40000"/>
                    </a:schemeClr>
                  </a:outerShdw>
                </a:effectLst>
                <a:latin typeface="+mj-lt"/>
              </a:rPr>
              <a:t>mutluluğu,çevresindeki</a:t>
            </a:r>
            <a:r>
              <a:rPr lang="tr-TR" sz="1200" b="0" dirty="0">
                <a:ln w="0"/>
                <a:solidFill>
                  <a:srgbClr val="FFFFFF"/>
                </a:solidFill>
                <a:effectLst>
                  <a:outerShdw blurRad="38100" dist="19050" dir="2700000" algn="tl" rotWithShape="0">
                    <a:schemeClr val="dk1">
                      <a:alpha val="40000"/>
                    </a:schemeClr>
                  </a:outerShdw>
                </a:effectLst>
                <a:latin typeface="+mj-lt"/>
              </a:rPr>
              <a:t> insanların mutluluğu ile </a:t>
            </a:r>
            <a:r>
              <a:rPr lang="tr-TR" sz="1200" b="0" dirty="0" err="1">
                <a:ln w="0"/>
                <a:solidFill>
                  <a:srgbClr val="FFFFFF"/>
                </a:solidFill>
                <a:effectLst>
                  <a:outerShdw blurRad="38100" dist="19050" dir="2700000" algn="tl" rotWithShape="0">
                    <a:schemeClr val="dk1">
                      <a:alpha val="40000"/>
                    </a:schemeClr>
                  </a:outerShdw>
                </a:effectLst>
                <a:latin typeface="+mj-lt"/>
              </a:rPr>
              <a:t>ilişkilidir.Kişi</a:t>
            </a:r>
            <a:r>
              <a:rPr lang="tr-TR" sz="1200" b="0" dirty="0">
                <a:ln w="0"/>
                <a:solidFill>
                  <a:srgbClr val="FFFFFF"/>
                </a:solidFill>
                <a:effectLst>
                  <a:outerShdw blurRad="38100" dist="19050" dir="2700000" algn="tl" rotWithShape="0">
                    <a:schemeClr val="dk1">
                      <a:alpha val="40000"/>
                    </a:schemeClr>
                  </a:outerShdw>
                </a:effectLst>
                <a:latin typeface="+mj-lt"/>
              </a:rPr>
              <a:t> mutluluğu ancak üyesi bulunduğu yarar sağlayan şeyi yapmakla </a:t>
            </a:r>
            <a:r>
              <a:rPr lang="tr-TR" sz="1200" b="0" dirty="0" err="1">
                <a:ln w="0"/>
                <a:solidFill>
                  <a:srgbClr val="FFFFFF"/>
                </a:solidFill>
                <a:effectLst>
                  <a:outerShdw blurRad="38100" dist="19050" dir="2700000" algn="tl" rotWithShape="0">
                    <a:schemeClr val="dk1">
                      <a:alpha val="40000"/>
                    </a:schemeClr>
                  </a:outerShdw>
                </a:effectLst>
                <a:latin typeface="+mj-lt"/>
              </a:rPr>
              <a:t>bulabilir.O</a:t>
            </a:r>
            <a:r>
              <a:rPr lang="tr-TR" sz="1200" b="0" dirty="0">
                <a:ln w="0"/>
                <a:solidFill>
                  <a:srgbClr val="FFFFFF"/>
                </a:solidFill>
                <a:effectLst>
                  <a:outerShdw blurRad="38100" dist="19050" dir="2700000" algn="tl" rotWithShape="0">
                    <a:schemeClr val="dk1">
                      <a:alpha val="40000"/>
                    </a:schemeClr>
                  </a:outerShdw>
                </a:effectLst>
                <a:latin typeface="+mj-lt"/>
              </a:rPr>
              <a:t> halde; ‘tek insan için </a:t>
            </a:r>
            <a:r>
              <a:rPr lang="tr-TR" sz="1200" b="0" dirty="0" err="1">
                <a:ln w="0"/>
                <a:solidFill>
                  <a:srgbClr val="FFFFFF"/>
                </a:solidFill>
                <a:effectLst>
                  <a:outerShdw blurRad="38100" dist="19050" dir="2700000" algn="tl" rotWithShape="0">
                    <a:schemeClr val="dk1">
                      <a:alpha val="40000"/>
                    </a:schemeClr>
                  </a:outerShdw>
                </a:effectLst>
                <a:latin typeface="+mj-lt"/>
              </a:rPr>
              <a:t>değil,herkes</a:t>
            </a:r>
            <a:r>
              <a:rPr lang="tr-TR" sz="1200" b="0" dirty="0">
                <a:ln w="0"/>
                <a:solidFill>
                  <a:srgbClr val="FFFFFF"/>
                </a:solidFill>
                <a:effectLst>
                  <a:outerShdw blurRad="38100" dist="19050" dir="2700000" algn="tl" rotWithShape="0">
                    <a:schemeClr val="dk1">
                      <a:alpha val="40000"/>
                    </a:schemeClr>
                  </a:outerShdw>
                </a:effectLst>
                <a:latin typeface="+mj-lt"/>
              </a:rPr>
              <a:t> için faydalı olan’ yasa olarak kabul edilmelidir.</a:t>
            </a:r>
            <a:br>
              <a:rPr lang="tr-TR" sz="1200" b="0" dirty="0">
                <a:ln w="0"/>
                <a:solidFill>
                  <a:srgbClr val="FFFFFF"/>
                </a:solidFill>
                <a:effectLst>
                  <a:outerShdw blurRad="38100" dist="19050" dir="2700000" algn="tl" rotWithShape="0">
                    <a:schemeClr val="dk1">
                      <a:alpha val="40000"/>
                    </a:schemeClr>
                  </a:outerShdw>
                </a:effectLst>
                <a:latin typeface="+mj-lt"/>
              </a:rPr>
            </a:br>
            <a:r>
              <a:rPr lang="tr-TR" sz="1200" b="0" dirty="0">
                <a:ln w="0"/>
                <a:solidFill>
                  <a:schemeClr val="accent3">
                    <a:lumMod val="40000"/>
                    <a:lumOff val="60000"/>
                  </a:schemeClr>
                </a:solidFill>
                <a:effectLst>
                  <a:outerShdw blurRad="38100" dist="19050" dir="2700000" algn="tl" rotWithShape="0">
                    <a:schemeClr val="dk1">
                      <a:alpha val="40000"/>
                    </a:schemeClr>
                  </a:outerShdw>
                </a:effectLst>
                <a:latin typeface="+mj-lt"/>
              </a:rPr>
              <a:t>b)ENTÜİSYONİZM (</a:t>
            </a:r>
            <a:r>
              <a:rPr lang="tr-TR" sz="1200" b="0" dirty="0" err="1">
                <a:ln w="0"/>
                <a:solidFill>
                  <a:schemeClr val="accent3">
                    <a:lumMod val="40000"/>
                    <a:lumOff val="60000"/>
                  </a:schemeClr>
                </a:solidFill>
                <a:effectLst>
                  <a:outerShdw blurRad="38100" dist="19050" dir="2700000" algn="tl" rotWithShape="0">
                    <a:schemeClr val="dk1">
                      <a:alpha val="40000"/>
                    </a:schemeClr>
                  </a:outerShdw>
                </a:effectLst>
                <a:latin typeface="+mj-lt"/>
              </a:rPr>
              <a:t>Sezgicilik</a:t>
            </a:r>
            <a:r>
              <a:rPr lang="tr-TR" sz="1200" b="0" dirty="0">
                <a:ln w="0"/>
                <a:solidFill>
                  <a:schemeClr val="accent3">
                    <a:lumMod val="40000"/>
                    <a:lumOff val="60000"/>
                  </a:schemeClr>
                </a:solidFill>
                <a:effectLst>
                  <a:outerShdw blurRad="38100" dist="19050" dir="2700000" algn="tl" rotWithShape="0">
                    <a:schemeClr val="dk1">
                      <a:alpha val="40000"/>
                    </a:schemeClr>
                  </a:outerShdw>
                </a:effectLst>
                <a:latin typeface="+mj-lt"/>
              </a:rPr>
              <a:t>) </a:t>
            </a:r>
            <a:r>
              <a:rPr lang="tr-TR" sz="1200" b="0" dirty="0" err="1">
                <a:ln w="0"/>
                <a:solidFill>
                  <a:schemeClr val="accent3">
                    <a:lumMod val="40000"/>
                    <a:lumOff val="60000"/>
                  </a:schemeClr>
                </a:solidFill>
                <a:effectLst>
                  <a:outerShdw blurRad="38100" dist="19050" dir="2700000" algn="tl" rotWithShape="0">
                    <a:schemeClr val="dk1">
                      <a:alpha val="40000"/>
                    </a:schemeClr>
                  </a:outerShdw>
                </a:effectLst>
                <a:latin typeface="+mj-lt"/>
              </a:rPr>
              <a:t>H.Bergson</a:t>
            </a:r>
            <a:r>
              <a:rPr lang="tr-TR" sz="1200" b="0" dirty="0">
                <a:ln w="0"/>
                <a:solidFill>
                  <a:schemeClr val="accent3">
                    <a:lumMod val="40000"/>
                    <a:lumOff val="60000"/>
                  </a:schemeClr>
                </a:solidFill>
                <a:effectLst>
                  <a:outerShdw blurRad="38100" dist="19050" dir="2700000" algn="tl" rotWithShape="0">
                    <a:schemeClr val="dk1">
                      <a:alpha val="40000"/>
                    </a:schemeClr>
                  </a:outerShdw>
                </a:effectLst>
                <a:latin typeface="+mj-lt"/>
              </a:rPr>
              <a:t>: </a:t>
            </a:r>
            <a:r>
              <a:rPr lang="tr-TR" sz="1200" b="0" dirty="0">
                <a:ln w="0"/>
                <a:solidFill>
                  <a:srgbClr val="FFFFFF"/>
                </a:solidFill>
                <a:effectLst>
                  <a:outerShdw blurRad="38100" dist="19050" dir="2700000" algn="tl" rotWithShape="0">
                    <a:schemeClr val="dk1">
                      <a:alpha val="40000"/>
                    </a:schemeClr>
                  </a:outerShdw>
                </a:effectLst>
                <a:latin typeface="+mj-lt"/>
              </a:rPr>
              <a:t>O’na göre insan iyi ve kötüyü ancak sezgi ile </a:t>
            </a:r>
            <a:r>
              <a:rPr lang="tr-TR" sz="1200" b="0" dirty="0" err="1">
                <a:ln w="0"/>
                <a:solidFill>
                  <a:srgbClr val="FFFFFF"/>
                </a:solidFill>
                <a:effectLst>
                  <a:outerShdw blurRad="38100" dist="19050" dir="2700000" algn="tl" rotWithShape="0">
                    <a:schemeClr val="dk1">
                      <a:alpha val="40000"/>
                    </a:schemeClr>
                  </a:outerShdw>
                </a:effectLst>
                <a:latin typeface="+mj-lt"/>
              </a:rPr>
              <a:t>kavrayabilir.İnsanın</a:t>
            </a:r>
            <a:r>
              <a:rPr lang="tr-TR" sz="1200" b="0" dirty="0">
                <a:ln w="0"/>
                <a:solidFill>
                  <a:srgbClr val="FFFFFF"/>
                </a:solidFill>
                <a:effectLst>
                  <a:outerShdw blurRad="38100" dist="19050" dir="2700000" algn="tl" rotWithShape="0">
                    <a:schemeClr val="dk1">
                      <a:alpha val="40000"/>
                    </a:schemeClr>
                  </a:outerShdw>
                </a:effectLst>
                <a:latin typeface="+mj-lt"/>
              </a:rPr>
              <a:t> sezgisine uyarak yaptığı davranış “</a:t>
            </a:r>
            <a:r>
              <a:rPr lang="tr-TR" sz="1200" b="0" dirty="0" err="1">
                <a:ln w="0"/>
                <a:solidFill>
                  <a:srgbClr val="FFFFFF"/>
                </a:solidFill>
                <a:effectLst>
                  <a:outerShdw blurRad="38100" dist="19050" dir="2700000" algn="tl" rotWithShape="0">
                    <a:schemeClr val="dk1">
                      <a:alpha val="40000"/>
                    </a:schemeClr>
                  </a:outerShdw>
                </a:effectLst>
                <a:latin typeface="+mj-lt"/>
              </a:rPr>
              <a:t>iyi”,sezgisine</a:t>
            </a:r>
            <a:r>
              <a:rPr lang="tr-TR" sz="1200" b="0" dirty="0">
                <a:ln w="0"/>
                <a:solidFill>
                  <a:srgbClr val="FFFFFF"/>
                </a:solidFill>
                <a:effectLst>
                  <a:outerShdw blurRad="38100" dist="19050" dir="2700000" algn="tl" rotWithShape="0">
                    <a:schemeClr val="dk1">
                      <a:alpha val="40000"/>
                    </a:schemeClr>
                  </a:outerShdw>
                </a:effectLst>
                <a:latin typeface="+mj-lt"/>
              </a:rPr>
              <a:t> uymayan davranışı “</a:t>
            </a:r>
            <a:r>
              <a:rPr lang="tr-TR" sz="1200" b="0" dirty="0" err="1">
                <a:ln w="0"/>
                <a:solidFill>
                  <a:srgbClr val="FFFFFF"/>
                </a:solidFill>
                <a:effectLst>
                  <a:outerShdw blurRad="38100" dist="19050" dir="2700000" algn="tl" rotWithShape="0">
                    <a:schemeClr val="dk1">
                      <a:alpha val="40000"/>
                    </a:schemeClr>
                  </a:outerShdw>
                </a:effectLst>
                <a:latin typeface="+mj-lt"/>
              </a:rPr>
              <a:t>kötü”dür</a:t>
            </a:r>
            <a:r>
              <a:rPr lang="tr-TR" sz="1200" b="0" dirty="0">
                <a:ln w="0"/>
                <a:solidFill>
                  <a:srgbClr val="FFFFFF"/>
                </a:solidFill>
                <a:effectLst>
                  <a:outerShdw blurRad="38100" dist="19050" dir="2700000" algn="tl" rotWithShape="0">
                    <a:schemeClr val="dk1">
                      <a:alpha val="40000"/>
                    </a:schemeClr>
                  </a:outerShdw>
                </a:effectLst>
                <a:latin typeface="+mj-lt"/>
              </a:rPr>
              <a:t>.</a:t>
            </a:r>
            <a:endParaRPr lang="tr-TR" sz="1100" b="0" dirty="0">
              <a:ln w="0"/>
              <a:solidFill>
                <a:srgbClr val="FFFFFF"/>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293890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Unvan 3">
            <a:extLst>
              <a:ext uri="{FF2B5EF4-FFF2-40B4-BE49-F238E27FC236}">
                <a16:creationId xmlns:a16="http://schemas.microsoft.com/office/drawing/2014/main" id="{C6519805-984E-415D-B890-1B46D6D9993E}"/>
              </a:ext>
            </a:extLst>
          </p:cNvPr>
          <p:cNvSpPr>
            <a:spLocks noGrp="1"/>
          </p:cNvSpPr>
          <p:nvPr>
            <p:ph type="title"/>
          </p:nvPr>
        </p:nvSpPr>
        <p:spPr>
          <a:xfrm>
            <a:off x="228600" y="457200"/>
            <a:ext cx="8229600" cy="955576"/>
          </a:xfrm>
          <a:ln>
            <a:noFill/>
          </a:ln>
          <a:effectLst/>
          <a:scene3d>
            <a:camera prst="orthographicFront">
              <a:rot lat="0" lon="0" rev="0"/>
            </a:camera>
            <a:lightRig rig="chilly" dir="t">
              <a:rot lat="0" lon="0" rev="18480000"/>
            </a:lightRig>
          </a:scene3d>
          <a:sp3d prstMaterial="clear">
            <a:bevelT h="63500"/>
          </a:sp3d>
        </p:spPr>
        <p:txBody>
          <a:bodyPr>
            <a:normAutofit fontScale="90000"/>
          </a:bodyPr>
          <a:lstStyle/>
          <a:p>
            <a:r>
              <a:rPr lang="tr-TR" u="sng" dirty="0">
                <a:effectLst>
                  <a:outerShdw blurRad="38100" dist="38100" dir="2700000" algn="tl">
                    <a:srgbClr val="000000">
                      <a:alpha val="43137"/>
                    </a:srgbClr>
                  </a:outerShdw>
                </a:effectLst>
              </a:rPr>
              <a:t>AHLAKİ EYLEMİN AMACI NEDİR?</a:t>
            </a:r>
            <a:br>
              <a:rPr lang="tr-TR" dirty="0"/>
            </a:br>
            <a:endParaRPr lang="tr-TR" dirty="0"/>
          </a:p>
        </p:txBody>
      </p:sp>
      <p:sp>
        <p:nvSpPr>
          <p:cNvPr id="5" name="Metin Yer Tutucusu 4">
            <a:extLst>
              <a:ext uri="{FF2B5EF4-FFF2-40B4-BE49-F238E27FC236}">
                <a16:creationId xmlns:a16="http://schemas.microsoft.com/office/drawing/2014/main" id="{2310C2A1-CDEF-4850-90B9-32BA5ADA9269}"/>
              </a:ext>
            </a:extLst>
          </p:cNvPr>
          <p:cNvSpPr>
            <a:spLocks noGrp="1"/>
          </p:cNvSpPr>
          <p:nvPr>
            <p:ph type="body" sz="quarter" idx="14"/>
          </p:nvPr>
        </p:nvSpPr>
        <p:spPr>
          <a:xfrm>
            <a:off x="243259" y="1412776"/>
            <a:ext cx="8229600" cy="2448272"/>
          </a:xfrm>
        </p:spPr>
        <p:txBody>
          <a:bodyPr>
            <a:normAutofit fontScale="55000" lnSpcReduction="20000"/>
          </a:bodyPr>
          <a:lstStyle/>
          <a:p>
            <a:endParaRPr lang="tr-TR" dirty="0"/>
          </a:p>
          <a:p>
            <a:r>
              <a:rPr lang="tr-TR" dirty="0"/>
              <a:t>--</a:t>
            </a:r>
            <a:r>
              <a:rPr lang="tr-TR" dirty="0" err="1"/>
              <a:t>Epikuros:Mutluluk</a:t>
            </a:r>
            <a:endParaRPr lang="tr-TR" dirty="0"/>
          </a:p>
          <a:p>
            <a:endParaRPr lang="tr-TR" dirty="0"/>
          </a:p>
          <a:p>
            <a:r>
              <a:rPr lang="tr-TR" dirty="0"/>
              <a:t>--</a:t>
            </a:r>
            <a:r>
              <a:rPr lang="tr-TR" dirty="0" err="1"/>
              <a:t>Mill:Fayda</a:t>
            </a:r>
            <a:endParaRPr lang="tr-TR" dirty="0"/>
          </a:p>
          <a:p>
            <a:endParaRPr lang="tr-TR" dirty="0"/>
          </a:p>
          <a:p>
            <a:r>
              <a:rPr lang="tr-TR" dirty="0"/>
              <a:t>--</a:t>
            </a:r>
            <a:r>
              <a:rPr lang="tr-TR" dirty="0" err="1"/>
              <a:t>Kant:Ödev</a:t>
            </a:r>
            <a:endParaRPr lang="tr-TR" dirty="0"/>
          </a:p>
        </p:txBody>
      </p:sp>
      <p:pic>
        <p:nvPicPr>
          <p:cNvPr id="3" name="Resim 2">
            <a:extLst>
              <a:ext uri="{FF2B5EF4-FFF2-40B4-BE49-F238E27FC236}">
                <a16:creationId xmlns:a16="http://schemas.microsoft.com/office/drawing/2014/main" id="{8E61E2FF-590C-4DFC-B191-6A3067442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59" y="4077072"/>
            <a:ext cx="2701773" cy="24482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751747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Atlas">
  <a:themeElements>
    <a:clrScheme name="Özel 8">
      <a:dk1>
        <a:srgbClr val="3F3F3F"/>
      </a:dk1>
      <a:lt1>
        <a:srgbClr val="9FE1FA"/>
      </a:lt1>
      <a:dk2>
        <a:srgbClr val="3F3F3F"/>
      </a:dk2>
      <a:lt2>
        <a:srgbClr val="3F3F3F"/>
      </a:lt2>
      <a:accent1>
        <a:srgbClr val="152D48"/>
      </a:accent1>
      <a:accent2>
        <a:srgbClr val="3C78C3"/>
      </a:accent2>
      <a:accent3>
        <a:srgbClr val="1D3C61"/>
      </a:accent3>
      <a:accent4>
        <a:srgbClr val="72184D"/>
      </a:accent4>
      <a:accent5>
        <a:srgbClr val="7C4107"/>
      </a:accent5>
      <a:accent6>
        <a:srgbClr val="088ABA"/>
      </a:accent6>
      <a:hlink>
        <a:srgbClr val="AC2573"/>
      </a:hlink>
      <a:folHlink>
        <a:srgbClr val="298B9E"/>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şırı Gölge">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270DD71-3D67-42C0-9AFD-64A5912810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Test gösterisi</Template>
  <TotalTime>0</TotalTime>
  <Words>673</Words>
  <Application>Microsoft Office PowerPoint</Application>
  <PresentationFormat>Ekran Gösterisi (4:3)</PresentationFormat>
  <Paragraphs>103</Paragraphs>
  <Slides>17</Slides>
  <Notes>4</Notes>
  <HiddenSlides>0</HiddenSlides>
  <MMClips>0</MMClips>
  <ScaleCrop>false</ScaleCrop>
  <HeadingPairs>
    <vt:vector size="6" baseType="variant">
      <vt:variant>
        <vt:lpstr>Kullanılan Yazı Tipleri</vt:lpstr>
      </vt:variant>
      <vt:variant>
        <vt:i4>6</vt:i4>
      </vt:variant>
      <vt:variant>
        <vt:lpstr>Tema</vt:lpstr>
      </vt:variant>
      <vt:variant>
        <vt:i4>2</vt:i4>
      </vt:variant>
      <vt:variant>
        <vt:lpstr>Slayt Başlıkları</vt:lpstr>
      </vt:variant>
      <vt:variant>
        <vt:i4>17</vt:i4>
      </vt:variant>
    </vt:vector>
  </HeadingPairs>
  <TitlesOfParts>
    <vt:vector size="25" baseType="lpstr">
      <vt:lpstr>Algerian</vt:lpstr>
      <vt:lpstr>Calibri</vt:lpstr>
      <vt:lpstr>Calibri Light</vt:lpstr>
      <vt:lpstr>Rockwell</vt:lpstr>
      <vt:lpstr>Trebuchet MS</vt:lpstr>
      <vt:lpstr>Wingdings</vt:lpstr>
      <vt:lpstr>QuizShow</vt:lpstr>
      <vt:lpstr>Atlas</vt:lpstr>
      <vt:lpstr>AHLAK FELSEFESİ </vt:lpstr>
      <vt:lpstr>AHLAK FELSEFESİ NEDİR</vt:lpstr>
      <vt:lpstr>AHLAK YARGISINI DİĞER YARGI TÜRLERİNDEN AYIRAN NİTELİKLER:  Bir iddiayı dile getiren söz dizisine yargı denir. Yargılar ikiye ayrılır;  1-Gerçeklik yargıları; Nesneler dünyasına ilişkin yargılardır.Kişiden kişiye değişmez nesneldir.”Doğru” ve ya “yanlış” olurlar. 2-Değer yargıları; Bir gerçekliği değil, bir değerlendirmeyi içeren yargılardır,özneldir.Kişiden kişiye değişir.Değer yargılarının alanı geniştir. Mantık yargıları-   “doğru”,yanlış” Sanat yargıları-   “güzel”,”çirkin” Din yargıları –  “sevap”,”günah” Ahlak yargıları-  “iyi”,”kötü” şeklindedir. Bilim yargıları herkes tarafından kabul edilir din yargıları (o dine inana kişilerce kabul edilir ve kişilere göre) değişmez,ahlak yargıları değişir.</vt:lpstr>
      <vt:lpstr>İNSAN AHLAKİ EYLEMDE BULUNURKEN ÖZGÜR MÜDÜR?</vt:lpstr>
      <vt:lpstr>PowerPoint Sunusu</vt:lpstr>
      <vt:lpstr>EVRENSEL AHLAK YASASININ OLUP  OLMADIĞI PROBLEMİ </vt:lpstr>
      <vt:lpstr>PowerPoint Sunusu</vt:lpstr>
      <vt:lpstr>             1-EVRENSEL AHLAK YASASININ VARLIĞINI REDDEDENLER  a)HEDONİZM (haz ahlakı):  Kurucusu Aristippos’tur.O’na göre haz veren şey “iyi”,haz vermeyen “kötü”dür.İnsan sadece kendi yaşadığı hazzı bilebilir.Başkalarının hazzını bilemez.Bu nedenle evrensel ahlak yasası yoktur.  b)FAYDA AHLAKI:  Bireye yarar sağlayan davranış “iyi”,sağlamayan “kötü”dür.Yararlı olan kişiden kişiye değiştiği için evrensel ahlak yasası yoktur.  c)BENCİLLİK (egoizm): Bencillik, başkalarını dikkate almadan sadece kendi çıkarını düşünme anlamına gelir.İnsanın yalnızca kendi “ben”ine uygun olanı “iyi”nin ölçütü sayan düşüncedir. Hobbes’a göre insanı yönlendiren ‘kendini sevme’ ve ‘kendini koruma’ içgüdüsüdür.Bu yaklaşıma göre evrensel ahlak yasası yoktur.  d)ANARŞİZM:  Başta devlet olmak üzere tüm baskıcı kurumların ortadan kalkması gerektiğini öne süren öğretidir.Temsilcisi Max Stiner ‘dir.Evrensel ahlak yasasını reddeder.O tüm ahlaki değerlerin bir takım soyutlamalardan ibaret olduğunu düşünür.  e)F.NİETZCHE (Niçe): O’na göre yapılması gereken;insanlığı ahlaktan kurtarmaktır.İnsan doğasına yaraşan, güçlü,korkusuz,acımasız olmaktır.Oysa tüm ahlaklar insanın güdülerini köreltir,onu pasifliğe yöneltir. Nietzche’ye göre;toplumda iki tür insan ve bunların oluşturduğu iki tür sosyal sınıf vardır. Birincisi Halk Sınıfı;sürü durumundadır.Din ve ahlak kuralları bu sınıf için yeterlidir.İkincisi Seçkin Sınıf;Seçkin sınıfa yakışan ahlak, insanın doğasına uygun olan,bireyci,bencil,acımasız ahlaktır.Amaç,”üstün insan”a ulaşmaktır.Üstün insan; sıradan,korkak,zayıflığı öğütleyen vicdan ahlakından kurtulup “iktidara doğru giden güç”ahlakına ulaşmakla oluşur.O’na göre “güç” enyüce iyi;yenilgi,kaybetmek,zayıflık ise kötüdür.İnsan için gerekli olan güçlü olmaktır.  f) J.P.Sartre(Existansiyalizm-VAROLUŞÇULUK):  İnsanın kendi varoluşunu ancak özgürce davranarak gerçekleştirebileceğini savunur.Ancak bu özgürlük sınırsız değil,sorumlulukla belirlenmiştir.Sartre’a göre insan insanlığını kendisi yapar,değerlerini kendisi yaratır,yolunu kendisi seçer.Bu nedenle seçiminde tek başınadır ve sorumluluklar da kendisinindir.           2-EVRENSEL AHLAK YASASININ VARLIĞINI KABUL EDENLER  a)Ahlak Yasasının Varlığını subjektif (öznel) TemeldeAçıklayanlar: Bu düşünceyi savunanlara göre evrensel bir ahlak yasası vardır.Ancak bu yasa varlığını insandan,insanın özel dünyasından alır.İnsanın karşısına bir buyruk biçiminde çıkar.Dürüst ol,insanları sev,.... gibi.  1-Utilitarizm (Faydacılık)J.S.Mill J.Bentham:Onlara göre insan doğası gereği acıdan kaçınır,hazza yönelir,mutluluğa erişmek ister.Ancak kişinin mutluluğu,çevresindeki insanların mutluluğu ile ilişkilidir.Kişi mutluluğu ancak üyesi bulunduğu yarar sağlayan şeyi yapmakla bulabilir.O halde; ‘tek insan için değil,herkes için faydalı olan’ yasa olarak kabul edilmelidir. b)ENTÜİSYONİZM (Sezgicilik) H.Bergson: O’na göre insan iyi ve kötüyü ancak sezgi ile kavrayabilir.İnsanın sezgisine uyarak yaptığı davranış “iyi”,sezgisine uymayan davranışı “kötü”dür.</vt:lpstr>
      <vt:lpstr>AHLAKİ EYLEMİN AMACI NEDİR? </vt:lpstr>
      <vt:lpstr>Ahlaki Yargının Diğer Yargılardan Farkı Nedir?</vt:lpstr>
      <vt:lpstr>PowerPoint Sunusu</vt:lpstr>
      <vt:lpstr>AHLAK FELSEFESİNİN TEMEL KAVRAMLARI</vt:lpstr>
      <vt:lpstr>PowerPoint Sunusu</vt:lpstr>
      <vt:lpstr>            =  ETİK</vt:lpstr>
      <vt:lpstr>KONUSU: İnsanın özgür irade ile yaptığı ve değer sorunları içeren insani eylemleri,yapıp etmeleridir..</vt:lpstr>
      <vt:lpstr>PowerPoint Sunusu</vt:lpstr>
      <vt:lpstr>   ETİĞİN TEMEL KAVRAMLARI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2017-12-30T18:58:21Z</dcterms:created>
  <dcterms:modified xsi:type="dcterms:W3CDTF">2018-01-04T19:16:18Z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TC101769299990</vt:lpwstr>
  </property>
</Properties>
</file>