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5437E-EB1A-4D1C-BCFC-5446EE193B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46F6B4B-7A0A-4529-B181-57A5576D6CCF}">
      <dgm:prSet phldrT="[Metin]" custT="1"/>
      <dgm:spPr/>
      <dgm:t>
        <a:bodyPr/>
        <a:lstStyle/>
        <a:p>
          <a:r>
            <a:rPr lang="tr-TR" sz="1800" dirty="0" smtClean="0"/>
            <a:t>VİRÜSLER</a:t>
          </a:r>
          <a:endParaRPr lang="tr-TR" sz="1800" dirty="0"/>
        </a:p>
      </dgm:t>
    </dgm:pt>
    <dgm:pt modelId="{375AACE3-E86D-417C-A154-D31A0BDFB7BF}" type="parTrans" cxnId="{B16AC724-B6B8-43A5-9899-2918FBBE0507}">
      <dgm:prSet/>
      <dgm:spPr/>
      <dgm:t>
        <a:bodyPr/>
        <a:lstStyle/>
        <a:p>
          <a:endParaRPr lang="tr-TR"/>
        </a:p>
      </dgm:t>
    </dgm:pt>
    <dgm:pt modelId="{D09E3AC3-DD8A-4083-88FA-11E295697D5E}" type="sibTrans" cxnId="{B16AC724-B6B8-43A5-9899-2918FBBE0507}">
      <dgm:prSet/>
      <dgm:spPr/>
      <dgm:t>
        <a:bodyPr/>
        <a:lstStyle/>
        <a:p>
          <a:endParaRPr lang="tr-TR"/>
        </a:p>
      </dgm:t>
    </dgm:pt>
    <dgm:pt modelId="{0D086FC9-298B-4232-A4AD-665169E7828A}">
      <dgm:prSet phldrT="[Metin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tr-TR" sz="1800" dirty="0" smtClean="0"/>
            <a:t>BİTKİ VİRÜSLERİ</a:t>
          </a:r>
        </a:p>
        <a:p>
          <a:r>
            <a:rPr lang="tr-TR" sz="1800" dirty="0" smtClean="0"/>
            <a:t>Genomları genellikle RNA dır</a:t>
          </a:r>
          <a:endParaRPr lang="tr-TR" sz="1800" dirty="0"/>
        </a:p>
      </dgm:t>
    </dgm:pt>
    <dgm:pt modelId="{3DEC3EB5-ACE6-430E-9C55-AC81FE9609B4}" type="parTrans" cxnId="{64106675-D2AC-48FB-9BC7-E1115F19EEC0}">
      <dgm:prSet/>
      <dgm:spPr/>
      <dgm:t>
        <a:bodyPr/>
        <a:lstStyle/>
        <a:p>
          <a:endParaRPr lang="tr-TR"/>
        </a:p>
      </dgm:t>
    </dgm:pt>
    <dgm:pt modelId="{C54DB3B3-3A49-4A29-AEE8-49614AA2018F}" type="sibTrans" cxnId="{64106675-D2AC-48FB-9BC7-E1115F19EEC0}">
      <dgm:prSet/>
      <dgm:spPr/>
      <dgm:t>
        <a:bodyPr/>
        <a:lstStyle/>
        <a:p>
          <a:endParaRPr lang="tr-TR"/>
        </a:p>
      </dgm:t>
    </dgm:pt>
    <dgm:pt modelId="{44032136-A584-4045-B666-BD825675A1E6}">
      <dgm:prSet phldrT="[Metin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tr-TR" sz="1800" dirty="0" smtClean="0"/>
            <a:t>HAYVAN VİRÜSLERİ</a:t>
          </a:r>
        </a:p>
        <a:p>
          <a:r>
            <a:rPr lang="tr-TR" sz="1800" dirty="0" smtClean="0"/>
            <a:t>Genomları DNA ya da RNA olabilir</a:t>
          </a:r>
          <a:endParaRPr lang="tr-TR" sz="1800" dirty="0"/>
        </a:p>
      </dgm:t>
    </dgm:pt>
    <dgm:pt modelId="{F7E7A2B0-C922-4D14-880F-28BA08B7467E}" type="parTrans" cxnId="{3BDC28FE-044F-47A6-8576-36DBC7AFAEF9}">
      <dgm:prSet/>
      <dgm:spPr/>
      <dgm:t>
        <a:bodyPr/>
        <a:lstStyle/>
        <a:p>
          <a:endParaRPr lang="tr-TR"/>
        </a:p>
      </dgm:t>
    </dgm:pt>
    <dgm:pt modelId="{B7718E51-F92F-4AF3-87E5-E64114129473}" type="sibTrans" cxnId="{3BDC28FE-044F-47A6-8576-36DBC7AFAEF9}">
      <dgm:prSet/>
      <dgm:spPr/>
      <dgm:t>
        <a:bodyPr/>
        <a:lstStyle/>
        <a:p>
          <a:endParaRPr lang="tr-TR"/>
        </a:p>
      </dgm:t>
    </dgm:pt>
    <dgm:pt modelId="{33413C00-18DC-42CE-8890-EF8FCB2A502D}">
      <dgm:prSet phldrT="[Metin]" custT="1"/>
      <dgm:spPr>
        <a:solidFill>
          <a:srgbClr val="00B050"/>
        </a:solidFill>
      </dgm:spPr>
      <dgm:t>
        <a:bodyPr/>
        <a:lstStyle/>
        <a:p>
          <a:r>
            <a:rPr lang="tr-TR" sz="1800" dirty="0" smtClean="0"/>
            <a:t>BAKTERİYOFAJ</a:t>
          </a:r>
        </a:p>
        <a:p>
          <a:r>
            <a:rPr lang="tr-TR" sz="1800" dirty="0" smtClean="0"/>
            <a:t>Genomları DNA</a:t>
          </a:r>
          <a:endParaRPr lang="tr-TR" sz="1800" dirty="0"/>
        </a:p>
      </dgm:t>
    </dgm:pt>
    <dgm:pt modelId="{A3DBDC8C-F44E-44E2-82C9-54A8D4C862A1}" type="parTrans" cxnId="{0E7AF935-7E9F-408C-B0B0-5AD3B1D212A8}">
      <dgm:prSet/>
      <dgm:spPr/>
      <dgm:t>
        <a:bodyPr/>
        <a:lstStyle/>
        <a:p>
          <a:endParaRPr lang="tr-TR"/>
        </a:p>
      </dgm:t>
    </dgm:pt>
    <dgm:pt modelId="{0212FE7A-520E-43EF-9B04-36BDCAA0C07C}" type="sibTrans" cxnId="{0E7AF935-7E9F-408C-B0B0-5AD3B1D212A8}">
      <dgm:prSet/>
      <dgm:spPr/>
      <dgm:t>
        <a:bodyPr/>
        <a:lstStyle/>
        <a:p>
          <a:endParaRPr lang="tr-TR"/>
        </a:p>
      </dgm:t>
    </dgm:pt>
    <dgm:pt modelId="{682EEF4B-5B0E-4F72-99D6-8E94FBC20158}" type="pres">
      <dgm:prSet presAssocID="{B9A5437E-EB1A-4D1C-BCFC-5446EE193B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2D196B-7949-4098-92F0-23230A7E3ED9}" type="pres">
      <dgm:prSet presAssocID="{B46F6B4B-7A0A-4529-B181-57A5576D6CCF}" presName="hierRoot1" presStyleCnt="0">
        <dgm:presLayoutVars>
          <dgm:hierBranch val="init"/>
        </dgm:presLayoutVars>
      </dgm:prSet>
      <dgm:spPr/>
    </dgm:pt>
    <dgm:pt modelId="{5170F958-D05A-40B7-9457-0AF90BE107C8}" type="pres">
      <dgm:prSet presAssocID="{B46F6B4B-7A0A-4529-B181-57A5576D6CCF}" presName="rootComposite1" presStyleCnt="0"/>
      <dgm:spPr/>
    </dgm:pt>
    <dgm:pt modelId="{DAD26833-B300-4671-B21A-26DA4D321A6A}" type="pres">
      <dgm:prSet presAssocID="{B46F6B4B-7A0A-4529-B181-57A5576D6CCF}" presName="rootText1" presStyleLbl="node0" presStyleIdx="0" presStyleCnt="1">
        <dgm:presLayoutVars>
          <dgm:chPref val="3"/>
        </dgm:presLayoutVars>
      </dgm:prSet>
      <dgm:spPr/>
    </dgm:pt>
    <dgm:pt modelId="{28FE8498-2CDA-420F-9349-F93E688B5AC9}" type="pres">
      <dgm:prSet presAssocID="{B46F6B4B-7A0A-4529-B181-57A5576D6CCF}" presName="rootConnector1" presStyleLbl="node1" presStyleIdx="0" presStyleCnt="0"/>
      <dgm:spPr/>
    </dgm:pt>
    <dgm:pt modelId="{F994EEA4-6DF3-4009-BFFA-4EC0EBE1F31F}" type="pres">
      <dgm:prSet presAssocID="{B46F6B4B-7A0A-4529-B181-57A5576D6CCF}" presName="hierChild2" presStyleCnt="0"/>
      <dgm:spPr/>
    </dgm:pt>
    <dgm:pt modelId="{69357397-3697-4944-9BF8-C3AA696327B5}" type="pres">
      <dgm:prSet presAssocID="{3DEC3EB5-ACE6-430E-9C55-AC81FE9609B4}" presName="Name37" presStyleLbl="parChTrans1D2" presStyleIdx="0" presStyleCnt="3"/>
      <dgm:spPr/>
    </dgm:pt>
    <dgm:pt modelId="{B8C4E09C-3AEB-4F68-AB4D-6C7592B7AA3D}" type="pres">
      <dgm:prSet presAssocID="{0D086FC9-298B-4232-A4AD-665169E7828A}" presName="hierRoot2" presStyleCnt="0">
        <dgm:presLayoutVars>
          <dgm:hierBranch val="init"/>
        </dgm:presLayoutVars>
      </dgm:prSet>
      <dgm:spPr/>
    </dgm:pt>
    <dgm:pt modelId="{AEF73D5F-5F92-4701-8525-5E72D7873E2D}" type="pres">
      <dgm:prSet presAssocID="{0D086FC9-298B-4232-A4AD-665169E7828A}" presName="rootComposite" presStyleCnt="0"/>
      <dgm:spPr/>
    </dgm:pt>
    <dgm:pt modelId="{5F75CC39-F41B-4BE5-BA39-EB1FAE43E400}" type="pres">
      <dgm:prSet presAssocID="{0D086FC9-298B-4232-A4AD-665169E7828A}" presName="rootText" presStyleLbl="node2" presStyleIdx="0" presStyleCnt="3">
        <dgm:presLayoutVars>
          <dgm:chPref val="3"/>
        </dgm:presLayoutVars>
      </dgm:prSet>
      <dgm:spPr/>
    </dgm:pt>
    <dgm:pt modelId="{A2968076-BA0A-4C12-A636-5E9840BC82B2}" type="pres">
      <dgm:prSet presAssocID="{0D086FC9-298B-4232-A4AD-665169E7828A}" presName="rootConnector" presStyleLbl="node2" presStyleIdx="0" presStyleCnt="3"/>
      <dgm:spPr/>
    </dgm:pt>
    <dgm:pt modelId="{8229C058-E627-4326-ABA5-E16F7FFBF73B}" type="pres">
      <dgm:prSet presAssocID="{0D086FC9-298B-4232-A4AD-665169E7828A}" presName="hierChild4" presStyleCnt="0"/>
      <dgm:spPr/>
    </dgm:pt>
    <dgm:pt modelId="{B77C3FEF-40C7-43F3-B51D-8977B786E861}" type="pres">
      <dgm:prSet presAssocID="{0D086FC9-298B-4232-A4AD-665169E7828A}" presName="hierChild5" presStyleCnt="0"/>
      <dgm:spPr/>
    </dgm:pt>
    <dgm:pt modelId="{89681728-C9F7-4E52-B23A-CED5DE241519}" type="pres">
      <dgm:prSet presAssocID="{F7E7A2B0-C922-4D14-880F-28BA08B7467E}" presName="Name37" presStyleLbl="parChTrans1D2" presStyleIdx="1" presStyleCnt="3"/>
      <dgm:spPr/>
    </dgm:pt>
    <dgm:pt modelId="{F40673B4-458A-46B8-83EA-887E43A50BE2}" type="pres">
      <dgm:prSet presAssocID="{44032136-A584-4045-B666-BD825675A1E6}" presName="hierRoot2" presStyleCnt="0">
        <dgm:presLayoutVars>
          <dgm:hierBranch val="init"/>
        </dgm:presLayoutVars>
      </dgm:prSet>
      <dgm:spPr/>
    </dgm:pt>
    <dgm:pt modelId="{B5A41ADA-57A7-418B-B3D1-892FDF0986B6}" type="pres">
      <dgm:prSet presAssocID="{44032136-A584-4045-B666-BD825675A1E6}" presName="rootComposite" presStyleCnt="0"/>
      <dgm:spPr/>
    </dgm:pt>
    <dgm:pt modelId="{E0AB6160-B9CE-44C9-B2D5-5EC6D639B180}" type="pres">
      <dgm:prSet presAssocID="{44032136-A584-4045-B666-BD825675A1E6}" presName="rootText" presStyleLbl="node2" presStyleIdx="1" presStyleCnt="3">
        <dgm:presLayoutVars>
          <dgm:chPref val="3"/>
        </dgm:presLayoutVars>
      </dgm:prSet>
      <dgm:spPr/>
    </dgm:pt>
    <dgm:pt modelId="{2725B63E-8BA3-4EFB-B6EF-B81342DA8697}" type="pres">
      <dgm:prSet presAssocID="{44032136-A584-4045-B666-BD825675A1E6}" presName="rootConnector" presStyleLbl="node2" presStyleIdx="1" presStyleCnt="3"/>
      <dgm:spPr/>
    </dgm:pt>
    <dgm:pt modelId="{28B7FC2F-C13B-42C5-93AB-6ADBC94476BB}" type="pres">
      <dgm:prSet presAssocID="{44032136-A584-4045-B666-BD825675A1E6}" presName="hierChild4" presStyleCnt="0"/>
      <dgm:spPr/>
    </dgm:pt>
    <dgm:pt modelId="{3AD8CACC-D5B8-4EDC-8B2D-C7263AEF2C95}" type="pres">
      <dgm:prSet presAssocID="{44032136-A584-4045-B666-BD825675A1E6}" presName="hierChild5" presStyleCnt="0"/>
      <dgm:spPr/>
    </dgm:pt>
    <dgm:pt modelId="{846B4333-F734-479A-92D5-08E6C7C14A72}" type="pres">
      <dgm:prSet presAssocID="{A3DBDC8C-F44E-44E2-82C9-54A8D4C862A1}" presName="Name37" presStyleLbl="parChTrans1D2" presStyleIdx="2" presStyleCnt="3"/>
      <dgm:spPr/>
    </dgm:pt>
    <dgm:pt modelId="{E65949C6-9574-46E5-99EE-8034A62B8F12}" type="pres">
      <dgm:prSet presAssocID="{33413C00-18DC-42CE-8890-EF8FCB2A502D}" presName="hierRoot2" presStyleCnt="0">
        <dgm:presLayoutVars>
          <dgm:hierBranch val="init"/>
        </dgm:presLayoutVars>
      </dgm:prSet>
      <dgm:spPr/>
    </dgm:pt>
    <dgm:pt modelId="{F662CD8D-6845-488E-82E5-4D13B5A24667}" type="pres">
      <dgm:prSet presAssocID="{33413C00-18DC-42CE-8890-EF8FCB2A502D}" presName="rootComposite" presStyleCnt="0"/>
      <dgm:spPr/>
    </dgm:pt>
    <dgm:pt modelId="{65A04618-B9A1-48D7-83E5-209437D7F258}" type="pres">
      <dgm:prSet presAssocID="{33413C00-18DC-42CE-8890-EF8FCB2A502D}" presName="rootText" presStyleLbl="node2" presStyleIdx="2" presStyleCnt="3">
        <dgm:presLayoutVars>
          <dgm:chPref val="3"/>
        </dgm:presLayoutVars>
      </dgm:prSet>
      <dgm:spPr/>
    </dgm:pt>
    <dgm:pt modelId="{A092B16D-C0EC-41C6-84B9-F7F9DBC88E5B}" type="pres">
      <dgm:prSet presAssocID="{33413C00-18DC-42CE-8890-EF8FCB2A502D}" presName="rootConnector" presStyleLbl="node2" presStyleIdx="2" presStyleCnt="3"/>
      <dgm:spPr/>
    </dgm:pt>
    <dgm:pt modelId="{1B736C8B-71A4-478E-98F3-91C7BC3AB8C7}" type="pres">
      <dgm:prSet presAssocID="{33413C00-18DC-42CE-8890-EF8FCB2A502D}" presName="hierChild4" presStyleCnt="0"/>
      <dgm:spPr/>
    </dgm:pt>
    <dgm:pt modelId="{7F2DB3DB-5795-46FC-977B-7AD22268443C}" type="pres">
      <dgm:prSet presAssocID="{33413C00-18DC-42CE-8890-EF8FCB2A502D}" presName="hierChild5" presStyleCnt="0"/>
      <dgm:spPr/>
    </dgm:pt>
    <dgm:pt modelId="{31F9E797-9E3D-4C9C-9C14-068CC65EE990}" type="pres">
      <dgm:prSet presAssocID="{B46F6B4B-7A0A-4529-B181-57A5576D6CCF}" presName="hierChild3" presStyleCnt="0"/>
      <dgm:spPr/>
    </dgm:pt>
  </dgm:ptLst>
  <dgm:cxnLst>
    <dgm:cxn modelId="{7F6D1525-4B4B-42D2-BB0F-1C273185AF2E}" type="presOf" srcId="{33413C00-18DC-42CE-8890-EF8FCB2A502D}" destId="{65A04618-B9A1-48D7-83E5-209437D7F258}" srcOrd="0" destOrd="0" presId="urn:microsoft.com/office/officeart/2005/8/layout/orgChart1"/>
    <dgm:cxn modelId="{CAD55258-09A0-4EA5-86D8-FF20DA210B19}" type="presOf" srcId="{0D086FC9-298B-4232-A4AD-665169E7828A}" destId="{A2968076-BA0A-4C12-A636-5E9840BC82B2}" srcOrd="1" destOrd="0" presId="urn:microsoft.com/office/officeart/2005/8/layout/orgChart1"/>
    <dgm:cxn modelId="{6AD1B365-3804-47EC-9257-8F4BE6C2C8DC}" type="presOf" srcId="{B9A5437E-EB1A-4D1C-BCFC-5446EE193BF7}" destId="{682EEF4B-5B0E-4F72-99D6-8E94FBC20158}" srcOrd="0" destOrd="0" presId="urn:microsoft.com/office/officeart/2005/8/layout/orgChart1"/>
    <dgm:cxn modelId="{64106675-D2AC-48FB-9BC7-E1115F19EEC0}" srcId="{B46F6B4B-7A0A-4529-B181-57A5576D6CCF}" destId="{0D086FC9-298B-4232-A4AD-665169E7828A}" srcOrd="0" destOrd="0" parTransId="{3DEC3EB5-ACE6-430E-9C55-AC81FE9609B4}" sibTransId="{C54DB3B3-3A49-4A29-AEE8-49614AA2018F}"/>
    <dgm:cxn modelId="{3BDC28FE-044F-47A6-8576-36DBC7AFAEF9}" srcId="{B46F6B4B-7A0A-4529-B181-57A5576D6CCF}" destId="{44032136-A584-4045-B666-BD825675A1E6}" srcOrd="1" destOrd="0" parTransId="{F7E7A2B0-C922-4D14-880F-28BA08B7467E}" sibTransId="{B7718E51-F92F-4AF3-87E5-E64114129473}"/>
    <dgm:cxn modelId="{1D5792E5-F2F6-4703-8182-202F285DAF6B}" type="presOf" srcId="{A3DBDC8C-F44E-44E2-82C9-54A8D4C862A1}" destId="{846B4333-F734-479A-92D5-08E6C7C14A72}" srcOrd="0" destOrd="0" presId="urn:microsoft.com/office/officeart/2005/8/layout/orgChart1"/>
    <dgm:cxn modelId="{7DFAE951-50C5-485C-AFBF-6E545EEB0CA2}" type="presOf" srcId="{3DEC3EB5-ACE6-430E-9C55-AC81FE9609B4}" destId="{69357397-3697-4944-9BF8-C3AA696327B5}" srcOrd="0" destOrd="0" presId="urn:microsoft.com/office/officeart/2005/8/layout/orgChart1"/>
    <dgm:cxn modelId="{DE6C1525-3CED-4FD1-846B-ADD0ADDB2B01}" type="presOf" srcId="{33413C00-18DC-42CE-8890-EF8FCB2A502D}" destId="{A092B16D-C0EC-41C6-84B9-F7F9DBC88E5B}" srcOrd="1" destOrd="0" presId="urn:microsoft.com/office/officeart/2005/8/layout/orgChart1"/>
    <dgm:cxn modelId="{2D0F674F-0408-4916-A61C-42BE17055BCD}" type="presOf" srcId="{F7E7A2B0-C922-4D14-880F-28BA08B7467E}" destId="{89681728-C9F7-4E52-B23A-CED5DE241519}" srcOrd="0" destOrd="0" presId="urn:microsoft.com/office/officeart/2005/8/layout/orgChart1"/>
    <dgm:cxn modelId="{B16AC724-B6B8-43A5-9899-2918FBBE0507}" srcId="{B9A5437E-EB1A-4D1C-BCFC-5446EE193BF7}" destId="{B46F6B4B-7A0A-4529-B181-57A5576D6CCF}" srcOrd="0" destOrd="0" parTransId="{375AACE3-E86D-417C-A154-D31A0BDFB7BF}" sibTransId="{D09E3AC3-DD8A-4083-88FA-11E295697D5E}"/>
    <dgm:cxn modelId="{0E7AF935-7E9F-408C-B0B0-5AD3B1D212A8}" srcId="{B46F6B4B-7A0A-4529-B181-57A5576D6CCF}" destId="{33413C00-18DC-42CE-8890-EF8FCB2A502D}" srcOrd="2" destOrd="0" parTransId="{A3DBDC8C-F44E-44E2-82C9-54A8D4C862A1}" sibTransId="{0212FE7A-520E-43EF-9B04-36BDCAA0C07C}"/>
    <dgm:cxn modelId="{BFE721BE-ED29-442D-89F2-C7CEBC4B4F57}" type="presOf" srcId="{B46F6B4B-7A0A-4529-B181-57A5576D6CCF}" destId="{28FE8498-2CDA-420F-9349-F93E688B5AC9}" srcOrd="1" destOrd="0" presId="urn:microsoft.com/office/officeart/2005/8/layout/orgChart1"/>
    <dgm:cxn modelId="{098431EB-A4B7-4D84-9F20-97B4E261478C}" type="presOf" srcId="{44032136-A584-4045-B666-BD825675A1E6}" destId="{2725B63E-8BA3-4EFB-B6EF-B81342DA8697}" srcOrd="1" destOrd="0" presId="urn:microsoft.com/office/officeart/2005/8/layout/orgChart1"/>
    <dgm:cxn modelId="{234E6A8D-EFD4-497F-AA05-CAE932A6C55D}" type="presOf" srcId="{0D086FC9-298B-4232-A4AD-665169E7828A}" destId="{5F75CC39-F41B-4BE5-BA39-EB1FAE43E400}" srcOrd="0" destOrd="0" presId="urn:microsoft.com/office/officeart/2005/8/layout/orgChart1"/>
    <dgm:cxn modelId="{CEED0EBB-FDC6-49AB-954D-131B34797B0A}" type="presOf" srcId="{B46F6B4B-7A0A-4529-B181-57A5576D6CCF}" destId="{DAD26833-B300-4671-B21A-26DA4D321A6A}" srcOrd="0" destOrd="0" presId="urn:microsoft.com/office/officeart/2005/8/layout/orgChart1"/>
    <dgm:cxn modelId="{0634108D-AD63-42D8-8620-97BA9594771B}" type="presOf" srcId="{44032136-A584-4045-B666-BD825675A1E6}" destId="{E0AB6160-B9CE-44C9-B2D5-5EC6D639B180}" srcOrd="0" destOrd="0" presId="urn:microsoft.com/office/officeart/2005/8/layout/orgChart1"/>
    <dgm:cxn modelId="{07BAA588-523D-4F0C-99B7-E0FFCC2B9E23}" type="presParOf" srcId="{682EEF4B-5B0E-4F72-99D6-8E94FBC20158}" destId="{7E2D196B-7949-4098-92F0-23230A7E3ED9}" srcOrd="0" destOrd="0" presId="urn:microsoft.com/office/officeart/2005/8/layout/orgChart1"/>
    <dgm:cxn modelId="{3D22DB90-AA3A-47E3-A662-88D3F4C49F01}" type="presParOf" srcId="{7E2D196B-7949-4098-92F0-23230A7E3ED9}" destId="{5170F958-D05A-40B7-9457-0AF90BE107C8}" srcOrd="0" destOrd="0" presId="urn:microsoft.com/office/officeart/2005/8/layout/orgChart1"/>
    <dgm:cxn modelId="{BDA281CA-1A4E-40D3-9DAB-CD1B46A8A082}" type="presParOf" srcId="{5170F958-D05A-40B7-9457-0AF90BE107C8}" destId="{DAD26833-B300-4671-B21A-26DA4D321A6A}" srcOrd="0" destOrd="0" presId="urn:microsoft.com/office/officeart/2005/8/layout/orgChart1"/>
    <dgm:cxn modelId="{8680DD31-178E-456C-A69C-781B5FF47DDC}" type="presParOf" srcId="{5170F958-D05A-40B7-9457-0AF90BE107C8}" destId="{28FE8498-2CDA-420F-9349-F93E688B5AC9}" srcOrd="1" destOrd="0" presId="urn:microsoft.com/office/officeart/2005/8/layout/orgChart1"/>
    <dgm:cxn modelId="{194B8A6F-ED16-42E1-8EFE-0D4238E4EBB5}" type="presParOf" srcId="{7E2D196B-7949-4098-92F0-23230A7E3ED9}" destId="{F994EEA4-6DF3-4009-BFFA-4EC0EBE1F31F}" srcOrd="1" destOrd="0" presId="urn:microsoft.com/office/officeart/2005/8/layout/orgChart1"/>
    <dgm:cxn modelId="{AC2F49FB-A3DD-4AA7-A569-6F6C1428A06A}" type="presParOf" srcId="{F994EEA4-6DF3-4009-BFFA-4EC0EBE1F31F}" destId="{69357397-3697-4944-9BF8-C3AA696327B5}" srcOrd="0" destOrd="0" presId="urn:microsoft.com/office/officeart/2005/8/layout/orgChart1"/>
    <dgm:cxn modelId="{214B909C-6E99-4786-85F0-BB179236BEE7}" type="presParOf" srcId="{F994EEA4-6DF3-4009-BFFA-4EC0EBE1F31F}" destId="{B8C4E09C-3AEB-4F68-AB4D-6C7592B7AA3D}" srcOrd="1" destOrd="0" presId="urn:microsoft.com/office/officeart/2005/8/layout/orgChart1"/>
    <dgm:cxn modelId="{5DDFE65F-5BD5-472D-A97F-C254F72DF02F}" type="presParOf" srcId="{B8C4E09C-3AEB-4F68-AB4D-6C7592B7AA3D}" destId="{AEF73D5F-5F92-4701-8525-5E72D7873E2D}" srcOrd="0" destOrd="0" presId="urn:microsoft.com/office/officeart/2005/8/layout/orgChart1"/>
    <dgm:cxn modelId="{0A7E595F-FCA5-4F28-8A61-EA441E9FBBED}" type="presParOf" srcId="{AEF73D5F-5F92-4701-8525-5E72D7873E2D}" destId="{5F75CC39-F41B-4BE5-BA39-EB1FAE43E400}" srcOrd="0" destOrd="0" presId="urn:microsoft.com/office/officeart/2005/8/layout/orgChart1"/>
    <dgm:cxn modelId="{5E04C04C-B097-4918-BD1E-5B4D741BBF7B}" type="presParOf" srcId="{AEF73D5F-5F92-4701-8525-5E72D7873E2D}" destId="{A2968076-BA0A-4C12-A636-5E9840BC82B2}" srcOrd="1" destOrd="0" presId="urn:microsoft.com/office/officeart/2005/8/layout/orgChart1"/>
    <dgm:cxn modelId="{FE8EA64D-C441-4212-86F4-C3A250E7BC80}" type="presParOf" srcId="{B8C4E09C-3AEB-4F68-AB4D-6C7592B7AA3D}" destId="{8229C058-E627-4326-ABA5-E16F7FFBF73B}" srcOrd="1" destOrd="0" presId="urn:microsoft.com/office/officeart/2005/8/layout/orgChart1"/>
    <dgm:cxn modelId="{E1782C16-B20C-4B61-A884-170525FE67D7}" type="presParOf" srcId="{B8C4E09C-3AEB-4F68-AB4D-6C7592B7AA3D}" destId="{B77C3FEF-40C7-43F3-B51D-8977B786E861}" srcOrd="2" destOrd="0" presId="urn:microsoft.com/office/officeart/2005/8/layout/orgChart1"/>
    <dgm:cxn modelId="{0C355FB1-8EDB-4694-82E0-539E1555BF01}" type="presParOf" srcId="{F994EEA4-6DF3-4009-BFFA-4EC0EBE1F31F}" destId="{89681728-C9F7-4E52-B23A-CED5DE241519}" srcOrd="2" destOrd="0" presId="urn:microsoft.com/office/officeart/2005/8/layout/orgChart1"/>
    <dgm:cxn modelId="{4BD8C20E-5B11-4451-B1A9-DCDCDBB61D3F}" type="presParOf" srcId="{F994EEA4-6DF3-4009-BFFA-4EC0EBE1F31F}" destId="{F40673B4-458A-46B8-83EA-887E43A50BE2}" srcOrd="3" destOrd="0" presId="urn:microsoft.com/office/officeart/2005/8/layout/orgChart1"/>
    <dgm:cxn modelId="{076C78BB-93D7-478D-9BBC-D9F4FCF2DCBA}" type="presParOf" srcId="{F40673B4-458A-46B8-83EA-887E43A50BE2}" destId="{B5A41ADA-57A7-418B-B3D1-892FDF0986B6}" srcOrd="0" destOrd="0" presId="urn:microsoft.com/office/officeart/2005/8/layout/orgChart1"/>
    <dgm:cxn modelId="{B53FEE8F-7BFE-4BB7-A3D6-AA7484EA6BBE}" type="presParOf" srcId="{B5A41ADA-57A7-418B-B3D1-892FDF0986B6}" destId="{E0AB6160-B9CE-44C9-B2D5-5EC6D639B180}" srcOrd="0" destOrd="0" presId="urn:microsoft.com/office/officeart/2005/8/layout/orgChart1"/>
    <dgm:cxn modelId="{DE1D7CA7-0431-49AB-9717-7A991C3AD568}" type="presParOf" srcId="{B5A41ADA-57A7-418B-B3D1-892FDF0986B6}" destId="{2725B63E-8BA3-4EFB-B6EF-B81342DA8697}" srcOrd="1" destOrd="0" presId="urn:microsoft.com/office/officeart/2005/8/layout/orgChart1"/>
    <dgm:cxn modelId="{0408FDC9-CDF8-4D85-872A-36451D1BB671}" type="presParOf" srcId="{F40673B4-458A-46B8-83EA-887E43A50BE2}" destId="{28B7FC2F-C13B-42C5-93AB-6ADBC94476BB}" srcOrd="1" destOrd="0" presId="urn:microsoft.com/office/officeart/2005/8/layout/orgChart1"/>
    <dgm:cxn modelId="{29120A08-752E-41BF-863B-B7E49AEECD6B}" type="presParOf" srcId="{F40673B4-458A-46B8-83EA-887E43A50BE2}" destId="{3AD8CACC-D5B8-4EDC-8B2D-C7263AEF2C95}" srcOrd="2" destOrd="0" presId="urn:microsoft.com/office/officeart/2005/8/layout/orgChart1"/>
    <dgm:cxn modelId="{3FA12903-7A09-41B8-8A5E-309BC3ECB09B}" type="presParOf" srcId="{F994EEA4-6DF3-4009-BFFA-4EC0EBE1F31F}" destId="{846B4333-F734-479A-92D5-08E6C7C14A72}" srcOrd="4" destOrd="0" presId="urn:microsoft.com/office/officeart/2005/8/layout/orgChart1"/>
    <dgm:cxn modelId="{C24A3574-B5E1-4F79-97A6-7E654AAF9338}" type="presParOf" srcId="{F994EEA4-6DF3-4009-BFFA-4EC0EBE1F31F}" destId="{E65949C6-9574-46E5-99EE-8034A62B8F12}" srcOrd="5" destOrd="0" presId="urn:microsoft.com/office/officeart/2005/8/layout/orgChart1"/>
    <dgm:cxn modelId="{4C701EEA-C12C-40AC-AF12-2B29C96F9D2A}" type="presParOf" srcId="{E65949C6-9574-46E5-99EE-8034A62B8F12}" destId="{F662CD8D-6845-488E-82E5-4D13B5A24667}" srcOrd="0" destOrd="0" presId="urn:microsoft.com/office/officeart/2005/8/layout/orgChart1"/>
    <dgm:cxn modelId="{74A27608-D99A-48E6-A0B1-2D3CB324C288}" type="presParOf" srcId="{F662CD8D-6845-488E-82E5-4D13B5A24667}" destId="{65A04618-B9A1-48D7-83E5-209437D7F258}" srcOrd="0" destOrd="0" presId="urn:microsoft.com/office/officeart/2005/8/layout/orgChart1"/>
    <dgm:cxn modelId="{129470B3-6B50-483B-91AF-A74F7E6ADDD9}" type="presParOf" srcId="{F662CD8D-6845-488E-82E5-4D13B5A24667}" destId="{A092B16D-C0EC-41C6-84B9-F7F9DBC88E5B}" srcOrd="1" destOrd="0" presId="urn:microsoft.com/office/officeart/2005/8/layout/orgChart1"/>
    <dgm:cxn modelId="{608D0C4F-8FFF-4CBE-8B69-7137D0C877C3}" type="presParOf" srcId="{E65949C6-9574-46E5-99EE-8034A62B8F12}" destId="{1B736C8B-71A4-478E-98F3-91C7BC3AB8C7}" srcOrd="1" destOrd="0" presId="urn:microsoft.com/office/officeart/2005/8/layout/orgChart1"/>
    <dgm:cxn modelId="{53990379-E395-4D19-8267-DECE76E04AFF}" type="presParOf" srcId="{E65949C6-9574-46E5-99EE-8034A62B8F12}" destId="{7F2DB3DB-5795-46FC-977B-7AD22268443C}" srcOrd="2" destOrd="0" presId="urn:microsoft.com/office/officeart/2005/8/layout/orgChart1"/>
    <dgm:cxn modelId="{DC951E72-BF28-4A95-B467-BD46E8B796A2}" type="presParOf" srcId="{7E2D196B-7949-4098-92F0-23230A7E3ED9}" destId="{31F9E797-9E3D-4C9C-9C14-068CC65EE9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6B4333-F734-479A-92D5-08E6C7C14A72}">
      <dsp:nvSpPr>
        <dsp:cNvPr id="0" name=""/>
        <dsp:cNvSpPr/>
      </dsp:nvSpPr>
      <dsp:spPr>
        <a:xfrm>
          <a:off x="3886200" y="2047405"/>
          <a:ext cx="2749514" cy="477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594"/>
              </a:lnTo>
              <a:lnTo>
                <a:pt x="2749514" y="238594"/>
              </a:lnTo>
              <a:lnTo>
                <a:pt x="2749514" y="4771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81728-C9F7-4E52-B23A-CED5DE241519}">
      <dsp:nvSpPr>
        <dsp:cNvPr id="0" name=""/>
        <dsp:cNvSpPr/>
      </dsp:nvSpPr>
      <dsp:spPr>
        <a:xfrm>
          <a:off x="3840480" y="2047405"/>
          <a:ext cx="91440" cy="477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1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57397-3697-4944-9BF8-C3AA696327B5}">
      <dsp:nvSpPr>
        <dsp:cNvPr id="0" name=""/>
        <dsp:cNvSpPr/>
      </dsp:nvSpPr>
      <dsp:spPr>
        <a:xfrm>
          <a:off x="1136685" y="2047405"/>
          <a:ext cx="2749514" cy="477188"/>
        </a:xfrm>
        <a:custGeom>
          <a:avLst/>
          <a:gdLst/>
          <a:ahLst/>
          <a:cxnLst/>
          <a:rect l="0" t="0" r="0" b="0"/>
          <a:pathLst>
            <a:path>
              <a:moveTo>
                <a:pt x="2749514" y="0"/>
              </a:moveTo>
              <a:lnTo>
                <a:pt x="2749514" y="238594"/>
              </a:lnTo>
              <a:lnTo>
                <a:pt x="0" y="238594"/>
              </a:lnTo>
              <a:lnTo>
                <a:pt x="0" y="4771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26833-B300-4671-B21A-26DA4D321A6A}">
      <dsp:nvSpPr>
        <dsp:cNvPr id="0" name=""/>
        <dsp:cNvSpPr/>
      </dsp:nvSpPr>
      <dsp:spPr>
        <a:xfrm>
          <a:off x="2750036" y="911242"/>
          <a:ext cx="2272326" cy="1136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VİRÜSLER</a:t>
          </a:r>
          <a:endParaRPr lang="tr-TR" sz="1800" kern="1200" dirty="0"/>
        </a:p>
      </dsp:txBody>
      <dsp:txXfrm>
        <a:off x="2750036" y="911242"/>
        <a:ext cx="2272326" cy="1136163"/>
      </dsp:txXfrm>
    </dsp:sp>
    <dsp:sp modelId="{5F75CC39-F41B-4BE5-BA39-EB1FAE43E400}">
      <dsp:nvSpPr>
        <dsp:cNvPr id="0" name=""/>
        <dsp:cNvSpPr/>
      </dsp:nvSpPr>
      <dsp:spPr>
        <a:xfrm>
          <a:off x="521" y="2524594"/>
          <a:ext cx="2272326" cy="1136163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BİTKİ VİRÜSLERİ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Genomları genellikle RNA dır</a:t>
          </a:r>
          <a:endParaRPr lang="tr-TR" sz="1800" kern="1200" dirty="0"/>
        </a:p>
      </dsp:txBody>
      <dsp:txXfrm>
        <a:off x="521" y="2524594"/>
        <a:ext cx="2272326" cy="1136163"/>
      </dsp:txXfrm>
    </dsp:sp>
    <dsp:sp modelId="{E0AB6160-B9CE-44C9-B2D5-5EC6D639B180}">
      <dsp:nvSpPr>
        <dsp:cNvPr id="0" name=""/>
        <dsp:cNvSpPr/>
      </dsp:nvSpPr>
      <dsp:spPr>
        <a:xfrm>
          <a:off x="2750036" y="2524594"/>
          <a:ext cx="2272326" cy="1136163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HAYVAN VİRÜSLERİ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Genomları DNA ya da RNA olabilir</a:t>
          </a:r>
          <a:endParaRPr lang="tr-TR" sz="1800" kern="1200" dirty="0"/>
        </a:p>
      </dsp:txBody>
      <dsp:txXfrm>
        <a:off x="2750036" y="2524594"/>
        <a:ext cx="2272326" cy="1136163"/>
      </dsp:txXfrm>
    </dsp:sp>
    <dsp:sp modelId="{65A04618-B9A1-48D7-83E5-209437D7F258}">
      <dsp:nvSpPr>
        <dsp:cNvPr id="0" name=""/>
        <dsp:cNvSpPr/>
      </dsp:nvSpPr>
      <dsp:spPr>
        <a:xfrm>
          <a:off x="5499551" y="2524594"/>
          <a:ext cx="2272326" cy="113616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BAKTERİYOFAJ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Genomları DNA</a:t>
          </a:r>
          <a:endParaRPr lang="tr-TR" sz="1800" kern="1200" dirty="0"/>
        </a:p>
      </dsp:txBody>
      <dsp:txXfrm>
        <a:off x="5499551" y="2524594"/>
        <a:ext cx="2272326" cy="1136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Dikdörtgen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10 Dikdörtgen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51AD03-742C-4711-B8F7-C21A492FA502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DC90614-DC1B-4F6B-A164-BB41E1E97645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VİRÜSLER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VİRÜSLERİN ÇOĞALMASI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tr-TR" dirty="0" smtClean="0"/>
              <a:t>Virüslerin protein kılıfı konak hücre içine girmez.Girdikleri hücrelerde </a:t>
            </a:r>
            <a:r>
              <a:rPr lang="tr-TR" dirty="0" err="1" smtClean="0"/>
              <a:t>lizis</a:t>
            </a:r>
            <a:r>
              <a:rPr lang="tr-TR" dirty="0" smtClean="0"/>
              <a:t>,transformasyon ya da reprodüksiyon denilen 3 duruma neden olurlar.</a:t>
            </a:r>
          </a:p>
          <a:p>
            <a:r>
              <a:rPr lang="tr-TR" dirty="0" smtClean="0"/>
              <a:t>LİZİS (LİTİK DÖNGÜ): Virüs girdiği hücrenin bir süre sonra parçalanıp yok olmasına neden olur.</a:t>
            </a:r>
          </a:p>
          <a:p>
            <a:r>
              <a:rPr lang="tr-TR" dirty="0" smtClean="0"/>
              <a:t>TRANSFORMASYON (LİZOGENİK DÖNGÜ): </a:t>
            </a:r>
            <a:r>
              <a:rPr lang="tr-TR" dirty="0" err="1" smtClean="0"/>
              <a:t>Virus</a:t>
            </a:r>
            <a:r>
              <a:rPr lang="tr-TR" dirty="0" smtClean="0"/>
              <a:t> DNA’sının hücreyi parçalamadan beraberce yaşaması.Bu durumdaki hücre yeni bir özellik kazanarak başka bir hücreye dönüşür.</a:t>
            </a:r>
          </a:p>
          <a:p>
            <a:r>
              <a:rPr lang="tr-TR" dirty="0" smtClean="0"/>
              <a:t>REPRODÜKSİYON: Virüs girdiği hücrenin aşırı ve kontrolsüz çoğalmasına neden olur.</a:t>
            </a: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Konak hücre DNA’sı ile birleşen virüslere PROFAJ denir. </a:t>
            </a:r>
            <a:r>
              <a:rPr lang="tr-TR" dirty="0" err="1" smtClean="0"/>
              <a:t>Profaj</a:t>
            </a:r>
            <a:r>
              <a:rPr lang="tr-TR" dirty="0" smtClean="0"/>
              <a:t> virüsler reprodüksiyona neden olur. </a:t>
            </a:r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59978"/>
            <a:ext cx="7467124" cy="366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29208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Özellikleri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tr-TR" dirty="0" smtClean="0"/>
              <a:t>Hücre zarı,çekirdek ve sitoplazmaları bulunmaz.</a:t>
            </a:r>
          </a:p>
          <a:p>
            <a:r>
              <a:rPr lang="tr-TR" dirty="0" smtClean="0"/>
              <a:t>Ribozom da dahil hiçbir </a:t>
            </a:r>
            <a:r>
              <a:rPr lang="tr-TR" dirty="0" err="1" smtClean="0"/>
              <a:t>organeli</a:t>
            </a:r>
            <a:r>
              <a:rPr lang="tr-TR" dirty="0" smtClean="0"/>
              <a:t> yoktur.</a:t>
            </a:r>
          </a:p>
          <a:p>
            <a:r>
              <a:rPr lang="tr-TR" dirty="0" smtClean="0"/>
              <a:t>Enzim sistemleri yoktur.Konak hücrenin metabolizmasını kullanır.</a:t>
            </a:r>
          </a:p>
          <a:p>
            <a:r>
              <a:rPr lang="tr-TR" dirty="0" smtClean="0"/>
              <a:t>Cansız ortamda hiçbir </a:t>
            </a:r>
            <a:r>
              <a:rPr lang="tr-TR" dirty="0" err="1" smtClean="0"/>
              <a:t>metabolik</a:t>
            </a:r>
            <a:r>
              <a:rPr lang="tr-TR" dirty="0" smtClean="0"/>
              <a:t> faaliyet gerçekleştiremez</a:t>
            </a:r>
          </a:p>
          <a:p>
            <a:r>
              <a:rPr lang="tr-TR" dirty="0" err="1" smtClean="0"/>
              <a:t>Kapsit</a:t>
            </a:r>
            <a:r>
              <a:rPr lang="tr-TR" dirty="0" smtClean="0"/>
              <a:t> denilen protein kılıf ve genoma (DNA ya da RNA) sahiptirler.</a:t>
            </a:r>
          </a:p>
          <a:p>
            <a:r>
              <a:rPr lang="tr-TR" dirty="0" smtClean="0"/>
              <a:t>Sadece konak hücre içinde çoğalabilirler. Bu yüzden zorunlu hücre içi parazitidirler.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tr-TR" dirty="0" smtClean="0"/>
              <a:t>Konak hücre içinde beslenme,büyüme,sindirim,enerji tüketimi ya da üretimi yapamazlar.</a:t>
            </a:r>
          </a:p>
          <a:p>
            <a:r>
              <a:rPr lang="tr-TR" dirty="0" err="1" smtClean="0"/>
              <a:t>Virusun</a:t>
            </a:r>
            <a:r>
              <a:rPr lang="tr-TR" dirty="0" smtClean="0"/>
              <a:t> konak hücre içinde gerçekleştirdiği temel olay:</a:t>
            </a:r>
          </a:p>
          <a:p>
            <a:r>
              <a:rPr lang="tr-TR" dirty="0" smtClean="0"/>
              <a:t>1.Kalıtsal bilgisini çoğaltmak</a:t>
            </a:r>
          </a:p>
          <a:p>
            <a:r>
              <a:rPr lang="tr-TR" dirty="0" smtClean="0"/>
              <a:t>2.</a:t>
            </a:r>
            <a:r>
              <a:rPr lang="tr-TR" dirty="0" err="1" smtClean="0"/>
              <a:t>mRNA</a:t>
            </a:r>
            <a:r>
              <a:rPr lang="tr-TR" dirty="0" smtClean="0"/>
              <a:t> üretmek</a:t>
            </a:r>
          </a:p>
          <a:p>
            <a:r>
              <a:rPr lang="tr-TR" dirty="0" smtClean="0"/>
              <a:t>3.Yeni protein kılıflar üretmek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tr-TR" dirty="0" err="1" smtClean="0"/>
              <a:t>Viruslar</a:t>
            </a:r>
            <a:r>
              <a:rPr lang="tr-TR" dirty="0" smtClean="0"/>
              <a:t> konak hücrenin aminoasit,</a:t>
            </a:r>
            <a:r>
              <a:rPr lang="tr-TR" dirty="0" err="1" smtClean="0"/>
              <a:t>tRNA</a:t>
            </a:r>
            <a:r>
              <a:rPr lang="tr-TR" dirty="0" smtClean="0"/>
              <a:t> ribozom,ATP,</a:t>
            </a:r>
            <a:r>
              <a:rPr lang="tr-TR" dirty="0" err="1" smtClean="0"/>
              <a:t>nükleotit</a:t>
            </a:r>
            <a:r>
              <a:rPr lang="tr-TR" dirty="0" smtClean="0"/>
              <a:t> gibi molekül ve yapılarını kullanırlar.</a:t>
            </a:r>
          </a:p>
          <a:p>
            <a:r>
              <a:rPr lang="tr-TR" dirty="0" smtClean="0"/>
              <a:t>Konak hücrenin </a:t>
            </a:r>
            <a:r>
              <a:rPr lang="tr-TR" dirty="0" err="1" smtClean="0"/>
              <a:t>Mrna</a:t>
            </a:r>
            <a:r>
              <a:rPr lang="tr-TR" dirty="0" smtClean="0"/>
              <a:t>,kalıtsal bilgi,glikoz gibi molekül ve yapılarını kullanmazlar.</a:t>
            </a:r>
          </a:p>
          <a:p>
            <a:r>
              <a:rPr lang="tr-TR" dirty="0" smtClean="0"/>
              <a:t>Virüsler konağına özgüdür. Örnek:Çocuk felci ve kuduz virüsü beyin ve omurilikte çoğalır.AIDS virüsü T-Lenfositlerde, Sarı humma virüsü karaciğerde çoğalır.</a:t>
            </a:r>
          </a:p>
          <a:p>
            <a:r>
              <a:rPr lang="tr-TR" dirty="0" smtClean="0"/>
              <a:t>Bazı virüs çeşidi türe özgüdür.Örnek:Kuş gribi insan ve kanatlıları etkiler.Kuduz virüsü </a:t>
            </a:r>
            <a:r>
              <a:rPr lang="tr-TR" dirty="0" err="1" smtClean="0"/>
              <a:t>rakun</a:t>
            </a:r>
            <a:r>
              <a:rPr lang="tr-TR" dirty="0" smtClean="0"/>
              <a:t>,kokarca,köpek ve insanları etkiler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Viruslar</a:t>
            </a:r>
            <a:r>
              <a:rPr lang="tr-TR" dirty="0" smtClean="0"/>
              <a:t> </a:t>
            </a:r>
            <a:r>
              <a:rPr lang="tr-TR" b="1" dirty="0" smtClean="0"/>
              <a:t>nükleoprotein </a:t>
            </a:r>
            <a:r>
              <a:rPr lang="tr-TR" dirty="0" smtClean="0"/>
              <a:t>yapıdadır.</a:t>
            </a:r>
          </a:p>
          <a:p>
            <a:r>
              <a:rPr lang="tr-TR" dirty="0" smtClean="0"/>
              <a:t>Virüslerin enzim sistemleri ve protein sentez mekanizmaları bulunmadığı için antibiyotiklerden etkilenmezler.</a:t>
            </a:r>
          </a:p>
          <a:p>
            <a:r>
              <a:rPr lang="tr-TR" dirty="0" smtClean="0"/>
              <a:t>Canlı hücrelerin virüslere karşı oluşturduğu savunma proteinlerine İNTERFERON denir.</a:t>
            </a:r>
          </a:p>
          <a:p>
            <a:r>
              <a:rPr lang="tr-TR" dirty="0" smtClean="0"/>
              <a:t>Virüsler mutasyona uğrayabilir ve adapte olabilirler.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VİRÜSLERİN SINIFLANDIRILMASI</a:t>
            </a: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7843362" cy="588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393" y="1556792"/>
            <a:ext cx="801140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556792"/>
            <a:ext cx="5795519" cy="499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</TotalTime>
  <Words>280</Words>
  <Application>Microsoft Office PowerPoint</Application>
  <PresentationFormat>Ekran Gösterisi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Hisse Senedi</vt:lpstr>
      <vt:lpstr>VİRÜSLER</vt:lpstr>
      <vt:lpstr>Genel Özellikleri</vt:lpstr>
      <vt:lpstr>Slayt 3</vt:lpstr>
      <vt:lpstr>Slayt 4</vt:lpstr>
      <vt:lpstr>Slayt 5</vt:lpstr>
      <vt:lpstr>VİRÜSLERİN SINIFLANDIRILMASI</vt:lpstr>
      <vt:lpstr>Slayt 7</vt:lpstr>
      <vt:lpstr>Slayt 8</vt:lpstr>
      <vt:lpstr>Slayt 9</vt:lpstr>
      <vt:lpstr>VİRÜSLERİN ÇOĞALMASI</vt:lpstr>
      <vt:lpstr>Slayt 11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VİRÜSLER</dc:title>
  <dc:creator>pc</dc:creator>
  <cp:lastModifiedBy>pc</cp:lastModifiedBy>
  <cp:revision>10</cp:revision>
  <dcterms:created xsi:type="dcterms:W3CDTF">2015-12-09T21:54:53Z</dcterms:created>
  <dcterms:modified xsi:type="dcterms:W3CDTF">2015-12-09T23:27:06Z</dcterms:modified>
</cp:coreProperties>
</file>