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0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7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8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55A6-DD4B-4241-986F-CCA37C16A69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FE95-2AE6-46E4-9119-5EBE3FC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CBA93C-5686-4E9B-A9A7-68C4AB242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4" t="1749" r="25189" b="15868"/>
          <a:stretch/>
        </p:blipFill>
        <p:spPr>
          <a:xfrm>
            <a:off x="3094200" y="303316"/>
            <a:ext cx="2390782" cy="3013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2D4968-3E65-460D-B745-2580BCD04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6" t="1348" r="24650" b="15056"/>
          <a:stretch/>
        </p:blipFill>
        <p:spPr>
          <a:xfrm>
            <a:off x="555135" y="281126"/>
            <a:ext cx="2444499" cy="30576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7746DC-E012-423D-BCF6-250C0CB91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b="15056"/>
          <a:stretch/>
        </p:blipFill>
        <p:spPr>
          <a:xfrm>
            <a:off x="5627009" y="231849"/>
            <a:ext cx="3385315" cy="31069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00F4CA7-EE64-4F9F-8169-A150E9B56E70}"/>
              </a:ext>
            </a:extLst>
          </p:cNvPr>
          <p:cNvSpPr txBox="1"/>
          <p:nvPr/>
        </p:nvSpPr>
        <p:spPr>
          <a:xfrm rot="16200000">
            <a:off x="-658747" y="1554482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Standard Metabolic Rate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(mg O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DEA836-D44C-40CC-B21A-48478406AC02}"/>
              </a:ext>
            </a:extLst>
          </p:cNvPr>
          <p:cNvSpPr txBox="1"/>
          <p:nvPr/>
        </p:nvSpPr>
        <p:spPr>
          <a:xfrm>
            <a:off x="1123197" y="46675"/>
            <a:ext cx="1616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Ocean Acidification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F455B-621D-40E1-89EE-5CBDFB741A92}"/>
              </a:ext>
            </a:extLst>
          </p:cNvPr>
          <p:cNvSpPr txBox="1"/>
          <p:nvPr/>
        </p:nvSpPr>
        <p:spPr>
          <a:xfrm>
            <a:off x="3814604" y="46675"/>
            <a:ext cx="1350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Ocean Warming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5D529A-204E-44A9-8BF9-EB26822B2D77}"/>
              </a:ext>
            </a:extLst>
          </p:cNvPr>
          <p:cNvSpPr txBox="1"/>
          <p:nvPr/>
        </p:nvSpPr>
        <p:spPr>
          <a:xfrm>
            <a:off x="6681219" y="41819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Hypoxia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4C2C8-4B89-4AF0-A090-F3686F411F00}"/>
              </a:ext>
            </a:extLst>
          </p:cNvPr>
          <p:cNvSpPr txBox="1"/>
          <p:nvPr/>
        </p:nvSpPr>
        <p:spPr>
          <a:xfrm>
            <a:off x="1246447" y="336723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 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761D8-802B-4666-B2A3-98A6C8D213BE}"/>
              </a:ext>
            </a:extLst>
          </p:cNvPr>
          <p:cNvSpPr txBox="1"/>
          <p:nvPr/>
        </p:nvSpPr>
        <p:spPr>
          <a:xfrm>
            <a:off x="1931624" y="3380601"/>
            <a:ext cx="93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B46741-DF4F-4FF0-9721-393E3EE48918}"/>
              </a:ext>
            </a:extLst>
          </p:cNvPr>
          <p:cNvSpPr txBox="1"/>
          <p:nvPr/>
        </p:nvSpPr>
        <p:spPr>
          <a:xfrm>
            <a:off x="3734959" y="3367230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12°C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5A2521-10D1-4E7E-BDA8-9302D6A92FA9}"/>
              </a:ext>
            </a:extLst>
          </p:cNvPr>
          <p:cNvSpPr txBox="1"/>
          <p:nvPr/>
        </p:nvSpPr>
        <p:spPr>
          <a:xfrm>
            <a:off x="4571909" y="3367229"/>
            <a:ext cx="64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A91D3F-01E9-4417-BBE5-4A7C3A024097}"/>
              </a:ext>
            </a:extLst>
          </p:cNvPr>
          <p:cNvSpPr txBox="1"/>
          <p:nvPr/>
        </p:nvSpPr>
        <p:spPr>
          <a:xfrm>
            <a:off x="6173474" y="3367230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 mg 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DD1B33-3D60-4E83-90BD-609605C72111}"/>
              </a:ext>
            </a:extLst>
          </p:cNvPr>
          <p:cNvSpPr txBox="1"/>
          <p:nvPr/>
        </p:nvSpPr>
        <p:spPr>
          <a:xfrm>
            <a:off x="7140519" y="3367230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mg 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266D2-8DF5-4E88-AB48-5499A09B28A9}"/>
              </a:ext>
            </a:extLst>
          </p:cNvPr>
          <p:cNvSpPr txBox="1"/>
          <p:nvPr/>
        </p:nvSpPr>
        <p:spPr>
          <a:xfrm>
            <a:off x="1289377" y="338509"/>
            <a:ext cx="161614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trt:species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 = 0.023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02CC7B-AC30-49DF-AE7C-04E57BA6B4EE}"/>
              </a:ext>
            </a:extLst>
          </p:cNvPr>
          <p:cNvSpPr txBox="1"/>
          <p:nvPr/>
        </p:nvSpPr>
        <p:spPr>
          <a:xfrm>
            <a:off x="6971278" y="340101"/>
            <a:ext cx="10534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p &lt; 0.001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9E4C29-FA1F-4D5F-83A5-6FDED5AE8236}"/>
              </a:ext>
            </a:extLst>
          </p:cNvPr>
          <p:cNvSpPr txBox="1"/>
          <p:nvPr/>
        </p:nvSpPr>
        <p:spPr>
          <a:xfrm>
            <a:off x="4064182" y="333531"/>
            <a:ext cx="13500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species: p = 0.01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E9326-06A6-492E-A30E-3E2CD18144FB}"/>
              </a:ext>
            </a:extLst>
          </p:cNvPr>
          <p:cNvSpPr txBox="1"/>
          <p:nvPr/>
        </p:nvSpPr>
        <p:spPr>
          <a:xfrm>
            <a:off x="935228" y="318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E30E67-CA93-43C7-90E5-9BE6D4CE1A41}"/>
              </a:ext>
            </a:extLst>
          </p:cNvPr>
          <p:cNvSpPr txBox="1"/>
          <p:nvPr/>
        </p:nvSpPr>
        <p:spPr>
          <a:xfrm>
            <a:off x="3488737" y="31881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95E0C7-81DD-460F-B74D-F42E231435D3}"/>
              </a:ext>
            </a:extLst>
          </p:cNvPr>
          <p:cNvSpPr txBox="1"/>
          <p:nvPr/>
        </p:nvSpPr>
        <p:spPr>
          <a:xfrm>
            <a:off x="6063037" y="31881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735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4</cp:revision>
  <dcterms:created xsi:type="dcterms:W3CDTF">2021-11-06T06:13:02Z</dcterms:created>
  <dcterms:modified xsi:type="dcterms:W3CDTF">2021-11-15T13:45:27Z</dcterms:modified>
</cp:coreProperties>
</file>