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6CD332-72E6-4FAA-A06C-39F0573FB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t="911" r="25355" b="15056"/>
          <a:stretch/>
        </p:blipFill>
        <p:spPr>
          <a:xfrm>
            <a:off x="3077011" y="278503"/>
            <a:ext cx="2421910" cy="3073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D7BDE-1F2F-4A34-8840-3AFE0392C1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879" r="24583" b="15056"/>
          <a:stretch/>
        </p:blipFill>
        <p:spPr>
          <a:xfrm>
            <a:off x="544692" y="281573"/>
            <a:ext cx="2454777" cy="30705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751087-D080-4B02-BA9A-5685BD497C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b="15637"/>
          <a:stretch/>
        </p:blipFill>
        <p:spPr>
          <a:xfrm>
            <a:off x="5655148" y="242489"/>
            <a:ext cx="3377318" cy="3085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658747" y="1554482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Metabolic Rate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(mg 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123197" y="46675"/>
            <a:ext cx="16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814604" y="46675"/>
            <a:ext cx="135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Warming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681219" y="418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C2C8-4B89-4AF0-A090-F3686F411F00}"/>
              </a:ext>
            </a:extLst>
          </p:cNvPr>
          <p:cNvSpPr txBox="1"/>
          <p:nvPr/>
        </p:nvSpPr>
        <p:spPr>
          <a:xfrm>
            <a:off x="1246447" y="336723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761D8-802B-4666-B2A3-98A6C8D213BE}"/>
              </a:ext>
            </a:extLst>
          </p:cNvPr>
          <p:cNvSpPr txBox="1"/>
          <p:nvPr/>
        </p:nvSpPr>
        <p:spPr>
          <a:xfrm>
            <a:off x="1931624" y="3380601"/>
            <a:ext cx="9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46741-DF4F-4FF0-9721-393E3EE48918}"/>
              </a:ext>
            </a:extLst>
          </p:cNvPr>
          <p:cNvSpPr txBox="1"/>
          <p:nvPr/>
        </p:nvSpPr>
        <p:spPr>
          <a:xfrm>
            <a:off x="3734959" y="336723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12°C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A2521-10D1-4E7E-BDA8-9302D6A92FA9}"/>
              </a:ext>
            </a:extLst>
          </p:cNvPr>
          <p:cNvSpPr txBox="1"/>
          <p:nvPr/>
        </p:nvSpPr>
        <p:spPr>
          <a:xfrm>
            <a:off x="4571909" y="3367229"/>
            <a:ext cx="64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A91D3F-01E9-4417-BBE5-4A7C3A024097}"/>
              </a:ext>
            </a:extLst>
          </p:cNvPr>
          <p:cNvSpPr txBox="1"/>
          <p:nvPr/>
        </p:nvSpPr>
        <p:spPr>
          <a:xfrm>
            <a:off x="6173474" y="336723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D1B33-3D60-4E83-90BD-609605C72111}"/>
              </a:ext>
            </a:extLst>
          </p:cNvPr>
          <p:cNvSpPr txBox="1"/>
          <p:nvPr/>
        </p:nvSpPr>
        <p:spPr>
          <a:xfrm>
            <a:off x="7140519" y="336723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266D2-8DF5-4E88-AB48-5499A09B28A9}"/>
              </a:ext>
            </a:extLst>
          </p:cNvPr>
          <p:cNvSpPr txBox="1"/>
          <p:nvPr/>
        </p:nvSpPr>
        <p:spPr>
          <a:xfrm>
            <a:off x="1289377" y="338509"/>
            <a:ext cx="16161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trt:species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2CC7B-AC30-49DF-AE7C-04E57BA6B4EE}"/>
              </a:ext>
            </a:extLst>
          </p:cNvPr>
          <p:cNvSpPr txBox="1"/>
          <p:nvPr/>
        </p:nvSpPr>
        <p:spPr>
          <a:xfrm>
            <a:off x="6971278" y="340101"/>
            <a:ext cx="10534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&lt; 0.001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9E4C29-FA1F-4D5F-83A5-6FDED5AE8236}"/>
              </a:ext>
            </a:extLst>
          </p:cNvPr>
          <p:cNvSpPr txBox="1"/>
          <p:nvPr/>
        </p:nvSpPr>
        <p:spPr>
          <a:xfrm>
            <a:off x="4064182" y="333531"/>
            <a:ext cx="13500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species: p = 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E9326-06A6-492E-A30E-3E2CD18144FB}"/>
              </a:ext>
            </a:extLst>
          </p:cNvPr>
          <p:cNvSpPr txBox="1"/>
          <p:nvPr/>
        </p:nvSpPr>
        <p:spPr>
          <a:xfrm>
            <a:off x="935228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30E67-CA93-43C7-90E5-9BE6D4CE1A41}"/>
              </a:ext>
            </a:extLst>
          </p:cNvPr>
          <p:cNvSpPr txBox="1"/>
          <p:nvPr/>
        </p:nvSpPr>
        <p:spPr>
          <a:xfrm>
            <a:off x="3488737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95E0C7-81DD-460F-B74D-F42E231435D3}"/>
              </a:ext>
            </a:extLst>
          </p:cNvPr>
          <p:cNvSpPr txBox="1"/>
          <p:nvPr/>
        </p:nvSpPr>
        <p:spPr>
          <a:xfrm>
            <a:off x="6063037" y="318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5</cp:revision>
  <dcterms:created xsi:type="dcterms:W3CDTF">2021-11-06T06:13:02Z</dcterms:created>
  <dcterms:modified xsi:type="dcterms:W3CDTF">2021-11-15T13:45:05Z</dcterms:modified>
</cp:coreProperties>
</file>