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84" d="100"/>
          <a:sy n="184" d="100"/>
        </p:scale>
        <p:origin x="10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598593"/>
            <a:ext cx="68580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921087"/>
            <a:ext cx="68580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8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94733"/>
            <a:ext cx="1971675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94733"/>
            <a:ext cx="5800725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76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2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911860"/>
            <a:ext cx="788670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47714"/>
            <a:ext cx="788670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973666"/>
            <a:ext cx="38862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73666"/>
            <a:ext cx="38862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94734"/>
            <a:ext cx="788670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96620"/>
            <a:ext cx="3868340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336040"/>
            <a:ext cx="3868340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96620"/>
            <a:ext cx="3887391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336040"/>
            <a:ext cx="3887391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8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840"/>
            <a:ext cx="2949178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526627"/>
            <a:ext cx="462915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0"/>
            <a:ext cx="2949178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8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840"/>
            <a:ext cx="2949178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526627"/>
            <a:ext cx="462915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0"/>
            <a:ext cx="2949178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8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94734"/>
            <a:ext cx="788670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73666"/>
            <a:ext cx="788670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3390054"/>
            <a:ext cx="20574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855A6-DD4B-4241-986F-CCA37C16A694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3390054"/>
            <a:ext cx="30861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3390054"/>
            <a:ext cx="20574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9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593C672-BB1E-48D6-BAD3-087034F02E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9" r="24884" b="15056"/>
          <a:stretch/>
        </p:blipFill>
        <p:spPr>
          <a:xfrm>
            <a:off x="5749771" y="244551"/>
            <a:ext cx="2343559" cy="31069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1B82E0-9D6B-4723-876B-D999926ADC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6" r="24243" b="15056"/>
          <a:stretch/>
        </p:blipFill>
        <p:spPr>
          <a:xfrm>
            <a:off x="3107184" y="244551"/>
            <a:ext cx="2448811" cy="31069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25B808-042C-4C0F-9C7F-13D1836957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1" r="23856" b="15056"/>
          <a:stretch/>
        </p:blipFill>
        <p:spPr>
          <a:xfrm>
            <a:off x="650180" y="231847"/>
            <a:ext cx="2393262" cy="31323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07746DC-E012-423D-BCF6-250C0CB91F3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44" b="15056"/>
          <a:stretch/>
        </p:blipFill>
        <p:spPr>
          <a:xfrm>
            <a:off x="8176334" y="231849"/>
            <a:ext cx="835990" cy="310693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00F4CA7-EE64-4F9F-8169-A150E9B56E70}"/>
              </a:ext>
            </a:extLst>
          </p:cNvPr>
          <p:cNvSpPr txBox="1"/>
          <p:nvPr/>
        </p:nvSpPr>
        <p:spPr>
          <a:xfrm rot="16200000">
            <a:off x="-197159" y="1525488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Thread number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DEA836-D44C-40CC-B21A-48478406AC02}"/>
              </a:ext>
            </a:extLst>
          </p:cNvPr>
          <p:cNvSpPr txBox="1"/>
          <p:nvPr/>
        </p:nvSpPr>
        <p:spPr>
          <a:xfrm>
            <a:off x="1123197" y="46675"/>
            <a:ext cx="1616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Ocean Acidification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9F455B-621D-40E1-89EE-5CBDFB741A92}"/>
              </a:ext>
            </a:extLst>
          </p:cNvPr>
          <p:cNvSpPr txBox="1"/>
          <p:nvPr/>
        </p:nvSpPr>
        <p:spPr>
          <a:xfrm>
            <a:off x="3814604" y="46675"/>
            <a:ext cx="1350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Ocean Warming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5D529A-204E-44A9-8BF9-EB26822B2D77}"/>
              </a:ext>
            </a:extLst>
          </p:cNvPr>
          <p:cNvSpPr txBox="1"/>
          <p:nvPr/>
        </p:nvSpPr>
        <p:spPr>
          <a:xfrm>
            <a:off x="6681219" y="41819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Hypoxia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94C2C8-4B89-4AF0-A090-F3686F411F00}"/>
              </a:ext>
            </a:extLst>
          </p:cNvPr>
          <p:cNvSpPr txBox="1"/>
          <p:nvPr/>
        </p:nvSpPr>
        <p:spPr>
          <a:xfrm>
            <a:off x="1246447" y="336723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pH 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7761D8-802B-4666-B2A3-98A6C8D213BE}"/>
              </a:ext>
            </a:extLst>
          </p:cNvPr>
          <p:cNvSpPr txBox="1"/>
          <p:nvPr/>
        </p:nvSpPr>
        <p:spPr>
          <a:xfrm>
            <a:off x="1931624" y="3380601"/>
            <a:ext cx="936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pH 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B46741-DF4F-4FF0-9721-393E3EE48918}"/>
              </a:ext>
            </a:extLst>
          </p:cNvPr>
          <p:cNvSpPr txBox="1"/>
          <p:nvPr/>
        </p:nvSpPr>
        <p:spPr>
          <a:xfrm>
            <a:off x="3734959" y="3367230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12°C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5A2521-10D1-4E7E-BDA8-9302D6A92FA9}"/>
              </a:ext>
            </a:extLst>
          </p:cNvPr>
          <p:cNvSpPr txBox="1"/>
          <p:nvPr/>
        </p:nvSpPr>
        <p:spPr>
          <a:xfrm>
            <a:off x="4571909" y="3367229"/>
            <a:ext cx="644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20°C</a:t>
            </a:r>
          </a:p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A91D3F-01E9-4417-BBE5-4A7C3A024097}"/>
              </a:ext>
            </a:extLst>
          </p:cNvPr>
          <p:cNvSpPr txBox="1"/>
          <p:nvPr/>
        </p:nvSpPr>
        <p:spPr>
          <a:xfrm>
            <a:off x="6173474" y="3367230"/>
            <a:ext cx="830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10 mg L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DD1B33-3D60-4E83-90BD-609605C72111}"/>
              </a:ext>
            </a:extLst>
          </p:cNvPr>
          <p:cNvSpPr txBox="1"/>
          <p:nvPr/>
        </p:nvSpPr>
        <p:spPr>
          <a:xfrm>
            <a:off x="7140519" y="3367230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 mg L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8266D2-8DF5-4E88-AB48-5499A09B28A9}"/>
              </a:ext>
            </a:extLst>
          </p:cNvPr>
          <p:cNvSpPr txBox="1"/>
          <p:nvPr/>
        </p:nvSpPr>
        <p:spPr>
          <a:xfrm>
            <a:off x="1852030" y="338509"/>
            <a:ext cx="105349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p = 0.019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02CC7B-AC30-49DF-AE7C-04E57BA6B4EE}"/>
              </a:ext>
            </a:extLst>
          </p:cNvPr>
          <p:cNvSpPr txBox="1"/>
          <p:nvPr/>
        </p:nvSpPr>
        <p:spPr>
          <a:xfrm>
            <a:off x="6940005" y="337420"/>
            <a:ext cx="105349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p = 0.031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C9E4C29-FA1F-4D5F-83A5-6FDED5AE8236}"/>
              </a:ext>
            </a:extLst>
          </p:cNvPr>
          <p:cNvSpPr txBox="1"/>
          <p:nvPr/>
        </p:nvSpPr>
        <p:spPr>
          <a:xfrm>
            <a:off x="3844031" y="337420"/>
            <a:ext cx="161527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trt:species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p = 0.012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E9326-06A6-492E-A30E-3E2CD18144FB}"/>
              </a:ext>
            </a:extLst>
          </p:cNvPr>
          <p:cNvSpPr txBox="1"/>
          <p:nvPr/>
        </p:nvSpPr>
        <p:spPr>
          <a:xfrm>
            <a:off x="935228" y="31881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9E30E67-CA93-43C7-90E5-9BE6D4CE1A41}"/>
              </a:ext>
            </a:extLst>
          </p:cNvPr>
          <p:cNvSpPr txBox="1"/>
          <p:nvPr/>
        </p:nvSpPr>
        <p:spPr>
          <a:xfrm>
            <a:off x="3445399" y="31881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95E0C7-81DD-460F-B74D-F42E231435D3}"/>
              </a:ext>
            </a:extLst>
          </p:cNvPr>
          <p:cNvSpPr txBox="1"/>
          <p:nvPr/>
        </p:nvSpPr>
        <p:spPr>
          <a:xfrm>
            <a:off x="6063037" y="31881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73540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1639</TotalTime>
  <Words>49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George</dc:creator>
  <cp:lastModifiedBy>Matthew George</cp:lastModifiedBy>
  <cp:revision>6</cp:revision>
  <dcterms:created xsi:type="dcterms:W3CDTF">2021-11-06T06:13:02Z</dcterms:created>
  <dcterms:modified xsi:type="dcterms:W3CDTF">2021-11-14T14:00:28Z</dcterms:modified>
</cp:coreProperties>
</file>