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810C2E-97D8-4578-8104-252E209A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24115" b="15363"/>
          <a:stretch/>
        </p:blipFill>
        <p:spPr>
          <a:xfrm>
            <a:off x="5732017" y="242488"/>
            <a:ext cx="2420644" cy="3095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38C1B-DAEE-4A3D-A12A-49D7AC74B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24115" b="15363"/>
          <a:stretch/>
        </p:blipFill>
        <p:spPr>
          <a:xfrm>
            <a:off x="3142501" y="242489"/>
            <a:ext cx="2399732" cy="3095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8252B-4905-446F-AF29-8F5C041626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r="23474" b="15637"/>
          <a:stretch/>
        </p:blipFill>
        <p:spPr>
          <a:xfrm>
            <a:off x="658454" y="233440"/>
            <a:ext cx="2371132" cy="30956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751087-D080-4B02-BA9A-5685BD497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9" r="1" b="15637"/>
          <a:stretch/>
        </p:blipFill>
        <p:spPr>
          <a:xfrm>
            <a:off x="8208772" y="242489"/>
            <a:ext cx="823694" cy="3085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177111" y="1572834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Thread 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123197" y="46675"/>
            <a:ext cx="16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814604" y="46675"/>
            <a:ext cx="135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Warming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681219" y="418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C2C8-4B89-4AF0-A090-F3686F411F00}"/>
              </a:ext>
            </a:extLst>
          </p:cNvPr>
          <p:cNvSpPr txBox="1"/>
          <p:nvPr/>
        </p:nvSpPr>
        <p:spPr>
          <a:xfrm>
            <a:off x="1246447" y="336723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761D8-802B-4666-B2A3-98A6C8D213BE}"/>
              </a:ext>
            </a:extLst>
          </p:cNvPr>
          <p:cNvSpPr txBox="1"/>
          <p:nvPr/>
        </p:nvSpPr>
        <p:spPr>
          <a:xfrm>
            <a:off x="1931624" y="3380601"/>
            <a:ext cx="9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46741-DF4F-4FF0-9721-393E3EE48918}"/>
              </a:ext>
            </a:extLst>
          </p:cNvPr>
          <p:cNvSpPr txBox="1"/>
          <p:nvPr/>
        </p:nvSpPr>
        <p:spPr>
          <a:xfrm>
            <a:off x="3734959" y="336723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12°C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A2521-10D1-4E7E-BDA8-9302D6A92FA9}"/>
              </a:ext>
            </a:extLst>
          </p:cNvPr>
          <p:cNvSpPr txBox="1"/>
          <p:nvPr/>
        </p:nvSpPr>
        <p:spPr>
          <a:xfrm>
            <a:off x="4571909" y="3367229"/>
            <a:ext cx="64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A91D3F-01E9-4417-BBE5-4A7C3A024097}"/>
              </a:ext>
            </a:extLst>
          </p:cNvPr>
          <p:cNvSpPr txBox="1"/>
          <p:nvPr/>
        </p:nvSpPr>
        <p:spPr>
          <a:xfrm>
            <a:off x="6173474" y="336723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D1B33-3D60-4E83-90BD-609605C72111}"/>
              </a:ext>
            </a:extLst>
          </p:cNvPr>
          <p:cNvSpPr txBox="1"/>
          <p:nvPr/>
        </p:nvSpPr>
        <p:spPr>
          <a:xfrm>
            <a:off x="7140519" y="336723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E9326-06A6-492E-A30E-3E2CD18144FB}"/>
              </a:ext>
            </a:extLst>
          </p:cNvPr>
          <p:cNvSpPr txBox="1"/>
          <p:nvPr/>
        </p:nvSpPr>
        <p:spPr>
          <a:xfrm>
            <a:off x="935228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95E0C7-81DD-460F-B74D-F42E231435D3}"/>
              </a:ext>
            </a:extLst>
          </p:cNvPr>
          <p:cNvSpPr txBox="1"/>
          <p:nvPr/>
        </p:nvSpPr>
        <p:spPr>
          <a:xfrm>
            <a:off x="6063037" y="318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4A40E-D0D3-4AE3-9150-4A646917CD42}"/>
              </a:ext>
            </a:extLst>
          </p:cNvPr>
          <p:cNvSpPr txBox="1"/>
          <p:nvPr/>
        </p:nvSpPr>
        <p:spPr>
          <a:xfrm>
            <a:off x="1841853" y="337420"/>
            <a:ext cx="10534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7E33-0647-461E-8583-582C1B2C2661}"/>
              </a:ext>
            </a:extLst>
          </p:cNvPr>
          <p:cNvSpPr txBox="1"/>
          <p:nvPr/>
        </p:nvSpPr>
        <p:spPr>
          <a:xfrm>
            <a:off x="6999651" y="337420"/>
            <a:ext cx="10534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CA024-0B3D-40C1-947B-8ADD595BE196}"/>
              </a:ext>
            </a:extLst>
          </p:cNvPr>
          <p:cNvSpPr txBox="1"/>
          <p:nvPr/>
        </p:nvSpPr>
        <p:spPr>
          <a:xfrm>
            <a:off x="3814604" y="337420"/>
            <a:ext cx="161527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trt:species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 = 0.012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30E67-CA93-43C7-90E5-9BE6D4CE1A41}"/>
              </a:ext>
            </a:extLst>
          </p:cNvPr>
          <p:cNvSpPr txBox="1"/>
          <p:nvPr/>
        </p:nvSpPr>
        <p:spPr>
          <a:xfrm>
            <a:off x="3488737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6</cp:revision>
  <dcterms:created xsi:type="dcterms:W3CDTF">2021-11-06T06:13:02Z</dcterms:created>
  <dcterms:modified xsi:type="dcterms:W3CDTF">2021-11-14T14:01:50Z</dcterms:modified>
</cp:coreProperties>
</file>