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864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8" autoAdjust="0"/>
    <p:restoredTop sz="94660"/>
  </p:normalViewPr>
  <p:slideViewPr>
    <p:cSldViewPr snapToGrid="0">
      <p:cViewPr varScale="1">
        <p:scale>
          <a:sx n="281" d="100"/>
          <a:sy n="281" d="100"/>
        </p:scale>
        <p:origin x="891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3770"/>
            <a:ext cx="4114800" cy="1114213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0951"/>
            <a:ext cx="4114800" cy="772689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1A81-FFB6-4A32-B1A5-3445299584C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8B2C-5812-4883-A506-A2CE9605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1A81-FFB6-4A32-B1A5-3445299584C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8B2C-5812-4883-A506-A2CE9605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70392"/>
            <a:ext cx="1183005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70392"/>
            <a:ext cx="3480435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1A81-FFB6-4A32-B1A5-3445299584C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8B2C-5812-4883-A506-A2CE9605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3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1A81-FFB6-4A32-B1A5-3445299584C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8B2C-5812-4883-A506-A2CE9605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797878"/>
            <a:ext cx="4732020" cy="1331277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141750"/>
            <a:ext cx="4732020" cy="700087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1A81-FFB6-4A32-B1A5-3445299584C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8B2C-5812-4883-A506-A2CE9605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851959"/>
            <a:ext cx="233172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851959"/>
            <a:ext cx="233172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1A81-FFB6-4A32-B1A5-3445299584C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8B2C-5812-4883-A506-A2CE9605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70392"/>
            <a:ext cx="473202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784543"/>
            <a:ext cx="2321004" cy="38449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169035"/>
            <a:ext cx="2321004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784543"/>
            <a:ext cx="2332435" cy="38449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169035"/>
            <a:ext cx="2332435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1A81-FFB6-4A32-B1A5-3445299584C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8B2C-5812-4883-A506-A2CE9605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1A81-FFB6-4A32-B1A5-3445299584C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8B2C-5812-4883-A506-A2CE9605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1A81-FFB6-4A32-B1A5-3445299584C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8B2C-5812-4883-A506-A2CE9605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13360"/>
            <a:ext cx="1769507" cy="7467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460799"/>
            <a:ext cx="2777490" cy="2274358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960120"/>
            <a:ext cx="1769507" cy="177874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1A81-FFB6-4A32-B1A5-3445299584C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8B2C-5812-4883-A506-A2CE9605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13360"/>
            <a:ext cx="1769507" cy="7467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460799"/>
            <a:ext cx="2777490" cy="2274358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960120"/>
            <a:ext cx="1769507" cy="177874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1A81-FFB6-4A32-B1A5-3445299584C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8B2C-5812-4883-A506-A2CE9605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7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70392"/>
            <a:ext cx="473202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851959"/>
            <a:ext cx="473202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966297"/>
            <a:ext cx="12344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61A81-FFB6-4A32-B1A5-3445299584CA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966297"/>
            <a:ext cx="185166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966297"/>
            <a:ext cx="12344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18B2C-5812-4883-A506-A2CE96054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CA76D7-4145-4918-ADB1-1A9A92FF3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01499"/>
              </p:ext>
            </p:extLst>
          </p:nvPr>
        </p:nvGraphicFramePr>
        <p:xfrm>
          <a:off x="371634" y="362857"/>
          <a:ext cx="4743132" cy="24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760">
                  <a:extLst>
                    <a:ext uri="{9D8B030D-6E8A-4147-A177-3AD203B41FA5}">
                      <a16:colId xmlns:a16="http://schemas.microsoft.com/office/drawing/2014/main" val="3022076786"/>
                    </a:ext>
                  </a:extLst>
                </a:gridCol>
                <a:gridCol w="1248092">
                  <a:extLst>
                    <a:ext uri="{9D8B030D-6E8A-4147-A177-3AD203B41FA5}">
                      <a16:colId xmlns:a16="http://schemas.microsoft.com/office/drawing/2014/main" val="57501546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503382613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18497157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991601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Temperature (°C)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 (NBS)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Dissolved Oxygen (mg L</a:t>
                      </a:r>
                      <a:r>
                        <a:rPr lang="en-US" sz="1000" b="1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r>
                        <a:rPr lang="en-US" sz="10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Salinity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52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12.2 ± 0.2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7.94 ± 0.07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 ± 0.2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29.6 ± 0.3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15563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Ocean Acidification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12.3 ± 0.2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7.01 ± 0.1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 ± 0.3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29.8 ± 0.3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6710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Ocean Warming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20.1 ± 0.2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7.93 ± 0.08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10.3 ± 0.4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29.9 ± 0.3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08875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Hypoxia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12.4 ± 0.3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7.88 ± 0.09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 ± 0.4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30.1 ± 0.2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58178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Desiccation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27.4 ± 1.0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415487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96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74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3</cp:revision>
  <dcterms:created xsi:type="dcterms:W3CDTF">2021-11-13T09:42:19Z</dcterms:created>
  <dcterms:modified xsi:type="dcterms:W3CDTF">2021-11-13T10:04:22Z</dcterms:modified>
</cp:coreProperties>
</file>