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261" r:id="rId4"/>
    <p:sldId id="285" r:id="rId5"/>
    <p:sldId id="258" r:id="rId6"/>
    <p:sldId id="259" r:id="rId7"/>
    <p:sldId id="260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7" r:id="rId18"/>
    <p:sldId id="271" r:id="rId19"/>
    <p:sldId id="278" r:id="rId20"/>
    <p:sldId id="272" r:id="rId21"/>
    <p:sldId id="273" r:id="rId22"/>
    <p:sldId id="274" r:id="rId23"/>
    <p:sldId id="275" r:id="rId24"/>
    <p:sldId id="276" r:id="rId25"/>
    <p:sldId id="279" r:id="rId26"/>
    <p:sldId id="280" r:id="rId27"/>
    <p:sldId id="281" r:id="rId28"/>
    <p:sldId id="283" r:id="rId29"/>
    <p:sldId id="288" r:id="rId30"/>
    <p:sldId id="284" r:id="rId31"/>
    <p:sldId id="286" r:id="rId32"/>
    <p:sldId id="287" r:id="rId3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604DE0E-F0A1-47D3-A8DF-F00B6C5B6B25}" v="1035" dt="2020-11-27T17:46:11.2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382" autoAdjust="0"/>
  </p:normalViewPr>
  <p:slideViewPr>
    <p:cSldViewPr>
      <p:cViewPr varScale="1">
        <p:scale>
          <a:sx n="57" d="100"/>
          <a:sy n="57" d="100"/>
        </p:scale>
        <p:origin x="126" y="6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 의찬" userId="a374fa9c067aa598" providerId="LiveId" clId="{E604DE0E-F0A1-47D3-A8DF-F00B6C5B6B25}"/>
    <pc:docChg chg="undo custSel addSld delSld modSld">
      <pc:chgData name="김 의찬" userId="a374fa9c067aa598" providerId="LiveId" clId="{E604DE0E-F0A1-47D3-A8DF-F00B6C5B6B25}" dt="2020-11-28T10:34:42.638" v="36867" actId="20577"/>
      <pc:docMkLst>
        <pc:docMk/>
      </pc:docMkLst>
      <pc:sldChg chg="delSp modSp mod">
        <pc:chgData name="김 의찬" userId="a374fa9c067aa598" providerId="LiveId" clId="{E604DE0E-F0A1-47D3-A8DF-F00B6C5B6B25}" dt="2020-11-27T02:28:25.939" v="47" actId="478"/>
        <pc:sldMkLst>
          <pc:docMk/>
          <pc:sldMk cId="1941221791" sldId="256"/>
        </pc:sldMkLst>
        <pc:spChg chg="mod">
          <ac:chgData name="김 의찬" userId="a374fa9c067aa598" providerId="LiveId" clId="{E604DE0E-F0A1-47D3-A8DF-F00B6C5B6B25}" dt="2020-11-27T02:27:20.431" v="43" actId="255"/>
          <ac:spMkLst>
            <pc:docMk/>
            <pc:sldMk cId="1941221791" sldId="256"/>
            <ac:spMk id="4" creationId="{00000000-0000-0000-0000-000000000000}"/>
          </ac:spMkLst>
        </pc:spChg>
        <pc:spChg chg="mod">
          <ac:chgData name="김 의찬" userId="a374fa9c067aa598" providerId="LiveId" clId="{E604DE0E-F0A1-47D3-A8DF-F00B6C5B6B25}" dt="2020-11-27T02:27:12.042" v="20" actId="20577"/>
          <ac:spMkLst>
            <pc:docMk/>
            <pc:sldMk cId="1941221791" sldId="256"/>
            <ac:spMk id="5" creationId="{00000000-0000-0000-0000-000000000000}"/>
          </ac:spMkLst>
        </pc:spChg>
        <pc:picChg chg="del">
          <ac:chgData name="김 의찬" userId="a374fa9c067aa598" providerId="LiveId" clId="{E604DE0E-F0A1-47D3-A8DF-F00B6C5B6B25}" dt="2020-11-27T02:28:25.939" v="47" actId="478"/>
          <ac:picMkLst>
            <pc:docMk/>
            <pc:sldMk cId="1941221791" sldId="256"/>
            <ac:picMk id="13" creationId="{00000000-0000-0000-0000-000000000000}"/>
          </ac:picMkLst>
        </pc:picChg>
      </pc:sldChg>
      <pc:sldChg chg="modSp mod">
        <pc:chgData name="김 의찬" userId="a374fa9c067aa598" providerId="LiveId" clId="{E604DE0E-F0A1-47D3-A8DF-F00B6C5B6B25}" dt="2020-11-28T10:17:51.399" v="35457"/>
        <pc:sldMkLst>
          <pc:docMk/>
          <pc:sldMk cId="891763176" sldId="257"/>
        </pc:sldMkLst>
        <pc:spChg chg="mod">
          <ac:chgData name="김 의찬" userId="a374fa9c067aa598" providerId="LiveId" clId="{E604DE0E-F0A1-47D3-A8DF-F00B6C5B6B25}" dt="2020-11-27T02:44:48.734" v="55"/>
          <ac:spMkLst>
            <pc:docMk/>
            <pc:sldMk cId="891763176" sldId="257"/>
            <ac:spMk id="2" creationId="{00000000-0000-0000-0000-000000000000}"/>
          </ac:spMkLst>
        </pc:spChg>
        <pc:spChg chg="mod">
          <ac:chgData name="김 의찬" userId="a374fa9c067aa598" providerId="LiveId" clId="{E604DE0E-F0A1-47D3-A8DF-F00B6C5B6B25}" dt="2020-11-28T10:17:51.399" v="35457"/>
          <ac:spMkLst>
            <pc:docMk/>
            <pc:sldMk cId="891763176" sldId="257"/>
            <ac:spMk id="3" creationId="{00000000-0000-0000-0000-000000000000}"/>
          </ac:spMkLst>
        </pc:spChg>
      </pc:sldChg>
      <pc:sldChg chg="addSp delSp modSp add mod modNotesTx">
        <pc:chgData name="김 의찬" userId="a374fa9c067aa598" providerId="LiveId" clId="{E604DE0E-F0A1-47D3-A8DF-F00B6C5B6B25}" dt="2020-11-28T10:09:59.916" v="35366" actId="20577"/>
        <pc:sldMkLst>
          <pc:docMk/>
          <pc:sldMk cId="2073917507" sldId="258"/>
        </pc:sldMkLst>
        <pc:spChg chg="mod">
          <ac:chgData name="김 의찬" userId="a374fa9c067aa598" providerId="LiveId" clId="{E604DE0E-F0A1-47D3-A8DF-F00B6C5B6B25}" dt="2020-11-27T06:41:11.788" v="1023" actId="1076"/>
          <ac:spMkLst>
            <pc:docMk/>
            <pc:sldMk cId="2073917507" sldId="258"/>
            <ac:spMk id="2" creationId="{00000000-0000-0000-0000-000000000000}"/>
          </ac:spMkLst>
        </pc:spChg>
        <pc:spChg chg="del mod">
          <ac:chgData name="김 의찬" userId="a374fa9c067aa598" providerId="LiveId" clId="{E604DE0E-F0A1-47D3-A8DF-F00B6C5B6B25}" dt="2020-11-27T02:46:40.642" v="160" actId="478"/>
          <ac:spMkLst>
            <pc:docMk/>
            <pc:sldMk cId="2073917507" sldId="258"/>
            <ac:spMk id="3" creationId="{00000000-0000-0000-0000-000000000000}"/>
          </ac:spMkLst>
        </pc:spChg>
        <pc:spChg chg="add mod">
          <ac:chgData name="김 의찬" userId="a374fa9c067aa598" providerId="LiveId" clId="{E604DE0E-F0A1-47D3-A8DF-F00B6C5B6B25}" dt="2020-11-27T16:11:55.102" v="7495" actId="1076"/>
          <ac:spMkLst>
            <pc:docMk/>
            <pc:sldMk cId="2073917507" sldId="258"/>
            <ac:spMk id="4" creationId="{988B2EAB-AD6C-47A3-97FC-659295701DFD}"/>
          </ac:spMkLst>
        </pc:spChg>
        <pc:spChg chg="add mod">
          <ac:chgData name="김 의찬" userId="a374fa9c067aa598" providerId="LiveId" clId="{E604DE0E-F0A1-47D3-A8DF-F00B6C5B6B25}" dt="2020-11-27T16:11:55.102" v="7495" actId="1076"/>
          <ac:spMkLst>
            <pc:docMk/>
            <pc:sldMk cId="2073917507" sldId="258"/>
            <ac:spMk id="5" creationId="{51BCF52D-E375-487D-B86F-3431A9FB2D7C}"/>
          </ac:spMkLst>
        </pc:spChg>
        <pc:spChg chg="add mod">
          <ac:chgData name="김 의찬" userId="a374fa9c067aa598" providerId="LiveId" clId="{E604DE0E-F0A1-47D3-A8DF-F00B6C5B6B25}" dt="2020-11-28T01:56:15.119" v="13889" actId="14100"/>
          <ac:spMkLst>
            <pc:docMk/>
            <pc:sldMk cId="2073917507" sldId="258"/>
            <ac:spMk id="6" creationId="{750ED8F6-48DA-44A3-B9CA-39491B8D4541}"/>
          </ac:spMkLst>
        </pc:spChg>
        <pc:spChg chg="add mod">
          <ac:chgData name="김 의찬" userId="a374fa9c067aa598" providerId="LiveId" clId="{E604DE0E-F0A1-47D3-A8DF-F00B6C5B6B25}" dt="2020-11-27T16:11:55.102" v="7495" actId="1076"/>
          <ac:spMkLst>
            <pc:docMk/>
            <pc:sldMk cId="2073917507" sldId="258"/>
            <ac:spMk id="7" creationId="{4FD405EF-7656-496E-92FF-B645E4B176FF}"/>
          </ac:spMkLst>
        </pc:spChg>
        <pc:spChg chg="add mod">
          <ac:chgData name="김 의찬" userId="a374fa9c067aa598" providerId="LiveId" clId="{E604DE0E-F0A1-47D3-A8DF-F00B6C5B6B25}" dt="2020-11-27T16:11:55.102" v="7495" actId="1076"/>
          <ac:spMkLst>
            <pc:docMk/>
            <pc:sldMk cId="2073917507" sldId="258"/>
            <ac:spMk id="8" creationId="{2ED388BA-8DA0-4C00-9598-A9EC51E47C96}"/>
          </ac:spMkLst>
        </pc:spChg>
        <pc:spChg chg="add mod">
          <ac:chgData name="김 의찬" userId="a374fa9c067aa598" providerId="LiveId" clId="{E604DE0E-F0A1-47D3-A8DF-F00B6C5B6B25}" dt="2020-11-27T16:11:55.102" v="7495" actId="1076"/>
          <ac:spMkLst>
            <pc:docMk/>
            <pc:sldMk cId="2073917507" sldId="258"/>
            <ac:spMk id="9" creationId="{B127462A-1521-4A7B-B8CA-D201E19615D1}"/>
          </ac:spMkLst>
        </pc:spChg>
        <pc:spChg chg="add del mod">
          <ac:chgData name="김 의찬" userId="a374fa9c067aa598" providerId="LiveId" clId="{E604DE0E-F0A1-47D3-A8DF-F00B6C5B6B25}" dt="2020-11-27T05:46:58.142" v="295"/>
          <ac:spMkLst>
            <pc:docMk/>
            <pc:sldMk cId="2073917507" sldId="258"/>
            <ac:spMk id="10" creationId="{EAF8F1CC-4E87-44FA-8D8D-EC6B7711A921}"/>
          </ac:spMkLst>
        </pc:spChg>
        <pc:spChg chg="add del mod">
          <ac:chgData name="김 의찬" userId="a374fa9c067aa598" providerId="LiveId" clId="{E604DE0E-F0A1-47D3-A8DF-F00B6C5B6B25}" dt="2020-11-27T05:46:58.143" v="297"/>
          <ac:spMkLst>
            <pc:docMk/>
            <pc:sldMk cId="2073917507" sldId="258"/>
            <ac:spMk id="11" creationId="{4C9E2AB8-D547-4890-B63B-98E78FD3D618}"/>
          </ac:spMkLst>
        </pc:spChg>
        <pc:spChg chg="add del mod">
          <ac:chgData name="김 의찬" userId="a374fa9c067aa598" providerId="LiveId" clId="{E604DE0E-F0A1-47D3-A8DF-F00B6C5B6B25}" dt="2020-11-27T05:46:58.143" v="299"/>
          <ac:spMkLst>
            <pc:docMk/>
            <pc:sldMk cId="2073917507" sldId="258"/>
            <ac:spMk id="12" creationId="{CEA10281-96FD-4EED-8A8B-C261B38C91BE}"/>
          </ac:spMkLst>
        </pc:spChg>
        <pc:spChg chg="add del mod">
          <ac:chgData name="김 의찬" userId="a374fa9c067aa598" providerId="LiveId" clId="{E604DE0E-F0A1-47D3-A8DF-F00B6C5B6B25}" dt="2020-11-27T12:51:52.087" v="2069" actId="478"/>
          <ac:spMkLst>
            <pc:docMk/>
            <pc:sldMk cId="2073917507" sldId="258"/>
            <ac:spMk id="13" creationId="{D6DE577F-DDBA-4168-9B93-F0E381982CED}"/>
          </ac:spMkLst>
        </pc:spChg>
        <pc:spChg chg="add mod">
          <ac:chgData name="김 의찬" userId="a374fa9c067aa598" providerId="LiveId" clId="{E604DE0E-F0A1-47D3-A8DF-F00B6C5B6B25}" dt="2020-11-27T16:11:55.102" v="7495" actId="1076"/>
          <ac:spMkLst>
            <pc:docMk/>
            <pc:sldMk cId="2073917507" sldId="258"/>
            <ac:spMk id="14" creationId="{3B87B66E-7D14-4DD4-8C41-45619CE466DF}"/>
          </ac:spMkLst>
        </pc:spChg>
        <pc:spChg chg="add mod">
          <ac:chgData name="김 의찬" userId="a374fa9c067aa598" providerId="LiveId" clId="{E604DE0E-F0A1-47D3-A8DF-F00B6C5B6B25}" dt="2020-11-27T16:11:55.102" v="7495" actId="1076"/>
          <ac:spMkLst>
            <pc:docMk/>
            <pc:sldMk cId="2073917507" sldId="258"/>
            <ac:spMk id="21" creationId="{BCBF263E-3C54-4E3C-B6E4-96305A9903BE}"/>
          </ac:spMkLst>
        </pc:spChg>
        <pc:spChg chg="add mod">
          <ac:chgData name="김 의찬" userId="a374fa9c067aa598" providerId="LiveId" clId="{E604DE0E-F0A1-47D3-A8DF-F00B6C5B6B25}" dt="2020-11-27T16:11:55.102" v="7495" actId="1076"/>
          <ac:spMkLst>
            <pc:docMk/>
            <pc:sldMk cId="2073917507" sldId="258"/>
            <ac:spMk id="22" creationId="{809F01EA-7200-42D1-B190-4DE705E7B145}"/>
          </ac:spMkLst>
        </pc:spChg>
        <pc:spChg chg="add mod">
          <ac:chgData name="김 의찬" userId="a374fa9c067aa598" providerId="LiveId" clId="{E604DE0E-F0A1-47D3-A8DF-F00B6C5B6B25}" dt="2020-11-27T16:11:55.102" v="7495" actId="1076"/>
          <ac:spMkLst>
            <pc:docMk/>
            <pc:sldMk cId="2073917507" sldId="258"/>
            <ac:spMk id="23" creationId="{CE2C7F56-AD57-48A4-A70C-37CDBD918DB3}"/>
          </ac:spMkLst>
        </pc:spChg>
        <pc:spChg chg="add mod">
          <ac:chgData name="김 의찬" userId="a374fa9c067aa598" providerId="LiveId" clId="{E604DE0E-F0A1-47D3-A8DF-F00B6C5B6B25}" dt="2020-11-27T16:11:55.102" v="7495" actId="1076"/>
          <ac:spMkLst>
            <pc:docMk/>
            <pc:sldMk cId="2073917507" sldId="258"/>
            <ac:spMk id="24" creationId="{A13737F2-C7E6-4F52-A08F-222E7413D88D}"/>
          </ac:spMkLst>
        </pc:spChg>
        <pc:spChg chg="add mod">
          <ac:chgData name="김 의찬" userId="a374fa9c067aa598" providerId="LiveId" clId="{E604DE0E-F0A1-47D3-A8DF-F00B6C5B6B25}" dt="2020-11-27T16:11:55.102" v="7495" actId="1076"/>
          <ac:spMkLst>
            <pc:docMk/>
            <pc:sldMk cId="2073917507" sldId="258"/>
            <ac:spMk id="25" creationId="{80A0B9C4-F26F-43D4-B9E4-245C330181B8}"/>
          </ac:spMkLst>
        </pc:spChg>
        <pc:spChg chg="add mod">
          <ac:chgData name="김 의찬" userId="a374fa9c067aa598" providerId="LiveId" clId="{E604DE0E-F0A1-47D3-A8DF-F00B6C5B6B25}" dt="2020-11-27T16:11:55.102" v="7495" actId="1076"/>
          <ac:spMkLst>
            <pc:docMk/>
            <pc:sldMk cId="2073917507" sldId="258"/>
            <ac:spMk id="35" creationId="{0B709403-4552-4574-B5BD-E65592E82405}"/>
          </ac:spMkLst>
        </pc:spChg>
        <pc:spChg chg="add mod">
          <ac:chgData name="김 의찬" userId="a374fa9c067aa598" providerId="LiveId" clId="{E604DE0E-F0A1-47D3-A8DF-F00B6C5B6B25}" dt="2020-11-27T16:11:55.102" v="7495" actId="1076"/>
          <ac:spMkLst>
            <pc:docMk/>
            <pc:sldMk cId="2073917507" sldId="258"/>
            <ac:spMk id="40" creationId="{1844ADC9-DC90-462A-8A92-935ECED4FF76}"/>
          </ac:spMkLst>
        </pc:spChg>
        <pc:spChg chg="add del mod">
          <ac:chgData name="김 의찬" userId="a374fa9c067aa598" providerId="LiveId" clId="{E604DE0E-F0A1-47D3-A8DF-F00B6C5B6B25}" dt="2020-11-27T06:07:58.789" v="496" actId="478"/>
          <ac:spMkLst>
            <pc:docMk/>
            <pc:sldMk cId="2073917507" sldId="258"/>
            <ac:spMk id="42" creationId="{48546885-B6F8-41A0-A5A5-0B8DAD0B0917}"/>
          </ac:spMkLst>
        </pc:spChg>
        <pc:spChg chg="add del mod">
          <ac:chgData name="김 의찬" userId="a374fa9c067aa598" providerId="LiveId" clId="{E604DE0E-F0A1-47D3-A8DF-F00B6C5B6B25}" dt="2020-11-27T06:07:58.789" v="496" actId="478"/>
          <ac:spMkLst>
            <pc:docMk/>
            <pc:sldMk cId="2073917507" sldId="258"/>
            <ac:spMk id="43" creationId="{D5CC109B-B0D4-4EEC-B58E-1E35984B0428}"/>
          </ac:spMkLst>
        </pc:spChg>
        <pc:spChg chg="add del mod">
          <ac:chgData name="김 의찬" userId="a374fa9c067aa598" providerId="LiveId" clId="{E604DE0E-F0A1-47D3-A8DF-F00B6C5B6B25}" dt="2020-11-27T06:07:58.789" v="496" actId="478"/>
          <ac:spMkLst>
            <pc:docMk/>
            <pc:sldMk cId="2073917507" sldId="258"/>
            <ac:spMk id="44" creationId="{BE895B02-8EF5-4E1C-81AF-F143F6375A33}"/>
          </ac:spMkLst>
        </pc:spChg>
        <pc:spChg chg="add del mod">
          <ac:chgData name="김 의찬" userId="a374fa9c067aa598" providerId="LiveId" clId="{E604DE0E-F0A1-47D3-A8DF-F00B6C5B6B25}" dt="2020-11-27T06:07:58.789" v="496" actId="478"/>
          <ac:spMkLst>
            <pc:docMk/>
            <pc:sldMk cId="2073917507" sldId="258"/>
            <ac:spMk id="45" creationId="{80D7759C-1F77-483F-8CEA-F4890BF8CC16}"/>
          </ac:spMkLst>
        </pc:spChg>
        <pc:spChg chg="add del mod">
          <ac:chgData name="김 의찬" userId="a374fa9c067aa598" providerId="LiveId" clId="{E604DE0E-F0A1-47D3-A8DF-F00B6C5B6B25}" dt="2020-11-27T06:07:58.789" v="496" actId="478"/>
          <ac:spMkLst>
            <pc:docMk/>
            <pc:sldMk cId="2073917507" sldId="258"/>
            <ac:spMk id="46" creationId="{D3B94D9E-3AD3-4953-8D49-4981567A13A6}"/>
          </ac:spMkLst>
        </pc:spChg>
        <pc:spChg chg="add del mod">
          <ac:chgData name="김 의찬" userId="a374fa9c067aa598" providerId="LiveId" clId="{E604DE0E-F0A1-47D3-A8DF-F00B6C5B6B25}" dt="2020-11-27T06:07:58.789" v="496" actId="478"/>
          <ac:spMkLst>
            <pc:docMk/>
            <pc:sldMk cId="2073917507" sldId="258"/>
            <ac:spMk id="47" creationId="{42252994-B38F-431C-AF36-ACFBED543B6D}"/>
          </ac:spMkLst>
        </pc:spChg>
        <pc:spChg chg="add mod">
          <ac:chgData name="김 의찬" userId="a374fa9c067aa598" providerId="LiveId" clId="{E604DE0E-F0A1-47D3-A8DF-F00B6C5B6B25}" dt="2020-11-27T17:01:20.541" v="10744" actId="1076"/>
          <ac:spMkLst>
            <pc:docMk/>
            <pc:sldMk cId="2073917507" sldId="258"/>
            <ac:spMk id="54" creationId="{46C3A031-28E2-4CDF-B688-9E4C6D44258B}"/>
          </ac:spMkLst>
        </pc:spChg>
        <pc:spChg chg="add mod">
          <ac:chgData name="김 의찬" userId="a374fa9c067aa598" providerId="LiveId" clId="{E604DE0E-F0A1-47D3-A8DF-F00B6C5B6B25}" dt="2020-11-27T16:11:55.102" v="7495" actId="1076"/>
          <ac:spMkLst>
            <pc:docMk/>
            <pc:sldMk cId="2073917507" sldId="258"/>
            <ac:spMk id="56" creationId="{66DCFF5D-B137-4AE2-90A8-C8A4C825377B}"/>
          </ac:spMkLst>
        </pc:spChg>
        <pc:spChg chg="add mod">
          <ac:chgData name="김 의찬" userId="a374fa9c067aa598" providerId="LiveId" clId="{E604DE0E-F0A1-47D3-A8DF-F00B6C5B6B25}" dt="2020-11-27T13:31:52.564" v="2940" actId="1076"/>
          <ac:spMkLst>
            <pc:docMk/>
            <pc:sldMk cId="2073917507" sldId="258"/>
            <ac:spMk id="58" creationId="{230497FE-C2FB-4430-982C-67FAB34FF528}"/>
          </ac:spMkLst>
        </pc:spChg>
        <pc:spChg chg="add mod">
          <ac:chgData name="김 의찬" userId="a374fa9c067aa598" providerId="LiveId" clId="{E604DE0E-F0A1-47D3-A8DF-F00B6C5B6B25}" dt="2020-11-27T13:31:52.564" v="2940" actId="1076"/>
          <ac:spMkLst>
            <pc:docMk/>
            <pc:sldMk cId="2073917507" sldId="258"/>
            <ac:spMk id="59" creationId="{F8114C86-F98E-420D-BE5E-5E42034F4816}"/>
          </ac:spMkLst>
        </pc:spChg>
        <pc:spChg chg="add del mod">
          <ac:chgData name="김 의찬" userId="a374fa9c067aa598" providerId="LiveId" clId="{E604DE0E-F0A1-47D3-A8DF-F00B6C5B6B25}" dt="2020-11-27T06:13:17.711" v="572"/>
          <ac:spMkLst>
            <pc:docMk/>
            <pc:sldMk cId="2073917507" sldId="258"/>
            <ac:spMk id="60" creationId="{069D159F-C487-4847-A356-1A870F3F4BF4}"/>
          </ac:spMkLst>
        </pc:spChg>
        <pc:spChg chg="add mod">
          <ac:chgData name="김 의찬" userId="a374fa9c067aa598" providerId="LiveId" clId="{E604DE0E-F0A1-47D3-A8DF-F00B6C5B6B25}" dt="2020-11-27T13:31:52.564" v="2940" actId="1076"/>
          <ac:spMkLst>
            <pc:docMk/>
            <pc:sldMk cId="2073917507" sldId="258"/>
            <ac:spMk id="61" creationId="{801D7872-DA6F-49A7-8DFF-D3147C98FFE3}"/>
          </ac:spMkLst>
        </pc:spChg>
        <pc:spChg chg="add mod">
          <ac:chgData name="김 의찬" userId="a374fa9c067aa598" providerId="LiveId" clId="{E604DE0E-F0A1-47D3-A8DF-F00B6C5B6B25}" dt="2020-11-27T13:31:52.564" v="2940" actId="1076"/>
          <ac:spMkLst>
            <pc:docMk/>
            <pc:sldMk cId="2073917507" sldId="258"/>
            <ac:spMk id="62" creationId="{AD3CF2F4-308C-46EE-8D8F-F5225AF4D6C7}"/>
          </ac:spMkLst>
        </pc:spChg>
        <pc:spChg chg="add mod">
          <ac:chgData name="김 의찬" userId="a374fa9c067aa598" providerId="LiveId" clId="{E604DE0E-F0A1-47D3-A8DF-F00B6C5B6B25}" dt="2020-11-28T10:07:26.798" v="35321"/>
          <ac:spMkLst>
            <pc:docMk/>
            <pc:sldMk cId="2073917507" sldId="258"/>
            <ac:spMk id="63" creationId="{209BBEE9-9422-4E04-A908-2385412D37B9}"/>
          </ac:spMkLst>
        </pc:spChg>
        <pc:spChg chg="add del mod">
          <ac:chgData name="김 의찬" userId="a374fa9c067aa598" providerId="LiveId" clId="{E604DE0E-F0A1-47D3-A8DF-F00B6C5B6B25}" dt="2020-11-27T06:17:33.983" v="642" actId="478"/>
          <ac:spMkLst>
            <pc:docMk/>
            <pc:sldMk cId="2073917507" sldId="258"/>
            <ac:spMk id="64" creationId="{47C57E3A-6AAE-4BFE-80E3-88B7087489B2}"/>
          </ac:spMkLst>
        </pc:spChg>
        <pc:spChg chg="add mod">
          <ac:chgData name="김 의찬" userId="a374fa9c067aa598" providerId="LiveId" clId="{E604DE0E-F0A1-47D3-A8DF-F00B6C5B6B25}" dt="2020-11-27T16:11:55.102" v="7495" actId="1076"/>
          <ac:spMkLst>
            <pc:docMk/>
            <pc:sldMk cId="2073917507" sldId="258"/>
            <ac:spMk id="67" creationId="{DA173911-7E2D-49F2-A930-DC1DF1255042}"/>
          </ac:spMkLst>
        </pc:spChg>
        <pc:spChg chg="add del mod">
          <ac:chgData name="김 의찬" userId="a374fa9c067aa598" providerId="LiveId" clId="{E604DE0E-F0A1-47D3-A8DF-F00B6C5B6B25}" dt="2020-11-27T06:16:58.931" v="640" actId="478"/>
          <ac:spMkLst>
            <pc:docMk/>
            <pc:sldMk cId="2073917507" sldId="258"/>
            <ac:spMk id="68" creationId="{9825F4DD-1B78-4B07-B74A-D5E80F2AF756}"/>
          </ac:spMkLst>
        </pc:spChg>
        <pc:spChg chg="add mod">
          <ac:chgData name="김 의찬" userId="a374fa9c067aa598" providerId="LiveId" clId="{E604DE0E-F0A1-47D3-A8DF-F00B6C5B6B25}" dt="2020-11-27T16:11:55.102" v="7495" actId="1076"/>
          <ac:spMkLst>
            <pc:docMk/>
            <pc:sldMk cId="2073917507" sldId="258"/>
            <ac:spMk id="69" creationId="{BEC01AB7-F559-405C-8C9C-75D3A882D4AF}"/>
          </ac:spMkLst>
        </pc:spChg>
        <pc:spChg chg="add mod">
          <ac:chgData name="김 의찬" userId="a374fa9c067aa598" providerId="LiveId" clId="{E604DE0E-F0A1-47D3-A8DF-F00B6C5B6B25}" dt="2020-11-28T10:09:59.916" v="35366" actId="20577"/>
          <ac:spMkLst>
            <pc:docMk/>
            <pc:sldMk cId="2073917507" sldId="258"/>
            <ac:spMk id="71" creationId="{50674AFB-E54C-495A-9A4E-28898DBCBADC}"/>
          </ac:spMkLst>
        </pc:spChg>
        <pc:spChg chg="add del mod">
          <ac:chgData name="김 의찬" userId="a374fa9c067aa598" providerId="LiveId" clId="{E604DE0E-F0A1-47D3-A8DF-F00B6C5B6B25}" dt="2020-11-28T09:51:03.913" v="34117" actId="478"/>
          <ac:spMkLst>
            <pc:docMk/>
            <pc:sldMk cId="2073917507" sldId="258"/>
            <ac:spMk id="72" creationId="{0F769773-A3F5-4ECF-95F2-2A3F8E7E79BF}"/>
          </ac:spMkLst>
        </pc:spChg>
        <pc:spChg chg="add mod">
          <ac:chgData name="김 의찬" userId="a374fa9c067aa598" providerId="LiveId" clId="{E604DE0E-F0A1-47D3-A8DF-F00B6C5B6B25}" dt="2020-11-28T05:38:15.219" v="17776" actId="20577"/>
          <ac:spMkLst>
            <pc:docMk/>
            <pc:sldMk cId="2073917507" sldId="258"/>
            <ac:spMk id="73" creationId="{C26E8D03-873A-4067-8F97-94697D28FCCB}"/>
          </ac:spMkLst>
        </pc:spChg>
        <pc:spChg chg="add mod">
          <ac:chgData name="김 의찬" userId="a374fa9c067aa598" providerId="LiveId" clId="{E604DE0E-F0A1-47D3-A8DF-F00B6C5B6B25}" dt="2020-11-28T05:38:37.803" v="17801" actId="1076"/>
          <ac:spMkLst>
            <pc:docMk/>
            <pc:sldMk cId="2073917507" sldId="258"/>
            <ac:spMk id="76" creationId="{119BE632-2477-4C61-9885-1B7CD5A26253}"/>
          </ac:spMkLst>
        </pc:spChg>
        <pc:spChg chg="add mod">
          <ac:chgData name="김 의찬" userId="a374fa9c067aa598" providerId="LiveId" clId="{E604DE0E-F0A1-47D3-A8DF-F00B6C5B6B25}" dt="2020-11-27T16:52:47.372" v="9945" actId="692"/>
          <ac:spMkLst>
            <pc:docMk/>
            <pc:sldMk cId="2073917507" sldId="258"/>
            <ac:spMk id="77" creationId="{1A82BB16-A26F-4E5E-BBDF-6CAEE8B1CC27}"/>
          </ac:spMkLst>
        </pc:spChg>
        <pc:spChg chg="add mod">
          <ac:chgData name="김 의찬" userId="a374fa9c067aa598" providerId="LiveId" clId="{E604DE0E-F0A1-47D3-A8DF-F00B6C5B6B25}" dt="2020-11-27T16:52:47.372" v="9945" actId="692"/>
          <ac:spMkLst>
            <pc:docMk/>
            <pc:sldMk cId="2073917507" sldId="258"/>
            <ac:spMk id="78" creationId="{172A5007-05FA-48F6-9917-59797A4CEE19}"/>
          </ac:spMkLst>
        </pc:spChg>
        <pc:spChg chg="add mod">
          <ac:chgData name="김 의찬" userId="a374fa9c067aa598" providerId="LiveId" clId="{E604DE0E-F0A1-47D3-A8DF-F00B6C5B6B25}" dt="2020-11-27T06:21:05.577" v="668" actId="571"/>
          <ac:spMkLst>
            <pc:docMk/>
            <pc:sldMk cId="2073917507" sldId="258"/>
            <ac:spMk id="79" creationId="{D20C1D15-220D-4C7B-B198-6BA2EB2BA7EE}"/>
          </ac:spMkLst>
        </pc:spChg>
        <pc:spChg chg="add mod">
          <ac:chgData name="김 의찬" userId="a374fa9c067aa598" providerId="LiveId" clId="{E604DE0E-F0A1-47D3-A8DF-F00B6C5B6B25}" dt="2020-11-27T13:31:52.564" v="2940" actId="1076"/>
          <ac:spMkLst>
            <pc:docMk/>
            <pc:sldMk cId="2073917507" sldId="258"/>
            <ac:spMk id="79" creationId="{D3D2F32C-43DB-46B3-9CF4-09C0B6DD4E43}"/>
          </ac:spMkLst>
        </pc:spChg>
        <pc:spChg chg="add mod">
          <ac:chgData name="김 의찬" userId="a374fa9c067aa598" providerId="LiveId" clId="{E604DE0E-F0A1-47D3-A8DF-F00B6C5B6B25}" dt="2020-11-28T02:52:47.794" v="16720" actId="20577"/>
          <ac:spMkLst>
            <pc:docMk/>
            <pc:sldMk cId="2073917507" sldId="258"/>
            <ac:spMk id="80" creationId="{D5B8760C-0216-4D99-96F8-9189856DD977}"/>
          </ac:spMkLst>
        </pc:spChg>
        <pc:spChg chg="add mod">
          <ac:chgData name="김 의찬" userId="a374fa9c067aa598" providerId="LiveId" clId="{E604DE0E-F0A1-47D3-A8DF-F00B6C5B6B25}" dt="2020-11-27T13:31:52.564" v="2940" actId="1076"/>
          <ac:spMkLst>
            <pc:docMk/>
            <pc:sldMk cId="2073917507" sldId="258"/>
            <ac:spMk id="81" creationId="{94CFAD02-6874-4888-825A-FBD9AF4B4CDE}"/>
          </ac:spMkLst>
        </pc:spChg>
        <pc:spChg chg="add mod">
          <ac:chgData name="김 의찬" userId="a374fa9c067aa598" providerId="LiveId" clId="{E604DE0E-F0A1-47D3-A8DF-F00B6C5B6B25}" dt="2020-11-28T09:51:06.608" v="34118" actId="1076"/>
          <ac:spMkLst>
            <pc:docMk/>
            <pc:sldMk cId="2073917507" sldId="258"/>
            <ac:spMk id="82" creationId="{B1C9FD12-3F7A-4C17-8B21-F80C89E0A675}"/>
          </ac:spMkLst>
        </pc:spChg>
        <pc:spChg chg="add del mod">
          <ac:chgData name="김 의찬" userId="a374fa9c067aa598" providerId="LiveId" clId="{E604DE0E-F0A1-47D3-A8DF-F00B6C5B6B25}" dt="2020-11-27T13:30:56.734" v="2770" actId="478"/>
          <ac:spMkLst>
            <pc:docMk/>
            <pc:sldMk cId="2073917507" sldId="258"/>
            <ac:spMk id="84" creationId="{7A97061B-00AA-48BF-9197-B14C91234A0A}"/>
          </ac:spMkLst>
        </pc:spChg>
        <pc:spChg chg="add del mod">
          <ac:chgData name="김 의찬" userId="a374fa9c067aa598" providerId="LiveId" clId="{E604DE0E-F0A1-47D3-A8DF-F00B6C5B6B25}" dt="2020-11-27T06:21:54.373" v="715" actId="478"/>
          <ac:spMkLst>
            <pc:docMk/>
            <pc:sldMk cId="2073917507" sldId="258"/>
            <ac:spMk id="87" creationId="{E7281672-1486-4578-8C16-D3E47E39F49C}"/>
          </ac:spMkLst>
        </pc:spChg>
        <pc:spChg chg="add mod">
          <ac:chgData name="김 의찬" userId="a374fa9c067aa598" providerId="LiveId" clId="{E604DE0E-F0A1-47D3-A8DF-F00B6C5B6B25}" dt="2020-11-27T16:11:55.102" v="7495" actId="1076"/>
          <ac:spMkLst>
            <pc:docMk/>
            <pc:sldMk cId="2073917507" sldId="258"/>
            <ac:spMk id="100" creationId="{F55325B1-BD11-405E-915C-622DCD72E8AA}"/>
          </ac:spMkLst>
        </pc:spChg>
        <pc:spChg chg="add mod">
          <ac:chgData name="김 의찬" userId="a374fa9c067aa598" providerId="LiveId" clId="{E604DE0E-F0A1-47D3-A8DF-F00B6C5B6B25}" dt="2020-11-27T16:11:55.102" v="7495" actId="1076"/>
          <ac:spMkLst>
            <pc:docMk/>
            <pc:sldMk cId="2073917507" sldId="258"/>
            <ac:spMk id="101" creationId="{FC254322-5A49-4EAE-89EC-BA64114798C4}"/>
          </ac:spMkLst>
        </pc:spChg>
        <pc:spChg chg="add mod">
          <ac:chgData name="김 의찬" userId="a374fa9c067aa598" providerId="LiveId" clId="{E604DE0E-F0A1-47D3-A8DF-F00B6C5B6B25}" dt="2020-11-27T16:11:55.102" v="7495" actId="1076"/>
          <ac:spMkLst>
            <pc:docMk/>
            <pc:sldMk cId="2073917507" sldId="258"/>
            <ac:spMk id="102" creationId="{5670B343-1716-4F66-9CA0-247431BC02E8}"/>
          </ac:spMkLst>
        </pc:spChg>
        <pc:spChg chg="add mod">
          <ac:chgData name="김 의찬" userId="a374fa9c067aa598" providerId="LiveId" clId="{E604DE0E-F0A1-47D3-A8DF-F00B6C5B6B25}" dt="2020-11-27T16:11:55.102" v="7495" actId="1076"/>
          <ac:spMkLst>
            <pc:docMk/>
            <pc:sldMk cId="2073917507" sldId="258"/>
            <ac:spMk id="103" creationId="{1DF37DB1-F4F9-4737-B8D3-30D4B85ADFCE}"/>
          </ac:spMkLst>
        </pc:spChg>
        <pc:spChg chg="add mod">
          <ac:chgData name="김 의찬" userId="a374fa9c067aa598" providerId="LiveId" clId="{E604DE0E-F0A1-47D3-A8DF-F00B6C5B6B25}" dt="2020-11-27T17:01:37.186" v="10762" actId="20577"/>
          <ac:spMkLst>
            <pc:docMk/>
            <pc:sldMk cId="2073917507" sldId="258"/>
            <ac:spMk id="108" creationId="{4D97FAE1-2756-4016-B5E3-33016B78683B}"/>
          </ac:spMkLst>
        </pc:spChg>
        <pc:spChg chg="add mod">
          <ac:chgData name="김 의찬" userId="a374fa9c067aa598" providerId="LiveId" clId="{E604DE0E-F0A1-47D3-A8DF-F00B6C5B6B25}" dt="2020-11-27T13:31:52.564" v="2940" actId="1076"/>
          <ac:spMkLst>
            <pc:docMk/>
            <pc:sldMk cId="2073917507" sldId="258"/>
            <ac:spMk id="113" creationId="{9F2B780B-2B56-489A-9751-DC879C627FA2}"/>
          </ac:spMkLst>
        </pc:spChg>
        <pc:spChg chg="add mod">
          <ac:chgData name="김 의찬" userId="a374fa9c067aa598" providerId="LiveId" clId="{E604DE0E-F0A1-47D3-A8DF-F00B6C5B6B25}" dt="2020-11-28T09:59:51.120" v="34958" actId="20577"/>
          <ac:spMkLst>
            <pc:docMk/>
            <pc:sldMk cId="2073917507" sldId="258"/>
            <ac:spMk id="114" creationId="{CDB51D34-76EC-401F-BC02-64DAB8EFA920}"/>
          </ac:spMkLst>
        </pc:spChg>
        <pc:spChg chg="add del mod">
          <ac:chgData name="김 의찬" userId="a374fa9c067aa598" providerId="LiveId" clId="{E604DE0E-F0A1-47D3-A8DF-F00B6C5B6B25}" dt="2020-11-27T06:32:01.367" v="858" actId="478"/>
          <ac:spMkLst>
            <pc:docMk/>
            <pc:sldMk cId="2073917507" sldId="258"/>
            <ac:spMk id="124" creationId="{8EC08C10-179A-4A55-84E8-C212F88073A6}"/>
          </ac:spMkLst>
        </pc:spChg>
        <pc:spChg chg="add del mod">
          <ac:chgData name="김 의찬" userId="a374fa9c067aa598" providerId="LiveId" clId="{E604DE0E-F0A1-47D3-A8DF-F00B6C5B6B25}" dt="2020-11-27T06:32:01.367" v="858" actId="478"/>
          <ac:spMkLst>
            <pc:docMk/>
            <pc:sldMk cId="2073917507" sldId="258"/>
            <ac:spMk id="125" creationId="{576A9C35-93D1-443A-82CD-6CA9DB5E2183}"/>
          </ac:spMkLst>
        </pc:spChg>
        <pc:spChg chg="add del mod">
          <ac:chgData name="김 의찬" userId="a374fa9c067aa598" providerId="LiveId" clId="{E604DE0E-F0A1-47D3-A8DF-F00B6C5B6B25}" dt="2020-11-27T06:32:01.367" v="858" actId="478"/>
          <ac:spMkLst>
            <pc:docMk/>
            <pc:sldMk cId="2073917507" sldId="258"/>
            <ac:spMk id="126" creationId="{3EACE5AA-F70C-415C-BFEF-6ED3CEB1F3C3}"/>
          </ac:spMkLst>
        </pc:spChg>
        <pc:spChg chg="add del mod">
          <ac:chgData name="김 의찬" userId="a374fa9c067aa598" providerId="LiveId" clId="{E604DE0E-F0A1-47D3-A8DF-F00B6C5B6B25}" dt="2020-11-27T06:32:01.367" v="858" actId="478"/>
          <ac:spMkLst>
            <pc:docMk/>
            <pc:sldMk cId="2073917507" sldId="258"/>
            <ac:spMk id="127" creationId="{774EA8F6-916E-4FF9-82A5-9A3C961F9341}"/>
          </ac:spMkLst>
        </pc:spChg>
        <pc:spChg chg="add mod">
          <ac:chgData name="김 의찬" userId="a374fa9c067aa598" providerId="LiveId" clId="{E604DE0E-F0A1-47D3-A8DF-F00B6C5B6B25}" dt="2020-11-27T13:31:52.564" v="2940" actId="1076"/>
          <ac:spMkLst>
            <pc:docMk/>
            <pc:sldMk cId="2073917507" sldId="258"/>
            <ac:spMk id="128" creationId="{CA41E0EF-E6AC-47BB-8201-521F000553FE}"/>
          </ac:spMkLst>
        </pc:spChg>
        <pc:spChg chg="add mod">
          <ac:chgData name="김 의찬" userId="a374fa9c067aa598" providerId="LiveId" clId="{E604DE0E-F0A1-47D3-A8DF-F00B6C5B6B25}" dt="2020-11-27T13:31:52.564" v="2940" actId="1076"/>
          <ac:spMkLst>
            <pc:docMk/>
            <pc:sldMk cId="2073917507" sldId="258"/>
            <ac:spMk id="129" creationId="{A4366FB4-2AFC-4427-B265-9ACCD3CCC2E0}"/>
          </ac:spMkLst>
        </pc:spChg>
        <pc:spChg chg="add mod">
          <ac:chgData name="김 의찬" userId="a374fa9c067aa598" providerId="LiveId" clId="{E604DE0E-F0A1-47D3-A8DF-F00B6C5B6B25}" dt="2020-11-27T13:31:52.564" v="2940" actId="1076"/>
          <ac:spMkLst>
            <pc:docMk/>
            <pc:sldMk cId="2073917507" sldId="258"/>
            <ac:spMk id="130" creationId="{BF7E0EE6-6E6E-4D95-9F09-05193FB92EDB}"/>
          </ac:spMkLst>
        </pc:spChg>
        <pc:spChg chg="add mod">
          <ac:chgData name="김 의찬" userId="a374fa9c067aa598" providerId="LiveId" clId="{E604DE0E-F0A1-47D3-A8DF-F00B6C5B6B25}" dt="2020-11-27T13:31:52.564" v="2940" actId="1076"/>
          <ac:spMkLst>
            <pc:docMk/>
            <pc:sldMk cId="2073917507" sldId="258"/>
            <ac:spMk id="131" creationId="{CAF43264-CF3B-44E3-9D9E-71B346CC9C78}"/>
          </ac:spMkLst>
        </pc:spChg>
        <pc:spChg chg="add del mod">
          <ac:chgData name="김 의찬" userId="a374fa9c067aa598" providerId="LiveId" clId="{E604DE0E-F0A1-47D3-A8DF-F00B6C5B6B25}" dt="2020-11-27T06:33:50.584" v="911"/>
          <ac:spMkLst>
            <pc:docMk/>
            <pc:sldMk cId="2073917507" sldId="258"/>
            <ac:spMk id="132" creationId="{4F464262-516E-4DC9-91DA-6757D6D539F5}"/>
          </ac:spMkLst>
        </pc:spChg>
        <pc:spChg chg="add mod">
          <ac:chgData name="김 의찬" userId="a374fa9c067aa598" providerId="LiveId" clId="{E604DE0E-F0A1-47D3-A8DF-F00B6C5B6B25}" dt="2020-11-27T16:11:55.102" v="7495" actId="1076"/>
          <ac:spMkLst>
            <pc:docMk/>
            <pc:sldMk cId="2073917507" sldId="258"/>
            <ac:spMk id="133" creationId="{90875A19-6A66-4014-89C2-B7AB7E2B2868}"/>
          </ac:spMkLst>
        </pc:spChg>
        <pc:spChg chg="add mod">
          <ac:chgData name="김 의찬" userId="a374fa9c067aa598" providerId="LiveId" clId="{E604DE0E-F0A1-47D3-A8DF-F00B6C5B6B25}" dt="2020-11-27T16:11:55.102" v="7495" actId="1076"/>
          <ac:spMkLst>
            <pc:docMk/>
            <pc:sldMk cId="2073917507" sldId="258"/>
            <ac:spMk id="148" creationId="{07AED887-3315-4323-99C2-F530C5178FBC}"/>
          </ac:spMkLst>
        </pc:spChg>
        <pc:spChg chg="add del mod">
          <ac:chgData name="김 의찬" userId="a374fa9c067aa598" providerId="LiveId" clId="{E604DE0E-F0A1-47D3-A8DF-F00B6C5B6B25}" dt="2020-11-27T15:40:05.481" v="3054" actId="478"/>
          <ac:spMkLst>
            <pc:docMk/>
            <pc:sldMk cId="2073917507" sldId="258"/>
            <ac:spMk id="150" creationId="{12BE1493-2CBF-4CAB-A1AB-DE21A41B96F7}"/>
          </ac:spMkLst>
        </pc:spChg>
        <pc:spChg chg="add del mod">
          <ac:chgData name="김 의찬" userId="a374fa9c067aa598" providerId="LiveId" clId="{E604DE0E-F0A1-47D3-A8DF-F00B6C5B6B25}" dt="2020-11-27T15:40:03.435" v="3052" actId="478"/>
          <ac:spMkLst>
            <pc:docMk/>
            <pc:sldMk cId="2073917507" sldId="258"/>
            <ac:spMk id="153" creationId="{38A109A4-85BD-4EE1-9B4F-483FA0EA6173}"/>
          </ac:spMkLst>
        </pc:spChg>
        <pc:spChg chg="add mod">
          <ac:chgData name="김 의찬" userId="a374fa9c067aa598" providerId="LiveId" clId="{E604DE0E-F0A1-47D3-A8DF-F00B6C5B6B25}" dt="2020-11-27T13:31:52.564" v="2940" actId="1076"/>
          <ac:spMkLst>
            <pc:docMk/>
            <pc:sldMk cId="2073917507" sldId="258"/>
            <ac:spMk id="160" creationId="{9E0CBFF3-93A9-431D-99F1-E95C5A171EE8}"/>
          </ac:spMkLst>
        </pc:spChg>
        <pc:spChg chg="add mod">
          <ac:chgData name="김 의찬" userId="a374fa9c067aa598" providerId="LiveId" clId="{E604DE0E-F0A1-47D3-A8DF-F00B6C5B6B25}" dt="2020-11-27T13:31:52.564" v="2940" actId="1076"/>
          <ac:spMkLst>
            <pc:docMk/>
            <pc:sldMk cId="2073917507" sldId="258"/>
            <ac:spMk id="176" creationId="{ED16B602-D3F3-4A89-8A4E-36D31FE33FAD}"/>
          </ac:spMkLst>
        </pc:spChg>
        <pc:spChg chg="add del mod">
          <ac:chgData name="김 의찬" userId="a374fa9c067aa598" providerId="LiveId" clId="{E604DE0E-F0A1-47D3-A8DF-F00B6C5B6B25}" dt="2020-11-27T13:10:16.735" v="2228"/>
          <ac:spMkLst>
            <pc:docMk/>
            <pc:sldMk cId="2073917507" sldId="258"/>
            <ac:spMk id="195" creationId="{47F77ECE-CC19-4C1C-8F53-C205AD0547A1}"/>
          </ac:spMkLst>
        </pc:spChg>
        <pc:spChg chg="add mod">
          <ac:chgData name="김 의찬" userId="a374fa9c067aa598" providerId="LiveId" clId="{E604DE0E-F0A1-47D3-A8DF-F00B6C5B6B25}" dt="2020-11-27T16:11:55.102" v="7495" actId="1076"/>
          <ac:spMkLst>
            <pc:docMk/>
            <pc:sldMk cId="2073917507" sldId="258"/>
            <ac:spMk id="197" creationId="{62022D50-E662-4569-9589-E32EC5D76703}"/>
          </ac:spMkLst>
        </pc:spChg>
        <pc:cxnChg chg="add mod">
          <ac:chgData name="김 의찬" userId="a374fa9c067aa598" providerId="LiveId" clId="{E604DE0E-F0A1-47D3-A8DF-F00B6C5B6B25}" dt="2020-11-27T16:26:55.099" v="8878" actId="14100"/>
          <ac:cxnSpMkLst>
            <pc:docMk/>
            <pc:sldMk cId="2073917507" sldId="258"/>
            <ac:cxnSpMk id="16" creationId="{B4666117-5088-4B52-98FE-4C2A2896334B}"/>
          </ac:cxnSpMkLst>
        </pc:cxnChg>
        <pc:cxnChg chg="add mod">
          <ac:chgData name="김 의찬" userId="a374fa9c067aa598" providerId="LiveId" clId="{E604DE0E-F0A1-47D3-A8DF-F00B6C5B6B25}" dt="2020-11-27T16:26:53.537" v="8877" actId="14100"/>
          <ac:cxnSpMkLst>
            <pc:docMk/>
            <pc:sldMk cId="2073917507" sldId="258"/>
            <ac:cxnSpMk id="17" creationId="{EA8E9DD9-C03C-4307-B561-86DCB81A4531}"/>
          </ac:cxnSpMkLst>
        </pc:cxnChg>
        <pc:cxnChg chg="add mod">
          <ac:chgData name="김 의찬" userId="a374fa9c067aa598" providerId="LiveId" clId="{E604DE0E-F0A1-47D3-A8DF-F00B6C5B6B25}" dt="2020-11-27T16:11:55.102" v="7495" actId="1076"/>
          <ac:cxnSpMkLst>
            <pc:docMk/>
            <pc:sldMk cId="2073917507" sldId="258"/>
            <ac:cxnSpMk id="27" creationId="{3009EFB9-3B1C-4752-B23B-0823A69C9186}"/>
          </ac:cxnSpMkLst>
        </pc:cxnChg>
        <pc:cxnChg chg="add del mod">
          <ac:chgData name="김 의찬" userId="a374fa9c067aa598" providerId="LiveId" clId="{E604DE0E-F0A1-47D3-A8DF-F00B6C5B6B25}" dt="2020-11-27T06:09:33.874" v="498" actId="478"/>
          <ac:cxnSpMkLst>
            <pc:docMk/>
            <pc:sldMk cId="2073917507" sldId="258"/>
            <ac:cxnSpMk id="28" creationId="{EB1FF879-1B86-408D-8451-2AFC023CCBFF}"/>
          </ac:cxnSpMkLst>
        </pc:cxnChg>
        <pc:cxnChg chg="add del mod">
          <ac:chgData name="김 의찬" userId="a374fa9c067aa598" providerId="LiveId" clId="{E604DE0E-F0A1-47D3-A8DF-F00B6C5B6B25}" dt="2020-11-27T07:19:30.094" v="1424" actId="478"/>
          <ac:cxnSpMkLst>
            <pc:docMk/>
            <pc:sldMk cId="2073917507" sldId="258"/>
            <ac:cxnSpMk id="50" creationId="{07707A6D-9DB7-4294-9255-1ECDB3E08598}"/>
          </ac:cxnSpMkLst>
        </pc:cxnChg>
        <pc:cxnChg chg="add mod">
          <ac:chgData name="김 의찬" userId="a374fa9c067aa598" providerId="LiveId" clId="{E604DE0E-F0A1-47D3-A8DF-F00B6C5B6B25}" dt="2020-11-27T16:11:55.102" v="7495" actId="1076"/>
          <ac:cxnSpMkLst>
            <pc:docMk/>
            <pc:sldMk cId="2073917507" sldId="258"/>
            <ac:cxnSpMk id="52" creationId="{D01B3402-FC3A-4149-BAB2-393449CE7E61}"/>
          </ac:cxnSpMkLst>
        </pc:cxnChg>
        <pc:cxnChg chg="add mod">
          <ac:chgData name="김 의찬" userId="a374fa9c067aa598" providerId="LiveId" clId="{E604DE0E-F0A1-47D3-A8DF-F00B6C5B6B25}" dt="2020-11-27T16:11:55.102" v="7495" actId="1076"/>
          <ac:cxnSpMkLst>
            <pc:docMk/>
            <pc:sldMk cId="2073917507" sldId="258"/>
            <ac:cxnSpMk id="55" creationId="{410F6CDE-EBAC-4314-B332-FEBA63AFFD49}"/>
          </ac:cxnSpMkLst>
        </pc:cxnChg>
        <pc:cxnChg chg="add mod">
          <ac:chgData name="김 의찬" userId="a374fa9c067aa598" providerId="LiveId" clId="{E604DE0E-F0A1-47D3-A8DF-F00B6C5B6B25}" dt="2020-11-27T17:05:08.888" v="11067" actId="14100"/>
          <ac:cxnSpMkLst>
            <pc:docMk/>
            <pc:sldMk cId="2073917507" sldId="258"/>
            <ac:cxnSpMk id="64" creationId="{333039A6-9EC9-4B97-94BD-EA1C376D19B7}"/>
          </ac:cxnSpMkLst>
        </pc:cxnChg>
        <pc:cxnChg chg="add mod">
          <ac:chgData name="김 의찬" userId="a374fa9c067aa598" providerId="LiveId" clId="{E604DE0E-F0A1-47D3-A8DF-F00B6C5B6B25}" dt="2020-11-27T16:11:55.102" v="7495" actId="1076"/>
          <ac:cxnSpMkLst>
            <pc:docMk/>
            <pc:sldMk cId="2073917507" sldId="258"/>
            <ac:cxnSpMk id="66" creationId="{D16DBB96-2BD7-4C61-98DA-969DE2F61D7F}"/>
          </ac:cxnSpMkLst>
        </pc:cxnChg>
        <pc:cxnChg chg="add del mod">
          <ac:chgData name="김 의찬" userId="a374fa9c067aa598" providerId="LiveId" clId="{E604DE0E-F0A1-47D3-A8DF-F00B6C5B6B25}" dt="2020-11-27T06:42:02.449" v="1043" actId="478"/>
          <ac:cxnSpMkLst>
            <pc:docMk/>
            <pc:sldMk cId="2073917507" sldId="258"/>
            <ac:cxnSpMk id="69" creationId="{E7D970E9-01AC-4D21-8BB0-4CFABDE642E1}"/>
          </ac:cxnSpMkLst>
        </pc:cxnChg>
        <pc:cxnChg chg="add del mod">
          <ac:chgData name="김 의찬" userId="a374fa9c067aa598" providerId="LiveId" clId="{E604DE0E-F0A1-47D3-A8DF-F00B6C5B6B25}" dt="2020-11-27T15:52:11.036" v="4187" actId="478"/>
          <ac:cxnSpMkLst>
            <pc:docMk/>
            <pc:sldMk cId="2073917507" sldId="258"/>
            <ac:cxnSpMk id="70" creationId="{003D2BDB-EC40-4710-8035-0AC470D57CAA}"/>
          </ac:cxnSpMkLst>
        </pc:cxnChg>
        <pc:cxnChg chg="add del mod">
          <ac:chgData name="김 의찬" userId="a374fa9c067aa598" providerId="LiveId" clId="{E604DE0E-F0A1-47D3-A8DF-F00B6C5B6B25}" dt="2020-11-27T06:18:05.019" v="651" actId="478"/>
          <ac:cxnSpMkLst>
            <pc:docMk/>
            <pc:sldMk cId="2073917507" sldId="258"/>
            <ac:cxnSpMk id="73" creationId="{147FF18E-6185-423F-A77C-2F28022EDC95}"/>
          </ac:cxnSpMkLst>
        </pc:cxnChg>
        <pc:cxnChg chg="add del mod">
          <ac:chgData name="김 의찬" userId="a374fa9c067aa598" providerId="LiveId" clId="{E604DE0E-F0A1-47D3-A8DF-F00B6C5B6B25}" dt="2020-11-27T07:10:11.295" v="1412" actId="478"/>
          <ac:cxnSpMkLst>
            <pc:docMk/>
            <pc:sldMk cId="2073917507" sldId="258"/>
            <ac:cxnSpMk id="74" creationId="{A90C5459-6146-4B28-B4F8-425DFFDAB786}"/>
          </ac:cxnSpMkLst>
        </pc:cxnChg>
        <pc:cxnChg chg="add mod">
          <ac:chgData name="김 의찬" userId="a374fa9c067aa598" providerId="LiveId" clId="{E604DE0E-F0A1-47D3-A8DF-F00B6C5B6B25}" dt="2020-11-27T16:11:57.043" v="7496" actId="14100"/>
          <ac:cxnSpMkLst>
            <pc:docMk/>
            <pc:sldMk cId="2073917507" sldId="258"/>
            <ac:cxnSpMk id="74" creationId="{FDC38DD0-854B-4872-8414-2AFD03867859}"/>
          </ac:cxnSpMkLst>
        </pc:cxnChg>
        <pc:cxnChg chg="add mod">
          <ac:chgData name="김 의찬" userId="a374fa9c067aa598" providerId="LiveId" clId="{E604DE0E-F0A1-47D3-A8DF-F00B6C5B6B25}" dt="2020-11-28T05:38:01.621" v="17742" actId="571"/>
          <ac:cxnSpMkLst>
            <pc:docMk/>
            <pc:sldMk cId="2073917507" sldId="258"/>
            <ac:cxnSpMk id="75" creationId="{1A42BF1C-F431-40FA-B4AB-7D1031920D66}"/>
          </ac:cxnSpMkLst>
        </pc:cxnChg>
        <pc:cxnChg chg="add mod">
          <ac:chgData name="김 의찬" userId="a374fa9c067aa598" providerId="LiveId" clId="{E604DE0E-F0A1-47D3-A8DF-F00B6C5B6B25}" dt="2020-11-28T05:38:39.226" v="17802" actId="14100"/>
          <ac:cxnSpMkLst>
            <pc:docMk/>
            <pc:sldMk cId="2073917507" sldId="258"/>
            <ac:cxnSpMk id="83" creationId="{5044119F-C913-441D-83B7-CA88A2ACDFB8}"/>
          </ac:cxnSpMkLst>
        </pc:cxnChg>
        <pc:cxnChg chg="add del mod">
          <ac:chgData name="김 의찬" userId="a374fa9c067aa598" providerId="LiveId" clId="{E604DE0E-F0A1-47D3-A8DF-F00B6C5B6B25}" dt="2020-11-27T13:31:03.821" v="2772" actId="478"/>
          <ac:cxnSpMkLst>
            <pc:docMk/>
            <pc:sldMk cId="2073917507" sldId="258"/>
            <ac:cxnSpMk id="83" creationId="{83A1ACCD-836A-4908-9087-D599DE916513}"/>
          </ac:cxnSpMkLst>
        </pc:cxnChg>
        <pc:cxnChg chg="add mod">
          <ac:chgData name="김 의찬" userId="a374fa9c067aa598" providerId="LiveId" clId="{E604DE0E-F0A1-47D3-A8DF-F00B6C5B6B25}" dt="2020-11-27T16:11:55.102" v="7495" actId="1076"/>
          <ac:cxnSpMkLst>
            <pc:docMk/>
            <pc:sldMk cId="2073917507" sldId="258"/>
            <ac:cxnSpMk id="85" creationId="{815A4515-58E9-4B39-A229-0E0C4FC2B3B4}"/>
          </ac:cxnSpMkLst>
        </pc:cxnChg>
        <pc:cxnChg chg="add mod">
          <ac:chgData name="김 의찬" userId="a374fa9c067aa598" providerId="LiveId" clId="{E604DE0E-F0A1-47D3-A8DF-F00B6C5B6B25}" dt="2020-11-27T16:11:55.102" v="7495" actId="1076"/>
          <ac:cxnSpMkLst>
            <pc:docMk/>
            <pc:sldMk cId="2073917507" sldId="258"/>
            <ac:cxnSpMk id="86" creationId="{108893E3-4DD2-499D-ABE5-0F12911776E7}"/>
          </ac:cxnSpMkLst>
        </pc:cxnChg>
        <pc:cxnChg chg="add mod">
          <ac:chgData name="김 의찬" userId="a374fa9c067aa598" providerId="LiveId" clId="{E604DE0E-F0A1-47D3-A8DF-F00B6C5B6B25}" dt="2020-11-28T02:44:19.324" v="16385" actId="1076"/>
          <ac:cxnSpMkLst>
            <pc:docMk/>
            <pc:sldMk cId="2073917507" sldId="258"/>
            <ac:cxnSpMk id="89" creationId="{5E0C6FAB-7079-4521-BE82-2E1E30AF0257}"/>
          </ac:cxnSpMkLst>
        </pc:cxnChg>
        <pc:cxnChg chg="add mod">
          <ac:chgData name="김 의찬" userId="a374fa9c067aa598" providerId="LiveId" clId="{E604DE0E-F0A1-47D3-A8DF-F00B6C5B6B25}" dt="2020-11-27T16:11:55.102" v="7495" actId="1076"/>
          <ac:cxnSpMkLst>
            <pc:docMk/>
            <pc:sldMk cId="2073917507" sldId="258"/>
            <ac:cxnSpMk id="94" creationId="{C50B3487-AD87-4F11-BD28-127FE9AABED8}"/>
          </ac:cxnSpMkLst>
        </pc:cxnChg>
        <pc:cxnChg chg="add mod">
          <ac:chgData name="김 의찬" userId="a374fa9c067aa598" providerId="LiveId" clId="{E604DE0E-F0A1-47D3-A8DF-F00B6C5B6B25}" dt="2020-11-28T01:56:15.119" v="13889" actId="14100"/>
          <ac:cxnSpMkLst>
            <pc:docMk/>
            <pc:sldMk cId="2073917507" sldId="258"/>
            <ac:cxnSpMk id="97" creationId="{3442C70F-4961-4767-AFB0-BB9BC8E72A0D}"/>
          </ac:cxnSpMkLst>
        </pc:cxnChg>
        <pc:cxnChg chg="add del mod">
          <ac:chgData name="김 의찬" userId="a374fa9c067aa598" providerId="LiveId" clId="{E604DE0E-F0A1-47D3-A8DF-F00B6C5B6B25}" dt="2020-11-27T06:46:17.501" v="1112" actId="478"/>
          <ac:cxnSpMkLst>
            <pc:docMk/>
            <pc:sldMk cId="2073917507" sldId="258"/>
            <ac:cxnSpMk id="104" creationId="{B1185E47-43C7-4B7B-BA9E-CFAF4CBCF1C3}"/>
          </ac:cxnSpMkLst>
        </pc:cxnChg>
        <pc:cxnChg chg="add del mod">
          <ac:chgData name="김 의찬" userId="a374fa9c067aa598" providerId="LiveId" clId="{E604DE0E-F0A1-47D3-A8DF-F00B6C5B6B25}" dt="2020-11-27T06:26:52.187" v="825" actId="478"/>
          <ac:cxnSpMkLst>
            <pc:docMk/>
            <pc:sldMk cId="2073917507" sldId="258"/>
            <ac:cxnSpMk id="105" creationId="{262BDB06-92CF-4603-93A4-8835A7C0A7EE}"/>
          </ac:cxnSpMkLst>
        </pc:cxnChg>
        <pc:cxnChg chg="add mod">
          <ac:chgData name="김 의찬" userId="a374fa9c067aa598" providerId="LiveId" clId="{E604DE0E-F0A1-47D3-A8DF-F00B6C5B6B25}" dt="2020-11-27T17:01:32.007" v="10750" actId="14100"/>
          <ac:cxnSpMkLst>
            <pc:docMk/>
            <pc:sldMk cId="2073917507" sldId="258"/>
            <ac:cxnSpMk id="107" creationId="{49EC6BBE-07EA-4E80-AAC1-26F0DED0E593}"/>
          </ac:cxnSpMkLst>
        </pc:cxnChg>
        <pc:cxnChg chg="add mod">
          <ac:chgData name="김 의찬" userId="a374fa9c067aa598" providerId="LiveId" clId="{E604DE0E-F0A1-47D3-A8DF-F00B6C5B6B25}" dt="2020-11-28T01:56:15.119" v="13889" actId="14100"/>
          <ac:cxnSpMkLst>
            <pc:docMk/>
            <pc:sldMk cId="2073917507" sldId="258"/>
            <ac:cxnSpMk id="115" creationId="{6788C883-171A-4CBD-962C-D45AED044251}"/>
          </ac:cxnSpMkLst>
        </pc:cxnChg>
        <pc:cxnChg chg="add mod">
          <ac:chgData name="김 의찬" userId="a374fa9c067aa598" providerId="LiveId" clId="{E604DE0E-F0A1-47D3-A8DF-F00B6C5B6B25}" dt="2020-11-27T17:20:57.561" v="11544" actId="14100"/>
          <ac:cxnSpMkLst>
            <pc:docMk/>
            <pc:sldMk cId="2073917507" sldId="258"/>
            <ac:cxnSpMk id="116" creationId="{1BFA9F61-456C-4960-B843-B794F6EBE7AD}"/>
          </ac:cxnSpMkLst>
        </pc:cxnChg>
        <pc:cxnChg chg="add del mod">
          <ac:chgData name="김 의찬" userId="a374fa9c067aa598" providerId="LiveId" clId="{E604DE0E-F0A1-47D3-A8DF-F00B6C5B6B25}" dt="2020-11-27T07:09:57.586" v="1405" actId="478"/>
          <ac:cxnSpMkLst>
            <pc:docMk/>
            <pc:sldMk cId="2073917507" sldId="258"/>
            <ac:cxnSpMk id="122" creationId="{4607103C-F407-45B7-8872-B888E9E53E31}"/>
          </ac:cxnSpMkLst>
        </pc:cxnChg>
        <pc:cxnChg chg="add mod">
          <ac:chgData name="김 의찬" userId="a374fa9c067aa598" providerId="LiveId" clId="{E604DE0E-F0A1-47D3-A8DF-F00B6C5B6B25}" dt="2020-11-28T01:58:25.626" v="13908" actId="692"/>
          <ac:cxnSpMkLst>
            <pc:docMk/>
            <pc:sldMk cId="2073917507" sldId="258"/>
            <ac:cxnSpMk id="134" creationId="{70C1DE7F-9661-411F-A419-8745238C5FC7}"/>
          </ac:cxnSpMkLst>
        </pc:cxnChg>
        <pc:cxnChg chg="add del mod">
          <ac:chgData name="김 의찬" userId="a374fa9c067aa598" providerId="LiveId" clId="{E604DE0E-F0A1-47D3-A8DF-F00B6C5B6B25}" dt="2020-11-27T06:35:26.704" v="933" actId="478"/>
          <ac:cxnSpMkLst>
            <pc:docMk/>
            <pc:sldMk cId="2073917507" sldId="258"/>
            <ac:cxnSpMk id="137" creationId="{A4097049-0381-4EFF-BC11-E2146038300A}"/>
          </ac:cxnSpMkLst>
        </pc:cxnChg>
        <pc:cxnChg chg="add del mod">
          <ac:chgData name="김 의찬" userId="a374fa9c067aa598" providerId="LiveId" clId="{E604DE0E-F0A1-47D3-A8DF-F00B6C5B6B25}" dt="2020-11-27T12:04:55.813" v="1642" actId="478"/>
          <ac:cxnSpMkLst>
            <pc:docMk/>
            <pc:sldMk cId="2073917507" sldId="258"/>
            <ac:cxnSpMk id="139" creationId="{E3A4F495-AE7B-407B-916A-60864021BAFA}"/>
          </ac:cxnSpMkLst>
        </pc:cxnChg>
        <pc:cxnChg chg="add del mod">
          <ac:chgData name="김 의찬" userId="a374fa9c067aa598" providerId="LiveId" clId="{E604DE0E-F0A1-47D3-A8DF-F00B6C5B6B25}" dt="2020-11-27T15:40:04.924" v="3053" actId="478"/>
          <ac:cxnSpMkLst>
            <pc:docMk/>
            <pc:sldMk cId="2073917507" sldId="258"/>
            <ac:cxnSpMk id="149" creationId="{DBBAAB57-D4F2-48BB-B732-CA9C1C7F7C6A}"/>
          </ac:cxnSpMkLst>
        </pc:cxnChg>
        <pc:cxnChg chg="add del mod">
          <ac:chgData name="김 의찬" userId="a374fa9c067aa598" providerId="LiveId" clId="{E604DE0E-F0A1-47D3-A8DF-F00B6C5B6B25}" dt="2020-11-27T07:09:57.114" v="1404" actId="478"/>
          <ac:cxnSpMkLst>
            <pc:docMk/>
            <pc:sldMk cId="2073917507" sldId="258"/>
            <ac:cxnSpMk id="177" creationId="{076E42FE-5983-49A9-811B-8FA75FD80516}"/>
          </ac:cxnSpMkLst>
        </pc:cxnChg>
        <pc:cxnChg chg="add mod">
          <ac:chgData name="김 의찬" userId="a374fa9c067aa598" providerId="LiveId" clId="{E604DE0E-F0A1-47D3-A8DF-F00B6C5B6B25}" dt="2020-11-27T13:31:52.564" v="2940" actId="1076"/>
          <ac:cxnSpMkLst>
            <pc:docMk/>
            <pc:sldMk cId="2073917507" sldId="258"/>
            <ac:cxnSpMk id="180" creationId="{20E3F6DE-DD66-45C0-8109-55E3F5B16CFD}"/>
          </ac:cxnSpMkLst>
        </pc:cxnChg>
        <pc:cxnChg chg="add del mod">
          <ac:chgData name="김 의찬" userId="a374fa9c067aa598" providerId="LiveId" clId="{E604DE0E-F0A1-47D3-A8DF-F00B6C5B6B25}" dt="2020-11-27T17:20:53.414" v="11541" actId="478"/>
          <ac:cxnSpMkLst>
            <pc:docMk/>
            <pc:sldMk cId="2073917507" sldId="258"/>
            <ac:cxnSpMk id="183" creationId="{FE12A882-55C2-4586-AEB6-9B64F63BB320}"/>
          </ac:cxnSpMkLst>
        </pc:cxnChg>
        <pc:cxnChg chg="add del mod">
          <ac:chgData name="김 의찬" userId="a374fa9c067aa598" providerId="LiveId" clId="{E604DE0E-F0A1-47D3-A8DF-F00B6C5B6B25}" dt="2020-11-27T07:10:09.948" v="1411" actId="478"/>
          <ac:cxnSpMkLst>
            <pc:docMk/>
            <pc:sldMk cId="2073917507" sldId="258"/>
            <ac:cxnSpMk id="187" creationId="{4FE79F91-9B3A-4CD5-AD9E-9B25D313B61B}"/>
          </ac:cxnSpMkLst>
        </pc:cxnChg>
        <pc:cxnChg chg="add mod">
          <ac:chgData name="김 의찬" userId="a374fa9c067aa598" providerId="LiveId" clId="{E604DE0E-F0A1-47D3-A8DF-F00B6C5B6B25}" dt="2020-11-27T13:31:52.564" v="2940" actId="1076"/>
          <ac:cxnSpMkLst>
            <pc:docMk/>
            <pc:sldMk cId="2073917507" sldId="258"/>
            <ac:cxnSpMk id="198" creationId="{984D49CE-9220-48FD-90C9-B2D96BDB4CB4}"/>
          </ac:cxnSpMkLst>
        </pc:cxnChg>
        <pc:cxnChg chg="add del mod">
          <ac:chgData name="김 의찬" userId="a374fa9c067aa598" providerId="LiveId" clId="{E604DE0E-F0A1-47D3-A8DF-F00B6C5B6B25}" dt="2020-11-27T17:05:32.817" v="11069" actId="478"/>
          <ac:cxnSpMkLst>
            <pc:docMk/>
            <pc:sldMk cId="2073917507" sldId="258"/>
            <ac:cxnSpMk id="202" creationId="{B2860E89-B995-4126-84D2-DDDA596F651B}"/>
          </ac:cxnSpMkLst>
        </pc:cxnChg>
        <pc:cxnChg chg="add mod">
          <ac:chgData name="김 의찬" userId="a374fa9c067aa598" providerId="LiveId" clId="{E604DE0E-F0A1-47D3-A8DF-F00B6C5B6B25}" dt="2020-11-28T05:26:54.121" v="17733" actId="692"/>
          <ac:cxnSpMkLst>
            <pc:docMk/>
            <pc:sldMk cId="2073917507" sldId="258"/>
            <ac:cxnSpMk id="204" creationId="{F9AB0BDC-EEFA-4871-9E8E-97D4CDD3662E}"/>
          </ac:cxnSpMkLst>
        </pc:cxnChg>
        <pc:cxnChg chg="add del mod">
          <ac:chgData name="김 의찬" userId="a374fa9c067aa598" providerId="LiveId" clId="{E604DE0E-F0A1-47D3-A8DF-F00B6C5B6B25}" dt="2020-11-27T15:53:11.741" v="4448" actId="478"/>
          <ac:cxnSpMkLst>
            <pc:docMk/>
            <pc:sldMk cId="2073917507" sldId="258"/>
            <ac:cxnSpMk id="207" creationId="{1C77630E-9BE4-47F6-BCED-788E4E7A057D}"/>
          </ac:cxnSpMkLst>
        </pc:cxnChg>
        <pc:cxnChg chg="add mod">
          <ac:chgData name="김 의찬" userId="a374fa9c067aa598" providerId="LiveId" clId="{E604DE0E-F0A1-47D3-A8DF-F00B6C5B6B25}" dt="2020-11-27T16:11:55.102" v="7495" actId="1076"/>
          <ac:cxnSpMkLst>
            <pc:docMk/>
            <pc:sldMk cId="2073917507" sldId="258"/>
            <ac:cxnSpMk id="210" creationId="{E3008724-9E10-462E-BF4B-5BDDA292713C}"/>
          </ac:cxnSpMkLst>
        </pc:cxnChg>
        <pc:cxnChg chg="add del mod">
          <ac:chgData name="김 의찬" userId="a374fa9c067aa598" providerId="LiveId" clId="{E604DE0E-F0A1-47D3-A8DF-F00B6C5B6B25}" dt="2020-11-27T12:10:53.792" v="1669" actId="478"/>
          <ac:cxnSpMkLst>
            <pc:docMk/>
            <pc:sldMk cId="2073917507" sldId="258"/>
            <ac:cxnSpMk id="213" creationId="{5F6E73A4-B099-4510-A0CE-B8251A427B37}"/>
          </ac:cxnSpMkLst>
        </pc:cxnChg>
      </pc:sldChg>
      <pc:sldChg chg="addSp delSp modSp add mod modNotesTx">
        <pc:chgData name="김 의찬" userId="a374fa9c067aa598" providerId="LiveId" clId="{E604DE0E-F0A1-47D3-A8DF-F00B6C5B6B25}" dt="2020-11-28T02:32:50.166" v="15877" actId="1076"/>
        <pc:sldMkLst>
          <pc:docMk/>
          <pc:sldMk cId="1286338065" sldId="259"/>
        </pc:sldMkLst>
        <pc:spChg chg="del mod">
          <ac:chgData name="김 의찬" userId="a374fa9c067aa598" providerId="LiveId" clId="{E604DE0E-F0A1-47D3-A8DF-F00B6C5B6B25}" dt="2020-11-27T12:33:19.786" v="1854" actId="478"/>
          <ac:spMkLst>
            <pc:docMk/>
            <pc:sldMk cId="1286338065" sldId="259"/>
            <ac:spMk id="2" creationId="{00000000-0000-0000-0000-000000000000}"/>
          </ac:spMkLst>
        </pc:spChg>
        <pc:spChg chg="del mod">
          <ac:chgData name="김 의찬" userId="a374fa9c067aa598" providerId="LiveId" clId="{E604DE0E-F0A1-47D3-A8DF-F00B6C5B6B25}" dt="2020-11-27T06:44:09.606" v="1054" actId="478"/>
          <ac:spMkLst>
            <pc:docMk/>
            <pc:sldMk cId="1286338065" sldId="259"/>
            <ac:spMk id="3" creationId="{00000000-0000-0000-0000-000000000000}"/>
          </ac:spMkLst>
        </pc:spChg>
        <pc:spChg chg="add del mod">
          <ac:chgData name="김 의찬" userId="a374fa9c067aa598" providerId="LiveId" clId="{E604DE0E-F0A1-47D3-A8DF-F00B6C5B6B25}" dt="2020-11-27T06:54:12.580" v="1169" actId="478"/>
          <ac:spMkLst>
            <pc:docMk/>
            <pc:sldMk cId="1286338065" sldId="259"/>
            <ac:spMk id="4" creationId="{59FCB2CC-3B5A-41C4-ADEB-1F0047B77192}"/>
          </ac:spMkLst>
        </pc:spChg>
        <pc:spChg chg="add del mod">
          <ac:chgData name="김 의찬" userId="a374fa9c067aa598" providerId="LiveId" clId="{E604DE0E-F0A1-47D3-A8DF-F00B6C5B6B25}" dt="2020-11-27T06:54:12.580" v="1169" actId="478"/>
          <ac:spMkLst>
            <pc:docMk/>
            <pc:sldMk cId="1286338065" sldId="259"/>
            <ac:spMk id="5" creationId="{37C0932F-49FE-418E-B2AF-0C7C60E700C8}"/>
          </ac:spMkLst>
        </pc:spChg>
        <pc:spChg chg="add del mod">
          <ac:chgData name="김 의찬" userId="a374fa9c067aa598" providerId="LiveId" clId="{E604DE0E-F0A1-47D3-A8DF-F00B6C5B6B25}" dt="2020-11-27T06:54:12.580" v="1169" actId="478"/>
          <ac:spMkLst>
            <pc:docMk/>
            <pc:sldMk cId="1286338065" sldId="259"/>
            <ac:spMk id="6" creationId="{AC6F8939-5144-4C38-B38C-546940797AD5}"/>
          </ac:spMkLst>
        </pc:spChg>
        <pc:spChg chg="add del mod">
          <ac:chgData name="김 의찬" userId="a374fa9c067aa598" providerId="LiveId" clId="{E604DE0E-F0A1-47D3-A8DF-F00B6C5B6B25}" dt="2020-11-27T06:54:12.580" v="1169" actId="478"/>
          <ac:spMkLst>
            <pc:docMk/>
            <pc:sldMk cId="1286338065" sldId="259"/>
            <ac:spMk id="7" creationId="{EBEE3DD7-2C99-40D4-A491-5DAC266D1209}"/>
          </ac:spMkLst>
        </pc:spChg>
        <pc:spChg chg="add del mod">
          <ac:chgData name="김 의찬" userId="a374fa9c067aa598" providerId="LiveId" clId="{E604DE0E-F0A1-47D3-A8DF-F00B6C5B6B25}" dt="2020-11-27T06:54:12.580" v="1169" actId="478"/>
          <ac:spMkLst>
            <pc:docMk/>
            <pc:sldMk cId="1286338065" sldId="259"/>
            <ac:spMk id="8" creationId="{155384F6-2488-49BF-B971-ACF8236DA892}"/>
          </ac:spMkLst>
        </pc:spChg>
        <pc:spChg chg="add del mod">
          <ac:chgData name="김 의찬" userId="a374fa9c067aa598" providerId="LiveId" clId="{E604DE0E-F0A1-47D3-A8DF-F00B6C5B6B25}" dt="2020-11-27T06:54:12.580" v="1169" actId="478"/>
          <ac:spMkLst>
            <pc:docMk/>
            <pc:sldMk cId="1286338065" sldId="259"/>
            <ac:spMk id="9" creationId="{F4DBA1B0-6DCA-4D74-B618-6BBD980E04F9}"/>
          </ac:spMkLst>
        </pc:spChg>
        <pc:spChg chg="add del mod">
          <ac:chgData name="김 의찬" userId="a374fa9c067aa598" providerId="LiveId" clId="{E604DE0E-F0A1-47D3-A8DF-F00B6C5B6B25}" dt="2020-11-27T06:53:13.937" v="1162" actId="478"/>
          <ac:spMkLst>
            <pc:docMk/>
            <pc:sldMk cId="1286338065" sldId="259"/>
            <ac:spMk id="10" creationId="{A4853420-6CF4-450E-A5C1-19403F0EC043}"/>
          </ac:spMkLst>
        </pc:spChg>
        <pc:spChg chg="add del mod">
          <ac:chgData name="김 의찬" userId="a374fa9c067aa598" providerId="LiveId" clId="{E604DE0E-F0A1-47D3-A8DF-F00B6C5B6B25}" dt="2020-11-27T06:53:13.937" v="1162" actId="478"/>
          <ac:spMkLst>
            <pc:docMk/>
            <pc:sldMk cId="1286338065" sldId="259"/>
            <ac:spMk id="11" creationId="{325F6AD8-105A-435F-9A86-9169FFCB0290}"/>
          </ac:spMkLst>
        </pc:spChg>
        <pc:spChg chg="add del mod">
          <ac:chgData name="김 의찬" userId="a374fa9c067aa598" providerId="LiveId" clId="{E604DE0E-F0A1-47D3-A8DF-F00B6C5B6B25}" dt="2020-11-27T06:53:13.937" v="1162" actId="478"/>
          <ac:spMkLst>
            <pc:docMk/>
            <pc:sldMk cId="1286338065" sldId="259"/>
            <ac:spMk id="12" creationId="{63BB4BCD-49D4-429E-ABE4-8047A55437D7}"/>
          </ac:spMkLst>
        </pc:spChg>
        <pc:spChg chg="add del mod">
          <ac:chgData name="김 의찬" userId="a374fa9c067aa598" providerId="LiveId" clId="{E604DE0E-F0A1-47D3-A8DF-F00B6C5B6B25}" dt="2020-11-27T06:53:13.937" v="1162" actId="478"/>
          <ac:spMkLst>
            <pc:docMk/>
            <pc:sldMk cId="1286338065" sldId="259"/>
            <ac:spMk id="13" creationId="{AAEC6272-5890-4866-8580-05DBC1245ABD}"/>
          </ac:spMkLst>
        </pc:spChg>
        <pc:spChg chg="add del mod">
          <ac:chgData name="김 의찬" userId="a374fa9c067aa598" providerId="LiveId" clId="{E604DE0E-F0A1-47D3-A8DF-F00B6C5B6B25}" dt="2020-11-27T06:53:13.937" v="1162" actId="478"/>
          <ac:spMkLst>
            <pc:docMk/>
            <pc:sldMk cId="1286338065" sldId="259"/>
            <ac:spMk id="14" creationId="{A78475B7-D87E-4DF9-90C8-F4EE0F82EB9A}"/>
          </ac:spMkLst>
        </pc:spChg>
        <pc:spChg chg="add del mod">
          <ac:chgData name="김 의찬" userId="a374fa9c067aa598" providerId="LiveId" clId="{E604DE0E-F0A1-47D3-A8DF-F00B6C5B6B25}" dt="2020-11-27T06:53:13.937" v="1162" actId="478"/>
          <ac:spMkLst>
            <pc:docMk/>
            <pc:sldMk cId="1286338065" sldId="259"/>
            <ac:spMk id="15" creationId="{022B9946-A4D3-41A1-A106-690D3977ECA3}"/>
          </ac:spMkLst>
        </pc:spChg>
        <pc:spChg chg="add del mod">
          <ac:chgData name="김 의찬" userId="a374fa9c067aa598" providerId="LiveId" clId="{E604DE0E-F0A1-47D3-A8DF-F00B6C5B6B25}" dt="2020-11-27T06:53:13.937" v="1162" actId="478"/>
          <ac:spMkLst>
            <pc:docMk/>
            <pc:sldMk cId="1286338065" sldId="259"/>
            <ac:spMk id="17" creationId="{5E6475D1-E651-458A-BDDC-E03CDA2618EA}"/>
          </ac:spMkLst>
        </pc:spChg>
        <pc:spChg chg="add mod">
          <ac:chgData name="김 의찬" userId="a374fa9c067aa598" providerId="LiveId" clId="{E604DE0E-F0A1-47D3-A8DF-F00B6C5B6B25}" dt="2020-11-28T02:32:35.898" v="15872" actId="1076"/>
          <ac:spMkLst>
            <pc:docMk/>
            <pc:sldMk cId="1286338065" sldId="259"/>
            <ac:spMk id="17" creationId="{6E9B4ECA-2A1F-4401-87FC-5C493466568B}"/>
          </ac:spMkLst>
        </pc:spChg>
        <pc:spChg chg="add mod">
          <ac:chgData name="김 의찬" userId="a374fa9c067aa598" providerId="LiveId" clId="{E604DE0E-F0A1-47D3-A8DF-F00B6C5B6B25}" dt="2020-11-27T12:38:07.665" v="1909" actId="1076"/>
          <ac:spMkLst>
            <pc:docMk/>
            <pc:sldMk cId="1286338065" sldId="259"/>
            <ac:spMk id="18" creationId="{41ED0F09-9B3F-42B2-909C-408083A2A1C7}"/>
          </ac:spMkLst>
        </pc:spChg>
        <pc:spChg chg="add del mod">
          <ac:chgData name="김 의찬" userId="a374fa9c067aa598" providerId="LiveId" clId="{E604DE0E-F0A1-47D3-A8DF-F00B6C5B6B25}" dt="2020-11-27T12:01:07.445" v="1619" actId="478"/>
          <ac:spMkLst>
            <pc:docMk/>
            <pc:sldMk cId="1286338065" sldId="259"/>
            <ac:spMk id="19" creationId="{C0D1CCAE-2101-40E1-8643-81CC6C27A547}"/>
          </ac:spMkLst>
        </pc:spChg>
        <pc:spChg chg="add del mod">
          <ac:chgData name="김 의찬" userId="a374fa9c067aa598" providerId="LiveId" clId="{E604DE0E-F0A1-47D3-A8DF-F00B6C5B6B25}" dt="2020-11-27T12:01:06.105" v="1618" actId="478"/>
          <ac:spMkLst>
            <pc:docMk/>
            <pc:sldMk cId="1286338065" sldId="259"/>
            <ac:spMk id="20" creationId="{C12A8978-00FC-4700-9F3D-8E8F8C97C7FB}"/>
          </ac:spMkLst>
        </pc:spChg>
        <pc:spChg chg="add del mod">
          <ac:chgData name="김 의찬" userId="a374fa9c067aa598" providerId="LiveId" clId="{E604DE0E-F0A1-47D3-A8DF-F00B6C5B6B25}" dt="2020-11-27T06:50:02.508" v="1126" actId="478"/>
          <ac:spMkLst>
            <pc:docMk/>
            <pc:sldMk cId="1286338065" sldId="259"/>
            <ac:spMk id="21" creationId="{330B7EB5-5ADC-4046-AB6B-3F2734797508}"/>
          </ac:spMkLst>
        </pc:spChg>
        <pc:spChg chg="add del mod">
          <ac:chgData name="김 의찬" userId="a374fa9c067aa598" providerId="LiveId" clId="{E604DE0E-F0A1-47D3-A8DF-F00B6C5B6B25}" dt="2020-11-27T12:01:09.250" v="1620" actId="478"/>
          <ac:spMkLst>
            <pc:docMk/>
            <pc:sldMk cId="1286338065" sldId="259"/>
            <ac:spMk id="21" creationId="{80527BCD-EE3C-40A2-ADB6-74AA744884B1}"/>
          </ac:spMkLst>
        </pc:spChg>
        <pc:spChg chg="add del mod">
          <ac:chgData name="김 의찬" userId="a374fa9c067aa598" providerId="LiveId" clId="{E604DE0E-F0A1-47D3-A8DF-F00B6C5B6B25}" dt="2020-11-27T12:01:09.250" v="1620" actId="478"/>
          <ac:spMkLst>
            <pc:docMk/>
            <pc:sldMk cId="1286338065" sldId="259"/>
            <ac:spMk id="22" creationId="{3BADE99C-D097-49E1-9C68-075A1462CE85}"/>
          </ac:spMkLst>
        </pc:spChg>
        <pc:spChg chg="add del mod">
          <ac:chgData name="김 의찬" userId="a374fa9c067aa598" providerId="LiveId" clId="{E604DE0E-F0A1-47D3-A8DF-F00B6C5B6B25}" dt="2020-11-27T06:50:02.508" v="1126" actId="478"/>
          <ac:spMkLst>
            <pc:docMk/>
            <pc:sldMk cId="1286338065" sldId="259"/>
            <ac:spMk id="22" creationId="{A9221BAA-A373-4728-BBD7-2AF414CB6845}"/>
          </ac:spMkLst>
        </pc:spChg>
        <pc:spChg chg="add del mod">
          <ac:chgData name="김 의찬" userId="a374fa9c067aa598" providerId="LiveId" clId="{E604DE0E-F0A1-47D3-A8DF-F00B6C5B6B25}" dt="2020-11-27T12:01:09.250" v="1620" actId="478"/>
          <ac:spMkLst>
            <pc:docMk/>
            <pc:sldMk cId="1286338065" sldId="259"/>
            <ac:spMk id="23" creationId="{4BB8611B-2561-41DA-8FF0-E32E3A182DDA}"/>
          </ac:spMkLst>
        </pc:spChg>
        <pc:spChg chg="add del mod">
          <ac:chgData name="김 의찬" userId="a374fa9c067aa598" providerId="LiveId" clId="{E604DE0E-F0A1-47D3-A8DF-F00B6C5B6B25}" dt="2020-11-27T06:50:02.508" v="1126" actId="478"/>
          <ac:spMkLst>
            <pc:docMk/>
            <pc:sldMk cId="1286338065" sldId="259"/>
            <ac:spMk id="23" creationId="{E2A16688-3A2C-4E8E-9DEE-BFEE710D6BE0}"/>
          </ac:spMkLst>
        </pc:spChg>
        <pc:spChg chg="add del mod">
          <ac:chgData name="김 의찬" userId="a374fa9c067aa598" providerId="LiveId" clId="{E604DE0E-F0A1-47D3-A8DF-F00B6C5B6B25}" dt="2020-11-27T12:01:09.250" v="1620" actId="478"/>
          <ac:spMkLst>
            <pc:docMk/>
            <pc:sldMk cId="1286338065" sldId="259"/>
            <ac:spMk id="24" creationId="{369F473C-12DB-4B2A-BAA4-C24B9444C396}"/>
          </ac:spMkLst>
        </pc:spChg>
        <pc:spChg chg="add del mod">
          <ac:chgData name="김 의찬" userId="a374fa9c067aa598" providerId="LiveId" clId="{E604DE0E-F0A1-47D3-A8DF-F00B6C5B6B25}" dt="2020-11-27T06:50:02.508" v="1126" actId="478"/>
          <ac:spMkLst>
            <pc:docMk/>
            <pc:sldMk cId="1286338065" sldId="259"/>
            <ac:spMk id="24" creationId="{6A8AF75D-60D8-4D5A-86EF-5E21AA3276E8}"/>
          </ac:spMkLst>
        </pc:spChg>
        <pc:spChg chg="add del mod">
          <ac:chgData name="김 의찬" userId="a374fa9c067aa598" providerId="LiveId" clId="{E604DE0E-F0A1-47D3-A8DF-F00B6C5B6B25}" dt="2020-11-27T06:50:02.508" v="1126" actId="478"/>
          <ac:spMkLst>
            <pc:docMk/>
            <pc:sldMk cId="1286338065" sldId="259"/>
            <ac:spMk id="25" creationId="{187B58C1-F9AF-450B-854D-DB29EB9F3605}"/>
          </ac:spMkLst>
        </pc:spChg>
        <pc:spChg chg="add del mod">
          <ac:chgData name="김 의찬" userId="a374fa9c067aa598" providerId="LiveId" clId="{E604DE0E-F0A1-47D3-A8DF-F00B6C5B6B25}" dt="2020-11-27T12:01:09.250" v="1620" actId="478"/>
          <ac:spMkLst>
            <pc:docMk/>
            <pc:sldMk cId="1286338065" sldId="259"/>
            <ac:spMk id="25" creationId="{5D0B4A99-5AE4-4BA1-8044-F21869B1D288}"/>
          </ac:spMkLst>
        </pc:spChg>
        <pc:spChg chg="add del mod">
          <ac:chgData name="김 의찬" userId="a374fa9c067aa598" providerId="LiveId" clId="{E604DE0E-F0A1-47D3-A8DF-F00B6C5B6B25}" dt="2020-11-27T06:50:02.508" v="1126" actId="478"/>
          <ac:spMkLst>
            <pc:docMk/>
            <pc:sldMk cId="1286338065" sldId="259"/>
            <ac:spMk id="26" creationId="{8FF7E159-D28F-470F-87F2-C3E82DB1AC83}"/>
          </ac:spMkLst>
        </pc:spChg>
        <pc:spChg chg="add mod">
          <ac:chgData name="김 의찬" userId="a374fa9c067aa598" providerId="LiveId" clId="{E604DE0E-F0A1-47D3-A8DF-F00B6C5B6B25}" dt="2020-11-27T12:38:07.665" v="1909" actId="1076"/>
          <ac:spMkLst>
            <pc:docMk/>
            <pc:sldMk cId="1286338065" sldId="259"/>
            <ac:spMk id="27" creationId="{6B1676F2-05DC-42A9-8F23-69094F8CEF31}"/>
          </ac:spMkLst>
        </pc:spChg>
        <pc:spChg chg="add del mod">
          <ac:chgData name="김 의찬" userId="a374fa9c067aa598" providerId="LiveId" clId="{E604DE0E-F0A1-47D3-A8DF-F00B6C5B6B25}" dt="2020-11-27T06:54:12.580" v="1169" actId="478"/>
          <ac:spMkLst>
            <pc:docMk/>
            <pc:sldMk cId="1286338065" sldId="259"/>
            <ac:spMk id="28" creationId="{402C8D30-67EE-4819-A47C-D1DD0CD9E6A7}"/>
          </ac:spMkLst>
        </pc:spChg>
        <pc:spChg chg="add del mod">
          <ac:chgData name="김 의찬" userId="a374fa9c067aa598" providerId="LiveId" clId="{E604DE0E-F0A1-47D3-A8DF-F00B6C5B6B25}" dt="2020-11-27T06:54:12.580" v="1169" actId="478"/>
          <ac:spMkLst>
            <pc:docMk/>
            <pc:sldMk cId="1286338065" sldId="259"/>
            <ac:spMk id="29" creationId="{1A65F912-04E0-4CDE-A6F9-E41BFEAD7CEB}"/>
          </ac:spMkLst>
        </pc:spChg>
        <pc:spChg chg="add del mod">
          <ac:chgData name="김 의찬" userId="a374fa9c067aa598" providerId="LiveId" clId="{E604DE0E-F0A1-47D3-A8DF-F00B6C5B6B25}" dt="2020-11-27T12:01:04.192" v="1616" actId="478"/>
          <ac:spMkLst>
            <pc:docMk/>
            <pc:sldMk cId="1286338065" sldId="259"/>
            <ac:spMk id="29" creationId="{8486AD4C-D78A-4740-A99A-1D3E3AEDE68E}"/>
          </ac:spMkLst>
        </pc:spChg>
        <pc:spChg chg="add del mod">
          <ac:chgData name="김 의찬" userId="a374fa9c067aa598" providerId="LiveId" clId="{E604DE0E-F0A1-47D3-A8DF-F00B6C5B6B25}" dt="2020-11-27T06:50:46.485" v="1150"/>
          <ac:spMkLst>
            <pc:docMk/>
            <pc:sldMk cId="1286338065" sldId="259"/>
            <ac:spMk id="30" creationId="{CB1E332F-1EEB-44B2-9FBD-CC64ABB7915F}"/>
          </ac:spMkLst>
        </pc:spChg>
        <pc:spChg chg="add del mod">
          <ac:chgData name="김 의찬" userId="a374fa9c067aa598" providerId="LiveId" clId="{E604DE0E-F0A1-47D3-A8DF-F00B6C5B6B25}" dt="2020-11-27T06:54:12.580" v="1169" actId="478"/>
          <ac:spMkLst>
            <pc:docMk/>
            <pc:sldMk cId="1286338065" sldId="259"/>
            <ac:spMk id="31" creationId="{CA880F5B-9848-4482-8374-33170476B65E}"/>
          </ac:spMkLst>
        </pc:spChg>
        <pc:spChg chg="add del mod">
          <ac:chgData name="김 의찬" userId="a374fa9c067aa598" providerId="LiveId" clId="{E604DE0E-F0A1-47D3-A8DF-F00B6C5B6B25}" dt="2020-11-27T06:54:12.580" v="1169" actId="478"/>
          <ac:spMkLst>
            <pc:docMk/>
            <pc:sldMk cId="1286338065" sldId="259"/>
            <ac:spMk id="32" creationId="{11E9DFC8-C786-421E-AFCC-FB1D026E811F}"/>
          </ac:spMkLst>
        </pc:spChg>
        <pc:spChg chg="add del mod">
          <ac:chgData name="김 의찬" userId="a374fa9c067aa598" providerId="LiveId" clId="{E604DE0E-F0A1-47D3-A8DF-F00B6C5B6B25}" dt="2020-11-27T06:54:12.580" v="1169" actId="478"/>
          <ac:spMkLst>
            <pc:docMk/>
            <pc:sldMk cId="1286338065" sldId="259"/>
            <ac:spMk id="33" creationId="{8BC28DB9-8DE6-465C-B58D-FFD5A3996D5C}"/>
          </ac:spMkLst>
        </pc:spChg>
        <pc:spChg chg="add mod">
          <ac:chgData name="김 의찬" userId="a374fa9c067aa598" providerId="LiveId" clId="{E604DE0E-F0A1-47D3-A8DF-F00B6C5B6B25}" dt="2020-11-27T12:38:07.665" v="1909" actId="1076"/>
          <ac:spMkLst>
            <pc:docMk/>
            <pc:sldMk cId="1286338065" sldId="259"/>
            <ac:spMk id="35" creationId="{9B0401FB-F0BF-42F6-8E6A-3A1810825003}"/>
          </ac:spMkLst>
        </pc:spChg>
        <pc:spChg chg="add mod">
          <ac:chgData name="김 의찬" userId="a374fa9c067aa598" providerId="LiveId" clId="{E604DE0E-F0A1-47D3-A8DF-F00B6C5B6B25}" dt="2020-11-27T12:38:07.665" v="1909" actId="1076"/>
          <ac:spMkLst>
            <pc:docMk/>
            <pc:sldMk cId="1286338065" sldId="259"/>
            <ac:spMk id="36" creationId="{50314046-E498-4F35-837E-98EF431E29E6}"/>
          </ac:spMkLst>
        </pc:spChg>
        <pc:spChg chg="add del mod">
          <ac:chgData name="김 의찬" userId="a374fa9c067aa598" providerId="LiveId" clId="{E604DE0E-F0A1-47D3-A8DF-F00B6C5B6B25}" dt="2020-11-27T07:07:12.918" v="1267" actId="478"/>
          <ac:spMkLst>
            <pc:docMk/>
            <pc:sldMk cId="1286338065" sldId="259"/>
            <ac:spMk id="37" creationId="{6114761B-17A9-4090-9474-730291AB5B9C}"/>
          </ac:spMkLst>
        </pc:spChg>
        <pc:spChg chg="add del mod">
          <ac:chgData name="김 의찬" userId="a374fa9c067aa598" providerId="LiveId" clId="{E604DE0E-F0A1-47D3-A8DF-F00B6C5B6B25}" dt="2020-11-27T07:07:12.918" v="1267" actId="478"/>
          <ac:spMkLst>
            <pc:docMk/>
            <pc:sldMk cId="1286338065" sldId="259"/>
            <ac:spMk id="38" creationId="{2093BE49-4892-423F-932A-FF551FEF456D}"/>
          </ac:spMkLst>
        </pc:spChg>
        <pc:spChg chg="add del mod">
          <ac:chgData name="김 의찬" userId="a374fa9c067aa598" providerId="LiveId" clId="{E604DE0E-F0A1-47D3-A8DF-F00B6C5B6B25}" dt="2020-11-27T07:07:12.918" v="1267" actId="478"/>
          <ac:spMkLst>
            <pc:docMk/>
            <pc:sldMk cId="1286338065" sldId="259"/>
            <ac:spMk id="39" creationId="{B3F27F82-E2FC-4E3A-A78E-08098F89782C}"/>
          </ac:spMkLst>
        </pc:spChg>
        <pc:spChg chg="add del mod">
          <ac:chgData name="김 의찬" userId="a374fa9c067aa598" providerId="LiveId" clId="{E604DE0E-F0A1-47D3-A8DF-F00B6C5B6B25}" dt="2020-11-27T07:07:12.918" v="1267" actId="478"/>
          <ac:spMkLst>
            <pc:docMk/>
            <pc:sldMk cId="1286338065" sldId="259"/>
            <ac:spMk id="40" creationId="{FEB3F54F-6DA3-4820-A54F-2E38E2B86CB2}"/>
          </ac:spMkLst>
        </pc:spChg>
        <pc:spChg chg="add del mod">
          <ac:chgData name="김 의찬" userId="a374fa9c067aa598" providerId="LiveId" clId="{E604DE0E-F0A1-47D3-A8DF-F00B6C5B6B25}" dt="2020-11-27T07:07:12.918" v="1267" actId="478"/>
          <ac:spMkLst>
            <pc:docMk/>
            <pc:sldMk cId="1286338065" sldId="259"/>
            <ac:spMk id="41" creationId="{E4BEA914-4ACE-4BD7-B29E-0528887AEE9A}"/>
          </ac:spMkLst>
        </pc:spChg>
        <pc:spChg chg="add del mod">
          <ac:chgData name="김 의찬" userId="a374fa9c067aa598" providerId="LiveId" clId="{E604DE0E-F0A1-47D3-A8DF-F00B6C5B6B25}" dt="2020-11-27T07:07:12.918" v="1267" actId="478"/>
          <ac:spMkLst>
            <pc:docMk/>
            <pc:sldMk cId="1286338065" sldId="259"/>
            <ac:spMk id="42" creationId="{4EC44F35-FFE5-4D2D-8032-F30554111787}"/>
          </ac:spMkLst>
        </pc:spChg>
        <pc:spChg chg="add del mod">
          <ac:chgData name="김 의찬" userId="a374fa9c067aa598" providerId="LiveId" clId="{E604DE0E-F0A1-47D3-A8DF-F00B6C5B6B25}" dt="2020-11-27T17:46:10.260" v="13587" actId="478"/>
          <ac:spMkLst>
            <pc:docMk/>
            <pc:sldMk cId="1286338065" sldId="259"/>
            <ac:spMk id="43" creationId="{E52C53FF-1491-4110-A42A-35890D153C4E}"/>
          </ac:spMkLst>
        </pc:spChg>
        <pc:spChg chg="add del mod">
          <ac:chgData name="김 의찬" userId="a374fa9c067aa598" providerId="LiveId" clId="{E604DE0E-F0A1-47D3-A8DF-F00B6C5B6B25}" dt="2020-11-27T17:46:10.260" v="13587" actId="478"/>
          <ac:spMkLst>
            <pc:docMk/>
            <pc:sldMk cId="1286338065" sldId="259"/>
            <ac:spMk id="44" creationId="{EDCE2C96-8BB8-4EC4-BF6C-6AE57D34A033}"/>
          </ac:spMkLst>
        </pc:spChg>
        <pc:spChg chg="add del mod">
          <ac:chgData name="김 의찬" userId="a374fa9c067aa598" providerId="LiveId" clId="{E604DE0E-F0A1-47D3-A8DF-F00B6C5B6B25}" dt="2020-11-27T17:46:10.260" v="13587" actId="478"/>
          <ac:spMkLst>
            <pc:docMk/>
            <pc:sldMk cId="1286338065" sldId="259"/>
            <ac:spMk id="45" creationId="{79EE20C9-E8D0-4346-802C-FE5DD4DBBD14}"/>
          </ac:spMkLst>
        </pc:spChg>
        <pc:spChg chg="add del mod">
          <ac:chgData name="김 의찬" userId="a374fa9c067aa598" providerId="LiveId" clId="{E604DE0E-F0A1-47D3-A8DF-F00B6C5B6B25}" dt="2020-11-27T13:08:48.021" v="2214" actId="478"/>
          <ac:spMkLst>
            <pc:docMk/>
            <pc:sldMk cId="1286338065" sldId="259"/>
            <ac:spMk id="46" creationId="{6F20D4BB-FDA6-4268-B9BC-BE309F458388}"/>
          </ac:spMkLst>
        </pc:spChg>
        <pc:spChg chg="add del mod">
          <ac:chgData name="김 의찬" userId="a374fa9c067aa598" providerId="LiveId" clId="{E604DE0E-F0A1-47D3-A8DF-F00B6C5B6B25}" dt="2020-11-27T17:46:10.260" v="13587" actId="478"/>
          <ac:spMkLst>
            <pc:docMk/>
            <pc:sldMk cId="1286338065" sldId="259"/>
            <ac:spMk id="47" creationId="{5E5E7020-681D-4E5F-A377-FC4E71396420}"/>
          </ac:spMkLst>
        </pc:spChg>
        <pc:spChg chg="add del mod">
          <ac:chgData name="김 의찬" userId="a374fa9c067aa598" providerId="LiveId" clId="{E604DE0E-F0A1-47D3-A8DF-F00B6C5B6B25}" dt="2020-11-27T17:46:10.260" v="13587" actId="478"/>
          <ac:spMkLst>
            <pc:docMk/>
            <pc:sldMk cId="1286338065" sldId="259"/>
            <ac:spMk id="48" creationId="{7F0FC55D-BAC8-469D-BAF7-470180FB1907}"/>
          </ac:spMkLst>
        </pc:spChg>
        <pc:spChg chg="add del mod">
          <ac:chgData name="김 의찬" userId="a374fa9c067aa598" providerId="LiveId" clId="{E604DE0E-F0A1-47D3-A8DF-F00B6C5B6B25}" dt="2020-11-27T17:46:10.260" v="13587" actId="478"/>
          <ac:spMkLst>
            <pc:docMk/>
            <pc:sldMk cId="1286338065" sldId="259"/>
            <ac:spMk id="49" creationId="{2FF7D604-5A86-4515-B883-A6486A60A76C}"/>
          </ac:spMkLst>
        </pc:spChg>
        <pc:spChg chg="add del mod">
          <ac:chgData name="김 의찬" userId="a374fa9c067aa598" providerId="LiveId" clId="{E604DE0E-F0A1-47D3-A8DF-F00B6C5B6B25}" dt="2020-11-27T12:34:48.119" v="1881"/>
          <ac:spMkLst>
            <pc:docMk/>
            <pc:sldMk cId="1286338065" sldId="259"/>
            <ac:spMk id="50" creationId="{F824959B-E842-4923-9A80-7B1BD609BFB1}"/>
          </ac:spMkLst>
        </pc:spChg>
        <pc:spChg chg="add mod">
          <ac:chgData name="김 의찬" userId="a374fa9c067aa598" providerId="LiveId" clId="{E604DE0E-F0A1-47D3-A8DF-F00B6C5B6B25}" dt="2020-11-27T12:38:07.665" v="1909" actId="1076"/>
          <ac:spMkLst>
            <pc:docMk/>
            <pc:sldMk cId="1286338065" sldId="259"/>
            <ac:spMk id="51" creationId="{8D383BD2-3817-4191-B4E7-ABF4B7323853}"/>
          </ac:spMkLst>
        </pc:spChg>
        <pc:spChg chg="add mod">
          <ac:chgData name="김 의찬" userId="a374fa9c067aa598" providerId="LiveId" clId="{E604DE0E-F0A1-47D3-A8DF-F00B6C5B6B25}" dt="2020-11-28T02:32:50.166" v="15877" actId="1076"/>
          <ac:spMkLst>
            <pc:docMk/>
            <pc:sldMk cId="1286338065" sldId="259"/>
            <ac:spMk id="52" creationId="{91B3FE2F-250B-4461-AFFD-A02A4BC5A474}"/>
          </ac:spMkLst>
        </pc:spChg>
        <pc:spChg chg="add del mod">
          <ac:chgData name="김 의찬" userId="a374fa9c067aa598" providerId="LiveId" clId="{E604DE0E-F0A1-47D3-A8DF-F00B6C5B6B25}" dt="2020-11-27T12:52:29.832" v="2089" actId="1076"/>
          <ac:spMkLst>
            <pc:docMk/>
            <pc:sldMk cId="1286338065" sldId="259"/>
            <ac:spMk id="53" creationId="{273F3E44-AB43-4CF6-8C22-536E5E4B701E}"/>
          </ac:spMkLst>
        </pc:spChg>
        <pc:spChg chg="add del mod">
          <ac:chgData name="김 의찬" userId="a374fa9c067aa598" providerId="LiveId" clId="{E604DE0E-F0A1-47D3-A8DF-F00B6C5B6B25}" dt="2020-11-27T12:52:29.832" v="2089" actId="1076"/>
          <ac:spMkLst>
            <pc:docMk/>
            <pc:sldMk cId="1286338065" sldId="259"/>
            <ac:spMk id="54" creationId="{815E3110-86C0-4A4A-9730-45FD6E4022FA}"/>
          </ac:spMkLst>
        </pc:spChg>
        <pc:spChg chg="add del mod">
          <ac:chgData name="김 의찬" userId="a374fa9c067aa598" providerId="LiveId" clId="{E604DE0E-F0A1-47D3-A8DF-F00B6C5B6B25}" dt="2020-11-27T12:52:29.832" v="2089" actId="1076"/>
          <ac:spMkLst>
            <pc:docMk/>
            <pc:sldMk cId="1286338065" sldId="259"/>
            <ac:spMk id="55" creationId="{C327FDC2-E228-4A6F-8AAA-C6479A077CBE}"/>
          </ac:spMkLst>
        </pc:spChg>
        <pc:spChg chg="add del mod">
          <ac:chgData name="김 의찬" userId="a374fa9c067aa598" providerId="LiveId" clId="{E604DE0E-F0A1-47D3-A8DF-F00B6C5B6B25}" dt="2020-11-27T12:52:29.832" v="2089" actId="1076"/>
          <ac:spMkLst>
            <pc:docMk/>
            <pc:sldMk cId="1286338065" sldId="259"/>
            <ac:spMk id="56" creationId="{20003311-5038-4497-BEB1-414AA1FE119E}"/>
          </ac:spMkLst>
        </pc:spChg>
        <pc:spChg chg="add del mod">
          <ac:chgData name="김 의찬" userId="a374fa9c067aa598" providerId="LiveId" clId="{E604DE0E-F0A1-47D3-A8DF-F00B6C5B6B25}" dt="2020-11-27T12:52:29.832" v="2089" actId="1076"/>
          <ac:spMkLst>
            <pc:docMk/>
            <pc:sldMk cId="1286338065" sldId="259"/>
            <ac:spMk id="57" creationId="{9693B69E-903D-4DB0-9EC9-9951708C4088}"/>
          </ac:spMkLst>
        </pc:spChg>
        <pc:spChg chg="add del mod">
          <ac:chgData name="김 의찬" userId="a374fa9c067aa598" providerId="LiveId" clId="{E604DE0E-F0A1-47D3-A8DF-F00B6C5B6B25}" dt="2020-11-27T12:52:29.832" v="2089" actId="1076"/>
          <ac:spMkLst>
            <pc:docMk/>
            <pc:sldMk cId="1286338065" sldId="259"/>
            <ac:spMk id="58" creationId="{B5829CDC-B561-4098-9E05-4992D89A9BE9}"/>
          </ac:spMkLst>
        </pc:spChg>
        <pc:spChg chg="add mod">
          <ac:chgData name="김 의찬" userId="a374fa9c067aa598" providerId="LiveId" clId="{E604DE0E-F0A1-47D3-A8DF-F00B6C5B6B25}" dt="2020-11-28T02:32:27.243" v="15867" actId="20577"/>
          <ac:spMkLst>
            <pc:docMk/>
            <pc:sldMk cId="1286338065" sldId="259"/>
            <ac:spMk id="59" creationId="{74715641-5FF6-46E4-82E8-14D114F0A32E}"/>
          </ac:spMkLst>
        </pc:spChg>
        <pc:spChg chg="add del mod">
          <ac:chgData name="김 의찬" userId="a374fa9c067aa598" providerId="LiveId" clId="{E604DE0E-F0A1-47D3-A8DF-F00B6C5B6B25}" dt="2020-11-27T12:52:29.832" v="2089" actId="1076"/>
          <ac:spMkLst>
            <pc:docMk/>
            <pc:sldMk cId="1286338065" sldId="259"/>
            <ac:spMk id="60" creationId="{86D6B2E5-3FE6-4A89-9BE5-978947BC6908}"/>
          </ac:spMkLst>
        </pc:spChg>
        <pc:spChg chg="add mod">
          <ac:chgData name="김 의찬" userId="a374fa9c067aa598" providerId="LiveId" clId="{E604DE0E-F0A1-47D3-A8DF-F00B6C5B6B25}" dt="2020-11-27T12:39:38.297" v="1935" actId="1076"/>
          <ac:spMkLst>
            <pc:docMk/>
            <pc:sldMk cId="1286338065" sldId="259"/>
            <ac:spMk id="62" creationId="{BCD13EA7-CA1E-40B9-B171-559CF26CFB28}"/>
          </ac:spMkLst>
        </pc:spChg>
        <pc:spChg chg="add mod">
          <ac:chgData name="김 의찬" userId="a374fa9c067aa598" providerId="LiveId" clId="{E604DE0E-F0A1-47D3-A8DF-F00B6C5B6B25}" dt="2020-11-27T12:40:03.315" v="1956" actId="1076"/>
          <ac:spMkLst>
            <pc:docMk/>
            <pc:sldMk cId="1286338065" sldId="259"/>
            <ac:spMk id="65" creationId="{9C87B210-97BE-4EE0-BAD9-5A79A3D5E675}"/>
          </ac:spMkLst>
        </pc:spChg>
        <pc:spChg chg="add mod">
          <ac:chgData name="김 의찬" userId="a374fa9c067aa598" providerId="LiveId" clId="{E604DE0E-F0A1-47D3-A8DF-F00B6C5B6B25}" dt="2020-11-28T01:52:47.244" v="13596" actId="20577"/>
          <ac:spMkLst>
            <pc:docMk/>
            <pc:sldMk cId="1286338065" sldId="259"/>
            <ac:spMk id="70" creationId="{E1CE1125-9903-46D2-BC76-A3CA6D5A0857}"/>
          </ac:spMkLst>
        </pc:spChg>
        <pc:spChg chg="add mod">
          <ac:chgData name="김 의찬" userId="a374fa9c067aa598" providerId="LiveId" clId="{E604DE0E-F0A1-47D3-A8DF-F00B6C5B6B25}" dt="2020-11-27T12:20:08.367" v="1800" actId="571"/>
          <ac:spMkLst>
            <pc:docMk/>
            <pc:sldMk cId="1286338065" sldId="259"/>
            <ac:spMk id="72" creationId="{8A539B7C-AC96-4707-AC7C-8F94303C5763}"/>
          </ac:spMkLst>
        </pc:spChg>
        <pc:spChg chg="add mod">
          <ac:chgData name="김 의찬" userId="a374fa9c067aa598" providerId="LiveId" clId="{E604DE0E-F0A1-47D3-A8DF-F00B6C5B6B25}" dt="2020-11-27T12:47:22.441" v="2036" actId="14100"/>
          <ac:spMkLst>
            <pc:docMk/>
            <pc:sldMk cId="1286338065" sldId="259"/>
            <ac:spMk id="80" creationId="{E9B3F843-132D-42B9-82A9-F95E2B60F7B9}"/>
          </ac:spMkLst>
        </pc:spChg>
        <pc:spChg chg="add del mod">
          <ac:chgData name="김 의찬" userId="a374fa9c067aa598" providerId="LiveId" clId="{E604DE0E-F0A1-47D3-A8DF-F00B6C5B6B25}" dt="2020-11-27T12:37:54.250" v="1907" actId="478"/>
          <ac:spMkLst>
            <pc:docMk/>
            <pc:sldMk cId="1286338065" sldId="259"/>
            <ac:spMk id="87" creationId="{770A48AC-5D7C-4ECD-BE9E-B62D79203FEF}"/>
          </ac:spMkLst>
        </pc:spChg>
        <pc:spChg chg="add del mod">
          <ac:chgData name="김 의찬" userId="a374fa9c067aa598" providerId="LiveId" clId="{E604DE0E-F0A1-47D3-A8DF-F00B6C5B6B25}" dt="2020-11-27T12:37:54.250" v="1907" actId="478"/>
          <ac:spMkLst>
            <pc:docMk/>
            <pc:sldMk cId="1286338065" sldId="259"/>
            <ac:spMk id="88" creationId="{710460B8-774D-46FB-8AD4-009DB351A173}"/>
          </ac:spMkLst>
        </pc:spChg>
        <pc:spChg chg="add del mod">
          <ac:chgData name="김 의찬" userId="a374fa9c067aa598" providerId="LiveId" clId="{E604DE0E-F0A1-47D3-A8DF-F00B6C5B6B25}" dt="2020-11-27T12:33:20.965" v="1855" actId="478"/>
          <ac:spMkLst>
            <pc:docMk/>
            <pc:sldMk cId="1286338065" sldId="259"/>
            <ac:spMk id="90" creationId="{6F4BAF02-1131-4781-9985-92AFB93C80D9}"/>
          </ac:spMkLst>
        </pc:spChg>
        <pc:spChg chg="add del mod">
          <ac:chgData name="김 의찬" userId="a374fa9c067aa598" providerId="LiveId" clId="{E604DE0E-F0A1-47D3-A8DF-F00B6C5B6B25}" dt="2020-11-27T12:37:54.250" v="1907" actId="478"/>
          <ac:spMkLst>
            <pc:docMk/>
            <pc:sldMk cId="1286338065" sldId="259"/>
            <ac:spMk id="91" creationId="{89B3D976-C5F0-4BE0-B4C8-A5F26CC95CB8}"/>
          </ac:spMkLst>
        </pc:spChg>
        <pc:spChg chg="add del mod">
          <ac:chgData name="김 의찬" userId="a374fa9c067aa598" providerId="LiveId" clId="{E604DE0E-F0A1-47D3-A8DF-F00B6C5B6B25}" dt="2020-11-27T12:37:50.913" v="1906"/>
          <ac:spMkLst>
            <pc:docMk/>
            <pc:sldMk cId="1286338065" sldId="259"/>
            <ac:spMk id="103" creationId="{A936D29A-30EB-4014-B652-0981A38A9DCF}"/>
          </ac:spMkLst>
        </pc:spChg>
        <pc:spChg chg="add del mod">
          <ac:chgData name="김 의찬" userId="a374fa9c067aa598" providerId="LiveId" clId="{E604DE0E-F0A1-47D3-A8DF-F00B6C5B6B25}" dt="2020-11-27T12:43:56.027" v="1975" actId="478"/>
          <ac:spMkLst>
            <pc:docMk/>
            <pc:sldMk cId="1286338065" sldId="259"/>
            <ac:spMk id="104" creationId="{79153CF0-70BE-461D-8C2E-F98B04281659}"/>
          </ac:spMkLst>
        </pc:spChg>
        <pc:spChg chg="add mod">
          <ac:chgData name="김 의찬" userId="a374fa9c067aa598" providerId="LiveId" clId="{E604DE0E-F0A1-47D3-A8DF-F00B6C5B6B25}" dt="2020-11-27T13:07:52.858" v="2164" actId="1076"/>
          <ac:spMkLst>
            <pc:docMk/>
            <pc:sldMk cId="1286338065" sldId="259"/>
            <ac:spMk id="124" creationId="{6AD7FDD1-F3F3-4596-A78C-FDE78E7CDC52}"/>
          </ac:spMkLst>
        </pc:spChg>
        <pc:spChg chg="add mod">
          <ac:chgData name="김 의찬" userId="a374fa9c067aa598" providerId="LiveId" clId="{E604DE0E-F0A1-47D3-A8DF-F00B6C5B6B25}" dt="2020-11-27T13:07:52.858" v="2164" actId="1076"/>
          <ac:spMkLst>
            <pc:docMk/>
            <pc:sldMk cId="1286338065" sldId="259"/>
            <ac:spMk id="125" creationId="{406262F4-7653-4002-8841-19AD1A87EA29}"/>
          </ac:spMkLst>
        </pc:spChg>
        <pc:spChg chg="add del mod">
          <ac:chgData name="김 의찬" userId="a374fa9c067aa598" providerId="LiveId" clId="{E604DE0E-F0A1-47D3-A8DF-F00B6C5B6B25}" dt="2020-11-27T12:53:00.798" v="2127"/>
          <ac:spMkLst>
            <pc:docMk/>
            <pc:sldMk cId="1286338065" sldId="259"/>
            <ac:spMk id="126" creationId="{303AFE09-DA70-4023-9AA3-5DBA4732539A}"/>
          </ac:spMkLst>
        </pc:spChg>
        <pc:spChg chg="add mod">
          <ac:chgData name="김 의찬" userId="a374fa9c067aa598" providerId="LiveId" clId="{E604DE0E-F0A1-47D3-A8DF-F00B6C5B6B25}" dt="2020-11-27T13:07:52.858" v="2164" actId="1076"/>
          <ac:spMkLst>
            <pc:docMk/>
            <pc:sldMk cId="1286338065" sldId="259"/>
            <ac:spMk id="127" creationId="{126D1AC5-0284-4972-B998-B5637527C128}"/>
          </ac:spMkLst>
        </pc:spChg>
        <pc:spChg chg="add mod">
          <ac:chgData name="김 의찬" userId="a374fa9c067aa598" providerId="LiveId" clId="{E604DE0E-F0A1-47D3-A8DF-F00B6C5B6B25}" dt="2020-11-28T02:32:47.926" v="15876" actId="1076"/>
          <ac:spMkLst>
            <pc:docMk/>
            <pc:sldMk cId="1286338065" sldId="259"/>
            <ac:spMk id="132" creationId="{981CA805-2471-4D85-951F-70B60E52323A}"/>
          </ac:spMkLst>
        </pc:spChg>
        <pc:spChg chg="add del mod">
          <ac:chgData name="김 의찬" userId="a374fa9c067aa598" providerId="LiveId" clId="{E604DE0E-F0A1-47D3-A8DF-F00B6C5B6B25}" dt="2020-11-27T12:53:00.797" v="2125"/>
          <ac:spMkLst>
            <pc:docMk/>
            <pc:sldMk cId="1286338065" sldId="259"/>
            <ac:spMk id="133" creationId="{E4331BA2-4138-4C38-ADE6-2C3910BF9BF4}"/>
          </ac:spMkLst>
        </pc:spChg>
        <pc:spChg chg="add mod">
          <ac:chgData name="김 의찬" userId="a374fa9c067aa598" providerId="LiveId" clId="{E604DE0E-F0A1-47D3-A8DF-F00B6C5B6B25}" dt="2020-11-27T13:08:01.677" v="2172" actId="1076"/>
          <ac:spMkLst>
            <pc:docMk/>
            <pc:sldMk cId="1286338065" sldId="259"/>
            <ac:spMk id="139" creationId="{E1CC7B7B-A082-4939-97E0-C15A4BC7F27B}"/>
          </ac:spMkLst>
        </pc:spChg>
        <pc:spChg chg="add del mod">
          <ac:chgData name="김 의찬" userId="a374fa9c067aa598" providerId="LiveId" clId="{E604DE0E-F0A1-47D3-A8DF-F00B6C5B6B25}" dt="2020-11-27T17:26:28.875" v="11986" actId="478"/>
          <ac:spMkLst>
            <pc:docMk/>
            <pc:sldMk cId="1286338065" sldId="259"/>
            <ac:spMk id="140" creationId="{84FB8E4C-D650-46CA-831C-7BC41C09A6AE}"/>
          </ac:spMkLst>
        </pc:spChg>
        <pc:spChg chg="add mod">
          <ac:chgData name="김 의찬" userId="a374fa9c067aa598" providerId="LiveId" clId="{E604DE0E-F0A1-47D3-A8DF-F00B6C5B6B25}" dt="2020-11-27T12:53:25.178" v="2130" actId="571"/>
          <ac:spMkLst>
            <pc:docMk/>
            <pc:sldMk cId="1286338065" sldId="259"/>
            <ac:spMk id="143" creationId="{E4F602D5-5058-40B2-840E-9C899866B710}"/>
          </ac:spMkLst>
        </pc:spChg>
        <pc:spChg chg="add mod">
          <ac:chgData name="김 의찬" userId="a374fa9c067aa598" providerId="LiveId" clId="{E604DE0E-F0A1-47D3-A8DF-F00B6C5B6B25}" dt="2020-11-27T12:53:27.120" v="2137" actId="20577"/>
          <ac:spMkLst>
            <pc:docMk/>
            <pc:sldMk cId="1286338065" sldId="259"/>
            <ac:spMk id="144" creationId="{42439338-43D3-49CF-A14C-943AB3056A2E}"/>
          </ac:spMkLst>
        </pc:spChg>
        <pc:spChg chg="add mod">
          <ac:chgData name="김 의찬" userId="a374fa9c067aa598" providerId="LiveId" clId="{E604DE0E-F0A1-47D3-A8DF-F00B6C5B6B25}" dt="2020-11-27T12:53:34.966" v="2150" actId="20577"/>
          <ac:spMkLst>
            <pc:docMk/>
            <pc:sldMk cId="1286338065" sldId="259"/>
            <ac:spMk id="145" creationId="{2CC0DFD2-0D96-4E72-9B19-9042622AC2D3}"/>
          </ac:spMkLst>
        </pc:spChg>
        <pc:spChg chg="add mod">
          <ac:chgData name="김 의찬" userId="a374fa9c067aa598" providerId="LiveId" clId="{E604DE0E-F0A1-47D3-A8DF-F00B6C5B6B25}" dt="2020-11-27T12:53:37.935" v="2157" actId="20577"/>
          <ac:spMkLst>
            <pc:docMk/>
            <pc:sldMk cId="1286338065" sldId="259"/>
            <ac:spMk id="146" creationId="{D2EAC56A-463A-498D-AF24-3C3291CAD9FE}"/>
          </ac:spMkLst>
        </pc:spChg>
        <pc:spChg chg="add mod">
          <ac:chgData name="김 의찬" userId="a374fa9c067aa598" providerId="LiveId" clId="{E604DE0E-F0A1-47D3-A8DF-F00B6C5B6B25}" dt="2020-11-27T13:07:59.200" v="2171" actId="1076"/>
          <ac:spMkLst>
            <pc:docMk/>
            <pc:sldMk cId="1286338065" sldId="259"/>
            <ac:spMk id="155" creationId="{BB247B23-3562-4D03-808F-C845C3C34AFB}"/>
          </ac:spMkLst>
        </pc:spChg>
        <pc:spChg chg="add mod">
          <ac:chgData name="김 의찬" userId="a374fa9c067aa598" providerId="LiveId" clId="{E604DE0E-F0A1-47D3-A8DF-F00B6C5B6B25}" dt="2020-11-27T17:41:26.643" v="13469" actId="20577"/>
          <ac:spMkLst>
            <pc:docMk/>
            <pc:sldMk cId="1286338065" sldId="259"/>
            <ac:spMk id="165" creationId="{82759E2F-76C8-443D-B0A5-4FFBB4850F2C}"/>
          </ac:spMkLst>
        </pc:spChg>
        <pc:spChg chg="add mod">
          <ac:chgData name="김 의찬" userId="a374fa9c067aa598" providerId="LiveId" clId="{E604DE0E-F0A1-47D3-A8DF-F00B6C5B6B25}" dt="2020-11-27T17:36:36.460" v="13260" actId="115"/>
          <ac:spMkLst>
            <pc:docMk/>
            <pc:sldMk cId="1286338065" sldId="259"/>
            <ac:spMk id="169" creationId="{5942E30F-2765-47B1-B712-8CFD1BC5FD6E}"/>
          </ac:spMkLst>
        </pc:spChg>
        <pc:spChg chg="add del mod">
          <ac:chgData name="김 의찬" userId="a374fa9c067aa598" providerId="LiveId" clId="{E604DE0E-F0A1-47D3-A8DF-F00B6C5B6B25}" dt="2020-11-27T17:33:17.754" v="12706" actId="478"/>
          <ac:spMkLst>
            <pc:docMk/>
            <pc:sldMk cId="1286338065" sldId="259"/>
            <ac:spMk id="171" creationId="{014C76C4-F430-46BC-98CF-17B064CAB6A1}"/>
          </ac:spMkLst>
        </pc:spChg>
        <pc:spChg chg="add mod">
          <ac:chgData name="김 의찬" userId="a374fa9c067aa598" providerId="LiveId" clId="{E604DE0E-F0A1-47D3-A8DF-F00B6C5B6B25}" dt="2020-11-27T17:40:02.427" v="13465" actId="1076"/>
          <ac:spMkLst>
            <pc:docMk/>
            <pc:sldMk cId="1286338065" sldId="259"/>
            <ac:spMk id="172" creationId="{A7289752-B9B1-4383-8B0E-CE23BC64E8AE}"/>
          </ac:spMkLst>
        </pc:spChg>
        <pc:spChg chg="add del mod">
          <ac:chgData name="김 의찬" userId="a374fa9c067aa598" providerId="LiveId" clId="{E604DE0E-F0A1-47D3-A8DF-F00B6C5B6B25}" dt="2020-11-28T02:29:11.640" v="15408"/>
          <ac:spMkLst>
            <pc:docMk/>
            <pc:sldMk cId="1286338065" sldId="259"/>
            <ac:spMk id="179" creationId="{E27EC56D-A8E4-4845-9FFD-8390F9B2F4FD}"/>
          </ac:spMkLst>
        </pc:spChg>
        <pc:spChg chg="add del mod">
          <ac:chgData name="김 의찬" userId="a374fa9c067aa598" providerId="LiveId" clId="{E604DE0E-F0A1-47D3-A8DF-F00B6C5B6B25}" dt="2020-11-27T17:46:08.638" v="13586"/>
          <ac:spMkLst>
            <pc:docMk/>
            <pc:sldMk cId="1286338065" sldId="259"/>
            <ac:spMk id="185" creationId="{D24605F5-897B-498A-AE94-EF4F8EC7F812}"/>
          </ac:spMkLst>
        </pc:spChg>
        <pc:spChg chg="add del mod">
          <ac:chgData name="김 의찬" userId="a374fa9c067aa598" providerId="LiveId" clId="{E604DE0E-F0A1-47D3-A8DF-F00B6C5B6B25}" dt="2020-11-27T17:46:08.638" v="13586"/>
          <ac:spMkLst>
            <pc:docMk/>
            <pc:sldMk cId="1286338065" sldId="259"/>
            <ac:spMk id="186" creationId="{2C369977-160C-4FEB-84DD-EC8027262A7E}"/>
          </ac:spMkLst>
        </pc:spChg>
        <pc:spChg chg="add del mod">
          <ac:chgData name="김 의찬" userId="a374fa9c067aa598" providerId="LiveId" clId="{E604DE0E-F0A1-47D3-A8DF-F00B6C5B6B25}" dt="2020-11-27T17:46:08.638" v="13586"/>
          <ac:spMkLst>
            <pc:docMk/>
            <pc:sldMk cId="1286338065" sldId="259"/>
            <ac:spMk id="187" creationId="{950E160A-33A0-4B04-B698-AC338A67E838}"/>
          </ac:spMkLst>
        </pc:spChg>
        <pc:spChg chg="add del mod">
          <ac:chgData name="김 의찬" userId="a374fa9c067aa598" providerId="LiveId" clId="{E604DE0E-F0A1-47D3-A8DF-F00B6C5B6B25}" dt="2020-11-27T17:46:08.638" v="13586"/>
          <ac:spMkLst>
            <pc:docMk/>
            <pc:sldMk cId="1286338065" sldId="259"/>
            <ac:spMk id="188" creationId="{EE68CD68-A980-46D9-8CE0-28FCCA2E1F00}"/>
          </ac:spMkLst>
        </pc:spChg>
        <pc:spChg chg="add del mod">
          <ac:chgData name="김 의찬" userId="a374fa9c067aa598" providerId="LiveId" clId="{E604DE0E-F0A1-47D3-A8DF-F00B6C5B6B25}" dt="2020-11-27T17:46:08.638" v="13586"/>
          <ac:spMkLst>
            <pc:docMk/>
            <pc:sldMk cId="1286338065" sldId="259"/>
            <ac:spMk id="189" creationId="{98F3AECD-7227-4D71-8848-69FD70CC67B7}"/>
          </ac:spMkLst>
        </pc:spChg>
        <pc:spChg chg="add del mod">
          <ac:chgData name="김 의찬" userId="a374fa9c067aa598" providerId="LiveId" clId="{E604DE0E-F0A1-47D3-A8DF-F00B6C5B6B25}" dt="2020-11-27T17:46:08.638" v="13586"/>
          <ac:spMkLst>
            <pc:docMk/>
            <pc:sldMk cId="1286338065" sldId="259"/>
            <ac:spMk id="190" creationId="{34497D2D-DD24-47E1-98E1-141A23F90599}"/>
          </ac:spMkLst>
        </pc:spChg>
        <pc:spChg chg="add mod">
          <ac:chgData name="김 의찬" userId="a374fa9c067aa598" providerId="LiveId" clId="{E604DE0E-F0A1-47D3-A8DF-F00B6C5B6B25}" dt="2020-11-27T17:46:14.397" v="13589" actId="1076"/>
          <ac:spMkLst>
            <pc:docMk/>
            <pc:sldMk cId="1286338065" sldId="259"/>
            <ac:spMk id="191" creationId="{64F490D9-7A98-473E-8751-41E301ACAFE6}"/>
          </ac:spMkLst>
        </pc:spChg>
        <pc:spChg chg="add mod">
          <ac:chgData name="김 의찬" userId="a374fa9c067aa598" providerId="LiveId" clId="{E604DE0E-F0A1-47D3-A8DF-F00B6C5B6B25}" dt="2020-11-27T17:46:14.397" v="13589" actId="1076"/>
          <ac:spMkLst>
            <pc:docMk/>
            <pc:sldMk cId="1286338065" sldId="259"/>
            <ac:spMk id="192" creationId="{44346856-0559-4198-8CB5-EF3AEE74D13D}"/>
          </ac:spMkLst>
        </pc:spChg>
        <pc:spChg chg="add mod">
          <ac:chgData name="김 의찬" userId="a374fa9c067aa598" providerId="LiveId" clId="{E604DE0E-F0A1-47D3-A8DF-F00B6C5B6B25}" dt="2020-11-27T17:46:14.397" v="13589" actId="1076"/>
          <ac:spMkLst>
            <pc:docMk/>
            <pc:sldMk cId="1286338065" sldId="259"/>
            <ac:spMk id="193" creationId="{A48B8A94-DBDF-412B-B352-43F3E99FC49E}"/>
          </ac:spMkLst>
        </pc:spChg>
        <pc:spChg chg="add mod">
          <ac:chgData name="김 의찬" userId="a374fa9c067aa598" providerId="LiveId" clId="{E604DE0E-F0A1-47D3-A8DF-F00B6C5B6B25}" dt="2020-11-27T17:46:14.397" v="13589" actId="1076"/>
          <ac:spMkLst>
            <pc:docMk/>
            <pc:sldMk cId="1286338065" sldId="259"/>
            <ac:spMk id="194" creationId="{FD2C5739-CB43-4ECC-9A1B-26E968FD10D3}"/>
          </ac:spMkLst>
        </pc:spChg>
        <pc:spChg chg="add mod">
          <ac:chgData name="김 의찬" userId="a374fa9c067aa598" providerId="LiveId" clId="{E604DE0E-F0A1-47D3-A8DF-F00B6C5B6B25}" dt="2020-11-27T17:46:14.397" v="13589" actId="1076"/>
          <ac:spMkLst>
            <pc:docMk/>
            <pc:sldMk cId="1286338065" sldId="259"/>
            <ac:spMk id="195" creationId="{C694C2E6-3983-43F0-A7EF-C09B9C1F14BF}"/>
          </ac:spMkLst>
        </pc:spChg>
        <pc:spChg chg="add mod">
          <ac:chgData name="김 의찬" userId="a374fa9c067aa598" providerId="LiveId" clId="{E604DE0E-F0A1-47D3-A8DF-F00B6C5B6B25}" dt="2020-11-27T17:46:14.397" v="13589" actId="1076"/>
          <ac:spMkLst>
            <pc:docMk/>
            <pc:sldMk cId="1286338065" sldId="259"/>
            <ac:spMk id="196" creationId="{37DF87DB-DCEC-469F-A2A4-8B88D389C973}"/>
          </ac:spMkLst>
        </pc:spChg>
        <pc:cxnChg chg="add del mod">
          <ac:chgData name="김 의찬" userId="a374fa9c067aa598" providerId="LiveId" clId="{E604DE0E-F0A1-47D3-A8DF-F00B6C5B6B25}" dt="2020-11-27T06:53:13.937" v="1162" actId="478"/>
          <ac:cxnSpMkLst>
            <pc:docMk/>
            <pc:sldMk cId="1286338065" sldId="259"/>
            <ac:cxnSpMk id="16" creationId="{F39AB27E-53D9-4404-A4B9-CA0B3EEFBC8C}"/>
          </ac:cxnSpMkLst>
        </pc:cxnChg>
        <pc:cxnChg chg="add del mod">
          <ac:chgData name="김 의찬" userId="a374fa9c067aa598" providerId="LiveId" clId="{E604DE0E-F0A1-47D3-A8DF-F00B6C5B6B25}" dt="2020-11-27T06:53:13.937" v="1162" actId="478"/>
          <ac:cxnSpMkLst>
            <pc:docMk/>
            <pc:sldMk cId="1286338065" sldId="259"/>
            <ac:cxnSpMk id="18" creationId="{45905025-FD12-4797-8C85-B11590A41CEC}"/>
          </ac:cxnSpMkLst>
        </pc:cxnChg>
        <pc:cxnChg chg="add del mod">
          <ac:chgData name="김 의찬" userId="a374fa9c067aa598" providerId="LiveId" clId="{E604DE0E-F0A1-47D3-A8DF-F00B6C5B6B25}" dt="2020-11-27T06:53:13.937" v="1162" actId="478"/>
          <ac:cxnSpMkLst>
            <pc:docMk/>
            <pc:sldMk cId="1286338065" sldId="259"/>
            <ac:cxnSpMk id="19" creationId="{7D04ADAD-4686-452C-90E3-DFF3BF9A0E66}"/>
          </ac:cxnSpMkLst>
        </pc:cxnChg>
        <pc:cxnChg chg="add del mod">
          <ac:chgData name="김 의찬" userId="a374fa9c067aa598" providerId="LiveId" clId="{E604DE0E-F0A1-47D3-A8DF-F00B6C5B6B25}" dt="2020-11-27T12:01:05.242" v="1617" actId="478"/>
          <ac:cxnSpMkLst>
            <pc:docMk/>
            <pc:sldMk cId="1286338065" sldId="259"/>
            <ac:cxnSpMk id="30" creationId="{F55D50DE-8A3D-4144-9D73-BF947FD38E7A}"/>
          </ac:cxnSpMkLst>
        </pc:cxnChg>
        <pc:cxnChg chg="add del mod">
          <ac:chgData name="김 의찬" userId="a374fa9c067aa598" providerId="LiveId" clId="{E604DE0E-F0A1-47D3-A8DF-F00B6C5B6B25}" dt="2020-11-27T12:01:03.703" v="1615" actId="478"/>
          <ac:cxnSpMkLst>
            <pc:docMk/>
            <pc:sldMk cId="1286338065" sldId="259"/>
            <ac:cxnSpMk id="33" creationId="{1D474115-EA27-4945-85C0-E2B10B114869}"/>
          </ac:cxnSpMkLst>
        </pc:cxnChg>
        <pc:cxnChg chg="add del mod">
          <ac:chgData name="김 의찬" userId="a374fa9c067aa598" providerId="LiveId" clId="{E604DE0E-F0A1-47D3-A8DF-F00B6C5B6B25}" dt="2020-11-27T06:54:12.580" v="1169" actId="478"/>
          <ac:cxnSpMkLst>
            <pc:docMk/>
            <pc:sldMk cId="1286338065" sldId="259"/>
            <ac:cxnSpMk id="34" creationId="{C57A176D-6D35-4CCE-A660-46E42D1813FA}"/>
          </ac:cxnSpMkLst>
        </pc:cxnChg>
        <pc:cxnChg chg="add mod">
          <ac:chgData name="김 의찬" userId="a374fa9c067aa598" providerId="LiveId" clId="{E604DE0E-F0A1-47D3-A8DF-F00B6C5B6B25}" dt="2020-11-27T17:46:15.782" v="13590" actId="14100"/>
          <ac:cxnSpMkLst>
            <pc:docMk/>
            <pc:sldMk cId="1286338065" sldId="259"/>
            <ac:cxnSpMk id="38" creationId="{BC163401-BB92-4BB2-B12F-BB44A201B7F5}"/>
          </ac:cxnSpMkLst>
        </pc:cxnChg>
        <pc:cxnChg chg="add mod">
          <ac:chgData name="김 의찬" userId="a374fa9c067aa598" providerId="LiveId" clId="{E604DE0E-F0A1-47D3-A8DF-F00B6C5B6B25}" dt="2020-11-27T12:43:41.177" v="1973" actId="692"/>
          <ac:cxnSpMkLst>
            <pc:docMk/>
            <pc:sldMk cId="1286338065" sldId="259"/>
            <ac:cxnSpMk id="41" creationId="{3B2666F4-A7FC-4A0A-9067-9DAA4C1E8E88}"/>
          </ac:cxnSpMkLst>
        </pc:cxnChg>
        <pc:cxnChg chg="add del mod">
          <ac:chgData name="김 의찬" userId="a374fa9c067aa598" providerId="LiveId" clId="{E604DE0E-F0A1-47D3-A8DF-F00B6C5B6B25}" dt="2020-11-27T07:09:03.823" v="1397" actId="478"/>
          <ac:cxnSpMkLst>
            <pc:docMk/>
            <pc:sldMk cId="1286338065" sldId="259"/>
            <ac:cxnSpMk id="52" creationId="{1F69E37F-F8B0-460E-A7A9-55A49D87B77A}"/>
          </ac:cxnSpMkLst>
        </pc:cxnChg>
        <pc:cxnChg chg="add del mod">
          <ac:chgData name="김 의찬" userId="a374fa9c067aa598" providerId="LiveId" clId="{E604DE0E-F0A1-47D3-A8DF-F00B6C5B6B25}" dt="2020-11-27T07:09:03.305" v="1396" actId="478"/>
          <ac:cxnSpMkLst>
            <pc:docMk/>
            <pc:sldMk cId="1286338065" sldId="259"/>
            <ac:cxnSpMk id="56" creationId="{114BA116-4BAA-4482-A09B-AF65FF9CF134}"/>
          </ac:cxnSpMkLst>
        </pc:cxnChg>
        <pc:cxnChg chg="add del mod">
          <ac:chgData name="김 의찬" userId="a374fa9c067aa598" providerId="LiveId" clId="{E604DE0E-F0A1-47D3-A8DF-F00B6C5B6B25}" dt="2020-11-27T12:00:27.849" v="1600" actId="478"/>
          <ac:cxnSpMkLst>
            <pc:docMk/>
            <pc:sldMk cId="1286338065" sldId="259"/>
            <ac:cxnSpMk id="59" creationId="{06B57D2A-180A-477C-AEE5-10E86EB496D9}"/>
          </ac:cxnSpMkLst>
        </pc:cxnChg>
        <pc:cxnChg chg="add del mod">
          <ac:chgData name="김 의찬" userId="a374fa9c067aa598" providerId="LiveId" clId="{E604DE0E-F0A1-47D3-A8DF-F00B6C5B6B25}" dt="2020-11-27T12:00:33.835" v="1606" actId="478"/>
          <ac:cxnSpMkLst>
            <pc:docMk/>
            <pc:sldMk cId="1286338065" sldId="259"/>
            <ac:cxnSpMk id="61" creationId="{E300C73C-4A33-4082-97C3-B989CD79B4CD}"/>
          </ac:cxnSpMkLst>
        </pc:cxnChg>
        <pc:cxnChg chg="add mod">
          <ac:chgData name="김 의찬" userId="a374fa9c067aa598" providerId="LiveId" clId="{E604DE0E-F0A1-47D3-A8DF-F00B6C5B6B25}" dt="2020-11-27T12:52:29.832" v="2089" actId="1076"/>
          <ac:cxnSpMkLst>
            <pc:docMk/>
            <pc:sldMk cId="1286338065" sldId="259"/>
            <ac:cxnSpMk id="63" creationId="{3941A6FE-9C6A-45C0-A30D-FD4ED4B3EF2A}"/>
          </ac:cxnSpMkLst>
        </pc:cxnChg>
        <pc:cxnChg chg="add mod">
          <ac:chgData name="김 의찬" userId="a374fa9c067aa598" providerId="LiveId" clId="{E604DE0E-F0A1-47D3-A8DF-F00B6C5B6B25}" dt="2020-11-28T02:32:35.898" v="15872" actId="1076"/>
          <ac:cxnSpMkLst>
            <pc:docMk/>
            <pc:sldMk cId="1286338065" sldId="259"/>
            <ac:cxnSpMk id="64" creationId="{F67AE606-0703-4D95-9464-8409114EF1DF}"/>
          </ac:cxnSpMkLst>
        </pc:cxnChg>
        <pc:cxnChg chg="add del mod">
          <ac:chgData name="김 의찬" userId="a374fa9c067aa598" providerId="LiveId" clId="{E604DE0E-F0A1-47D3-A8DF-F00B6C5B6B25}" dt="2020-11-27T12:17:46.378" v="1746" actId="478"/>
          <ac:cxnSpMkLst>
            <pc:docMk/>
            <pc:sldMk cId="1286338065" sldId="259"/>
            <ac:cxnSpMk id="66" creationId="{B339F9BF-D5C8-4B26-AD55-D8C868961AC4}"/>
          </ac:cxnSpMkLst>
        </pc:cxnChg>
        <pc:cxnChg chg="add mod">
          <ac:chgData name="김 의찬" userId="a374fa9c067aa598" providerId="LiveId" clId="{E604DE0E-F0A1-47D3-A8DF-F00B6C5B6B25}" dt="2020-11-27T13:08:01.677" v="2172" actId="1076"/>
          <ac:cxnSpMkLst>
            <pc:docMk/>
            <pc:sldMk cId="1286338065" sldId="259"/>
            <ac:cxnSpMk id="67" creationId="{BA0BF09E-F92B-40CC-B76A-C30F63BE2DAE}"/>
          </ac:cxnSpMkLst>
        </pc:cxnChg>
        <pc:cxnChg chg="add mod">
          <ac:chgData name="김 의찬" userId="a374fa9c067aa598" providerId="LiveId" clId="{E604DE0E-F0A1-47D3-A8DF-F00B6C5B6B25}" dt="2020-11-28T02:32:35.898" v="15872" actId="1076"/>
          <ac:cxnSpMkLst>
            <pc:docMk/>
            <pc:sldMk cId="1286338065" sldId="259"/>
            <ac:cxnSpMk id="68" creationId="{8F122CAE-F816-4E18-B239-FBB0A4A4AA57}"/>
          </ac:cxnSpMkLst>
        </pc:cxnChg>
        <pc:cxnChg chg="add mod">
          <ac:chgData name="김 의찬" userId="a374fa9c067aa598" providerId="LiveId" clId="{E604DE0E-F0A1-47D3-A8DF-F00B6C5B6B25}" dt="2020-11-27T12:20:08.367" v="1800" actId="571"/>
          <ac:cxnSpMkLst>
            <pc:docMk/>
            <pc:sldMk cId="1286338065" sldId="259"/>
            <ac:cxnSpMk id="71" creationId="{A27F142C-156D-4E6F-9D99-08828BB123FC}"/>
          </ac:cxnSpMkLst>
        </pc:cxnChg>
        <pc:cxnChg chg="add mod">
          <ac:chgData name="김 의찬" userId="a374fa9c067aa598" providerId="LiveId" clId="{E604DE0E-F0A1-47D3-A8DF-F00B6C5B6B25}" dt="2020-11-27T12:38:07.665" v="1909" actId="1076"/>
          <ac:cxnSpMkLst>
            <pc:docMk/>
            <pc:sldMk cId="1286338065" sldId="259"/>
            <ac:cxnSpMk id="73" creationId="{6BCBC850-0F9E-4825-9438-E0D54F05AE6D}"/>
          </ac:cxnSpMkLst>
        </pc:cxnChg>
        <pc:cxnChg chg="add mod">
          <ac:chgData name="김 의찬" userId="a374fa9c067aa598" providerId="LiveId" clId="{E604DE0E-F0A1-47D3-A8DF-F00B6C5B6B25}" dt="2020-11-27T17:39:46.519" v="13459" actId="14100"/>
          <ac:cxnSpMkLst>
            <pc:docMk/>
            <pc:sldMk cId="1286338065" sldId="259"/>
            <ac:cxnSpMk id="79" creationId="{2E2F4D4C-0436-4B65-A8B8-B592C0BCB185}"/>
          </ac:cxnSpMkLst>
        </pc:cxnChg>
        <pc:cxnChg chg="add del mod">
          <ac:chgData name="김 의찬" userId="a374fa9c067aa598" providerId="LiveId" clId="{E604DE0E-F0A1-47D3-A8DF-F00B6C5B6B25}" dt="2020-11-27T12:37:56.345" v="1908" actId="478"/>
          <ac:cxnSpMkLst>
            <pc:docMk/>
            <pc:sldMk cId="1286338065" sldId="259"/>
            <ac:cxnSpMk id="97" creationId="{C4F19A7F-662F-4CAF-A54A-4713F778B8E1}"/>
          </ac:cxnSpMkLst>
        </pc:cxnChg>
        <pc:cxnChg chg="add del mod">
          <ac:chgData name="김 의찬" userId="a374fa9c067aa598" providerId="LiveId" clId="{E604DE0E-F0A1-47D3-A8DF-F00B6C5B6B25}" dt="2020-11-27T12:37:54.250" v="1907" actId="478"/>
          <ac:cxnSpMkLst>
            <pc:docMk/>
            <pc:sldMk cId="1286338065" sldId="259"/>
            <ac:cxnSpMk id="100" creationId="{5115B104-503B-4174-8268-35E71293CBEB}"/>
          </ac:cxnSpMkLst>
        </pc:cxnChg>
        <pc:cxnChg chg="add del mod">
          <ac:chgData name="김 의찬" userId="a374fa9c067aa598" providerId="LiveId" clId="{E604DE0E-F0A1-47D3-A8DF-F00B6C5B6B25}" dt="2020-11-27T12:44:11.869" v="1984" actId="478"/>
          <ac:cxnSpMkLst>
            <pc:docMk/>
            <pc:sldMk cId="1286338065" sldId="259"/>
            <ac:cxnSpMk id="110" creationId="{AAEFE4D3-7A19-491A-BEEB-E9F059F891A8}"/>
          </ac:cxnSpMkLst>
        </pc:cxnChg>
        <pc:cxnChg chg="add del mod">
          <ac:chgData name="김 의찬" userId="a374fa9c067aa598" providerId="LiveId" clId="{E604DE0E-F0A1-47D3-A8DF-F00B6C5B6B25}" dt="2020-11-27T12:43:54.777" v="1974" actId="478"/>
          <ac:cxnSpMkLst>
            <pc:docMk/>
            <pc:sldMk cId="1286338065" sldId="259"/>
            <ac:cxnSpMk id="113" creationId="{01757EEC-D777-443C-8E89-35575AC7DA3F}"/>
          </ac:cxnSpMkLst>
        </pc:cxnChg>
        <pc:cxnChg chg="add mod">
          <ac:chgData name="김 의찬" userId="a374fa9c067aa598" providerId="LiveId" clId="{E604DE0E-F0A1-47D3-A8DF-F00B6C5B6B25}" dt="2020-11-27T17:46:10.260" v="13587" actId="478"/>
          <ac:cxnSpMkLst>
            <pc:docMk/>
            <pc:sldMk cId="1286338065" sldId="259"/>
            <ac:cxnSpMk id="119" creationId="{40625557-D95D-4E23-AF39-1841180539CB}"/>
          </ac:cxnSpMkLst>
        </pc:cxnChg>
        <pc:cxnChg chg="add mod">
          <ac:chgData name="김 의찬" userId="a374fa9c067aa598" providerId="LiveId" clId="{E604DE0E-F0A1-47D3-A8DF-F00B6C5B6B25}" dt="2020-11-28T02:32:45.574" v="15875" actId="1076"/>
          <ac:cxnSpMkLst>
            <pc:docMk/>
            <pc:sldMk cId="1286338065" sldId="259"/>
            <ac:cxnSpMk id="122" creationId="{83F36C78-AA1E-4C02-B79E-4A49D45623F7}"/>
          </ac:cxnSpMkLst>
        </pc:cxnChg>
        <pc:cxnChg chg="add del mod">
          <ac:chgData name="김 의찬" userId="a374fa9c067aa598" providerId="LiveId" clId="{E604DE0E-F0A1-47D3-A8DF-F00B6C5B6B25}" dt="2020-11-27T12:52:16.869" v="2086" actId="478"/>
          <ac:cxnSpMkLst>
            <pc:docMk/>
            <pc:sldMk cId="1286338065" sldId="259"/>
            <ac:cxnSpMk id="128" creationId="{8C06C7E9-6731-4A92-8D1E-03DF3D31E817}"/>
          </ac:cxnSpMkLst>
        </pc:cxnChg>
        <pc:cxnChg chg="add mod">
          <ac:chgData name="김 의찬" userId="a374fa9c067aa598" providerId="LiveId" clId="{E604DE0E-F0A1-47D3-A8DF-F00B6C5B6B25}" dt="2020-11-27T15:59:18.740" v="5384" actId="692"/>
          <ac:cxnSpMkLst>
            <pc:docMk/>
            <pc:sldMk cId="1286338065" sldId="259"/>
            <ac:cxnSpMk id="149" creationId="{644E9BAA-C2EA-4F7C-A9CE-4848858A29FB}"/>
          </ac:cxnSpMkLst>
        </pc:cxnChg>
        <pc:cxnChg chg="add mod">
          <ac:chgData name="김 의찬" userId="a374fa9c067aa598" providerId="LiveId" clId="{E604DE0E-F0A1-47D3-A8DF-F00B6C5B6B25}" dt="2020-11-27T13:09:10.541" v="2223" actId="692"/>
          <ac:cxnSpMkLst>
            <pc:docMk/>
            <pc:sldMk cId="1286338065" sldId="259"/>
            <ac:cxnSpMk id="158" creationId="{48133C53-6AA4-47F2-B545-9703DF9EBCCD}"/>
          </ac:cxnSpMkLst>
        </pc:cxnChg>
        <pc:cxnChg chg="add mod">
          <ac:chgData name="김 의찬" userId="a374fa9c067aa598" providerId="LiveId" clId="{E604DE0E-F0A1-47D3-A8DF-F00B6C5B6B25}" dt="2020-11-27T13:08:11.794" v="2179" actId="571"/>
          <ac:cxnSpMkLst>
            <pc:docMk/>
            <pc:sldMk cId="1286338065" sldId="259"/>
            <ac:cxnSpMk id="161" creationId="{6E7FE957-6D8B-4DD1-AB26-F9E3D29CB258}"/>
          </ac:cxnSpMkLst>
        </pc:cxnChg>
        <pc:cxnChg chg="add mod">
          <ac:chgData name="김 의찬" userId="a374fa9c067aa598" providerId="LiveId" clId="{E604DE0E-F0A1-47D3-A8DF-F00B6C5B6B25}" dt="2020-11-27T13:08:17.491" v="2182" actId="14100"/>
          <ac:cxnSpMkLst>
            <pc:docMk/>
            <pc:sldMk cId="1286338065" sldId="259"/>
            <ac:cxnSpMk id="162" creationId="{E1053B70-222C-4730-AD91-E79D74A2412E}"/>
          </ac:cxnSpMkLst>
        </pc:cxnChg>
        <pc:cxnChg chg="add del mod">
          <ac:chgData name="김 의찬" userId="a374fa9c067aa598" providerId="LiveId" clId="{E604DE0E-F0A1-47D3-A8DF-F00B6C5B6B25}" dt="2020-11-27T17:33:17.754" v="12706" actId="478"/>
          <ac:cxnSpMkLst>
            <pc:docMk/>
            <pc:sldMk cId="1286338065" sldId="259"/>
            <ac:cxnSpMk id="170" creationId="{C4259F1A-DEB2-4DFA-8CF8-2FFDE0FAF345}"/>
          </ac:cxnSpMkLst>
        </pc:cxnChg>
        <pc:cxnChg chg="add mod">
          <ac:chgData name="김 의찬" userId="a374fa9c067aa598" providerId="LiveId" clId="{E604DE0E-F0A1-47D3-A8DF-F00B6C5B6B25}" dt="2020-11-27T17:40:05.305" v="13466" actId="14100"/>
          <ac:cxnSpMkLst>
            <pc:docMk/>
            <pc:sldMk cId="1286338065" sldId="259"/>
            <ac:cxnSpMk id="174" creationId="{F4665E37-8653-400F-91FC-78417787EA53}"/>
          </ac:cxnSpMkLst>
        </pc:cxnChg>
        <pc:cxnChg chg="add mod">
          <ac:chgData name="김 의찬" userId="a374fa9c067aa598" providerId="LiveId" clId="{E604DE0E-F0A1-47D3-A8DF-F00B6C5B6B25}" dt="2020-11-27T17:43:25.786" v="13575" actId="571"/>
          <ac:cxnSpMkLst>
            <pc:docMk/>
            <pc:sldMk cId="1286338065" sldId="259"/>
            <ac:cxnSpMk id="180" creationId="{4B15C30E-B5A7-478B-82FF-519A5A320CA1}"/>
          </ac:cxnSpMkLst>
        </pc:cxnChg>
      </pc:sldChg>
      <pc:sldChg chg="modSp add del mod">
        <pc:chgData name="김 의찬" userId="a374fa9c067aa598" providerId="LiveId" clId="{E604DE0E-F0A1-47D3-A8DF-F00B6C5B6B25}" dt="2020-11-27T13:31:01.640" v="2771" actId="47"/>
        <pc:sldMkLst>
          <pc:docMk/>
          <pc:sldMk cId="926112031" sldId="260"/>
        </pc:sldMkLst>
        <pc:spChg chg="mod">
          <ac:chgData name="김 의찬" userId="a374fa9c067aa598" providerId="LiveId" clId="{E604DE0E-F0A1-47D3-A8DF-F00B6C5B6B25}" dt="2020-11-27T13:29:39.809" v="2394" actId="20577"/>
          <ac:spMkLst>
            <pc:docMk/>
            <pc:sldMk cId="926112031" sldId="260"/>
            <ac:spMk id="2" creationId="{00000000-0000-0000-0000-000000000000}"/>
          </ac:spMkLst>
        </pc:spChg>
        <pc:spChg chg="mod">
          <ac:chgData name="김 의찬" userId="a374fa9c067aa598" providerId="LiveId" clId="{E604DE0E-F0A1-47D3-A8DF-F00B6C5B6B25}" dt="2020-11-27T13:28:35.824" v="2390" actId="20577"/>
          <ac:spMkLst>
            <pc:docMk/>
            <pc:sldMk cId="926112031" sldId="260"/>
            <ac:spMk id="3" creationId="{00000000-0000-0000-0000-000000000000}"/>
          </ac:spMkLst>
        </pc:spChg>
      </pc:sldChg>
      <pc:sldChg chg="addSp delSp modSp add mod">
        <pc:chgData name="김 의찬" userId="a374fa9c067aa598" providerId="LiveId" clId="{E604DE0E-F0A1-47D3-A8DF-F00B6C5B6B25}" dt="2020-11-28T09:51:29.252" v="34133" actId="20577"/>
        <pc:sldMkLst>
          <pc:docMk/>
          <pc:sldMk cId="2011632155" sldId="260"/>
        </pc:sldMkLst>
        <pc:spChg chg="del">
          <ac:chgData name="김 의찬" userId="a374fa9c067aa598" providerId="LiveId" clId="{E604DE0E-F0A1-47D3-A8DF-F00B6C5B6B25}" dt="2020-11-27T15:38:02.010" v="2985" actId="478"/>
          <ac:spMkLst>
            <pc:docMk/>
            <pc:sldMk cId="2011632155" sldId="260"/>
            <ac:spMk id="2" creationId="{00000000-0000-0000-0000-000000000000}"/>
          </ac:spMkLst>
        </pc:spChg>
        <pc:spChg chg="del mod">
          <ac:chgData name="김 의찬" userId="a374fa9c067aa598" providerId="LiveId" clId="{E604DE0E-F0A1-47D3-A8DF-F00B6C5B6B25}" dt="2020-11-27T15:37:58.180" v="2984" actId="478"/>
          <ac:spMkLst>
            <pc:docMk/>
            <pc:sldMk cId="2011632155" sldId="260"/>
            <ac:spMk id="3" creationId="{00000000-0000-0000-0000-000000000000}"/>
          </ac:spMkLst>
        </pc:spChg>
        <pc:spChg chg="add del mod">
          <ac:chgData name="김 의찬" userId="a374fa9c067aa598" providerId="LiveId" clId="{E604DE0E-F0A1-47D3-A8DF-F00B6C5B6B25}" dt="2020-11-27T15:38:02.998" v="2986" actId="478"/>
          <ac:spMkLst>
            <pc:docMk/>
            <pc:sldMk cId="2011632155" sldId="260"/>
            <ac:spMk id="5" creationId="{F2279AC2-1BD5-4C26-A2FF-C12C946D02CB}"/>
          </ac:spMkLst>
        </pc:spChg>
        <pc:spChg chg="add mod">
          <ac:chgData name="김 의찬" userId="a374fa9c067aa598" providerId="LiveId" clId="{E604DE0E-F0A1-47D3-A8DF-F00B6C5B6B25}" dt="2020-11-27T15:39:25.153" v="3030"/>
          <ac:spMkLst>
            <pc:docMk/>
            <pc:sldMk cId="2011632155" sldId="260"/>
            <ac:spMk id="6" creationId="{A41ADF5A-CA3F-45E5-9333-17BC7F9B20EF}"/>
          </ac:spMkLst>
        </pc:spChg>
        <pc:spChg chg="add mod">
          <ac:chgData name="김 의찬" userId="a374fa9c067aa598" providerId="LiveId" clId="{E604DE0E-F0A1-47D3-A8DF-F00B6C5B6B25}" dt="2020-11-28T09:51:29.252" v="34133" actId="20577"/>
          <ac:spMkLst>
            <pc:docMk/>
            <pc:sldMk cId="2011632155" sldId="260"/>
            <ac:spMk id="7" creationId="{552034A7-B80F-4BCC-A9E3-9AE8EBBA6394}"/>
          </ac:spMkLst>
        </pc:spChg>
      </pc:sldChg>
      <pc:sldChg chg="modSp add mod">
        <pc:chgData name="김 의찬" userId="a374fa9c067aa598" providerId="LiveId" clId="{E604DE0E-F0A1-47D3-A8DF-F00B6C5B6B25}" dt="2020-11-28T09:58:36.749" v="34675" actId="20577"/>
        <pc:sldMkLst>
          <pc:docMk/>
          <pc:sldMk cId="4053450572" sldId="261"/>
        </pc:sldMkLst>
        <pc:spChg chg="mod">
          <ac:chgData name="김 의찬" userId="a374fa9c067aa598" providerId="LiveId" clId="{E604DE0E-F0A1-47D3-A8DF-F00B6C5B6B25}" dt="2020-11-27T16:07:27.735" v="6873"/>
          <ac:spMkLst>
            <pc:docMk/>
            <pc:sldMk cId="4053450572" sldId="261"/>
            <ac:spMk id="2" creationId="{00000000-0000-0000-0000-000000000000}"/>
          </ac:spMkLst>
        </pc:spChg>
        <pc:spChg chg="mod">
          <ac:chgData name="김 의찬" userId="a374fa9c067aa598" providerId="LiveId" clId="{E604DE0E-F0A1-47D3-A8DF-F00B6C5B6B25}" dt="2020-11-28T09:58:36.749" v="34675" actId="20577"/>
          <ac:spMkLst>
            <pc:docMk/>
            <pc:sldMk cId="4053450572" sldId="261"/>
            <ac:spMk id="3" creationId="{00000000-0000-0000-0000-000000000000}"/>
          </ac:spMkLst>
        </pc:spChg>
      </pc:sldChg>
      <pc:sldChg chg="modSp add mod">
        <pc:chgData name="김 의찬" userId="a374fa9c067aa598" providerId="LiveId" clId="{E604DE0E-F0A1-47D3-A8DF-F00B6C5B6B25}" dt="2020-11-28T09:47:19.179" v="34071" actId="20577"/>
        <pc:sldMkLst>
          <pc:docMk/>
          <pc:sldMk cId="1189830650" sldId="262"/>
        </pc:sldMkLst>
        <pc:spChg chg="mod">
          <ac:chgData name="김 의찬" userId="a374fa9c067aa598" providerId="LiveId" clId="{E604DE0E-F0A1-47D3-A8DF-F00B6C5B6B25}" dt="2020-11-28T09:47:19.179" v="34071" actId="20577"/>
          <ac:spMkLst>
            <pc:docMk/>
            <pc:sldMk cId="1189830650" sldId="262"/>
            <ac:spMk id="7" creationId="{552034A7-B80F-4BCC-A9E3-9AE8EBBA6394}"/>
          </ac:spMkLst>
        </pc:spChg>
      </pc:sldChg>
      <pc:sldChg chg="add del">
        <pc:chgData name="김 의찬" userId="a374fa9c067aa598" providerId="LiveId" clId="{E604DE0E-F0A1-47D3-A8DF-F00B6C5B6B25}" dt="2020-11-27T16:22:33.047" v="8232" actId="47"/>
        <pc:sldMkLst>
          <pc:docMk/>
          <pc:sldMk cId="2435282976" sldId="262"/>
        </pc:sldMkLst>
      </pc:sldChg>
      <pc:sldChg chg="modSp add mod">
        <pc:chgData name="김 의찬" userId="a374fa9c067aa598" providerId="LiveId" clId="{E604DE0E-F0A1-47D3-A8DF-F00B6C5B6B25}" dt="2020-11-28T10:00:18.024" v="35022" actId="20577"/>
        <pc:sldMkLst>
          <pc:docMk/>
          <pc:sldMk cId="307454204" sldId="263"/>
        </pc:sldMkLst>
        <pc:spChg chg="mod">
          <ac:chgData name="김 의찬" userId="a374fa9c067aa598" providerId="LiveId" clId="{E604DE0E-F0A1-47D3-A8DF-F00B6C5B6B25}" dt="2020-11-28T10:00:18.024" v="35022" actId="20577"/>
          <ac:spMkLst>
            <pc:docMk/>
            <pc:sldMk cId="307454204" sldId="263"/>
            <ac:spMk id="7" creationId="{552034A7-B80F-4BCC-A9E3-9AE8EBBA6394}"/>
          </ac:spMkLst>
        </pc:spChg>
      </pc:sldChg>
      <pc:sldChg chg="modSp add mod">
        <pc:chgData name="김 의찬" userId="a374fa9c067aa598" providerId="LiveId" clId="{E604DE0E-F0A1-47D3-A8DF-F00B6C5B6B25}" dt="2020-11-28T02:07:48.620" v="15011" actId="20577"/>
        <pc:sldMkLst>
          <pc:docMk/>
          <pc:sldMk cId="2908352442" sldId="264"/>
        </pc:sldMkLst>
        <pc:spChg chg="mod">
          <ac:chgData name="김 의찬" userId="a374fa9c067aa598" providerId="LiveId" clId="{E604DE0E-F0A1-47D3-A8DF-F00B6C5B6B25}" dt="2020-11-28T02:07:48.620" v="15011" actId="20577"/>
          <ac:spMkLst>
            <pc:docMk/>
            <pc:sldMk cId="2908352442" sldId="264"/>
            <ac:spMk id="7" creationId="{552034A7-B80F-4BCC-A9E3-9AE8EBBA6394}"/>
          </ac:spMkLst>
        </pc:spChg>
      </pc:sldChg>
      <pc:sldChg chg="modSp add mod">
        <pc:chgData name="김 의찬" userId="a374fa9c067aa598" providerId="LiveId" clId="{E604DE0E-F0A1-47D3-A8DF-F00B6C5B6B25}" dt="2020-11-27T17:23:14.872" v="11958" actId="20577"/>
        <pc:sldMkLst>
          <pc:docMk/>
          <pc:sldMk cId="1658907540" sldId="265"/>
        </pc:sldMkLst>
        <pc:spChg chg="mod">
          <ac:chgData name="김 의찬" userId="a374fa9c067aa598" providerId="LiveId" clId="{E604DE0E-F0A1-47D3-A8DF-F00B6C5B6B25}" dt="2020-11-27T17:23:14.872" v="11958" actId="20577"/>
          <ac:spMkLst>
            <pc:docMk/>
            <pc:sldMk cId="1658907540" sldId="265"/>
            <ac:spMk id="7" creationId="{552034A7-B80F-4BCC-A9E3-9AE8EBBA6394}"/>
          </ac:spMkLst>
        </pc:spChg>
      </pc:sldChg>
      <pc:sldChg chg="modSp add mod">
        <pc:chgData name="김 의찬" userId="a374fa9c067aa598" providerId="LiveId" clId="{E604DE0E-F0A1-47D3-A8DF-F00B6C5B6B25}" dt="2020-11-27T17:37:48.284" v="13416" actId="20577"/>
        <pc:sldMkLst>
          <pc:docMk/>
          <pc:sldMk cId="1153393212" sldId="266"/>
        </pc:sldMkLst>
        <pc:spChg chg="mod">
          <ac:chgData name="김 의찬" userId="a374fa9c067aa598" providerId="LiveId" clId="{E604DE0E-F0A1-47D3-A8DF-F00B6C5B6B25}" dt="2020-11-27T17:37:48.284" v="13416" actId="20577"/>
          <ac:spMkLst>
            <pc:docMk/>
            <pc:sldMk cId="1153393212" sldId="266"/>
            <ac:spMk id="7" creationId="{552034A7-B80F-4BCC-A9E3-9AE8EBBA6394}"/>
          </ac:spMkLst>
        </pc:spChg>
      </pc:sldChg>
      <pc:sldChg chg="modSp add mod">
        <pc:chgData name="김 의찬" userId="a374fa9c067aa598" providerId="LiveId" clId="{E604DE0E-F0A1-47D3-A8DF-F00B6C5B6B25}" dt="2020-11-28T02:33:29.269" v="15880" actId="20577"/>
        <pc:sldMkLst>
          <pc:docMk/>
          <pc:sldMk cId="3841882707" sldId="267"/>
        </pc:sldMkLst>
        <pc:spChg chg="mod">
          <ac:chgData name="김 의찬" userId="a374fa9c067aa598" providerId="LiveId" clId="{E604DE0E-F0A1-47D3-A8DF-F00B6C5B6B25}" dt="2020-11-28T02:33:29.269" v="15880" actId="20577"/>
          <ac:spMkLst>
            <pc:docMk/>
            <pc:sldMk cId="3841882707" sldId="267"/>
            <ac:spMk id="7" creationId="{552034A7-B80F-4BCC-A9E3-9AE8EBBA6394}"/>
          </ac:spMkLst>
        </pc:spChg>
      </pc:sldChg>
      <pc:sldChg chg="addSp delSp modSp add mod">
        <pc:chgData name="김 의찬" userId="a374fa9c067aa598" providerId="LiveId" clId="{E604DE0E-F0A1-47D3-A8DF-F00B6C5B6B25}" dt="2020-11-28T10:17:21.753" v="35398"/>
        <pc:sldMkLst>
          <pc:docMk/>
          <pc:sldMk cId="3861915244" sldId="268"/>
        </pc:sldMkLst>
        <pc:spChg chg="mod">
          <ac:chgData name="김 의찬" userId="a374fa9c067aa598" providerId="LiveId" clId="{E604DE0E-F0A1-47D3-A8DF-F00B6C5B6B25}" dt="2020-11-28T04:28:33.112" v="17075" actId="20577"/>
          <ac:spMkLst>
            <pc:docMk/>
            <pc:sldMk cId="3861915244" sldId="268"/>
            <ac:spMk id="7" creationId="{552034A7-B80F-4BCC-A9E3-9AE8EBBA6394}"/>
          </ac:spMkLst>
        </pc:spChg>
        <pc:picChg chg="add del">
          <ac:chgData name="김 의찬" userId="a374fa9c067aa598" providerId="LiveId" clId="{E604DE0E-F0A1-47D3-A8DF-F00B6C5B6B25}" dt="2020-11-28T10:17:21.753" v="35398"/>
          <ac:picMkLst>
            <pc:docMk/>
            <pc:sldMk cId="3861915244" sldId="268"/>
            <ac:picMk id="2" creationId="{F180B010-6CA1-4222-B669-F07D96E4821F}"/>
          </ac:picMkLst>
        </pc:picChg>
      </pc:sldChg>
      <pc:sldChg chg="addSp delSp modSp add mod">
        <pc:chgData name="김 의찬" userId="a374fa9c067aa598" providerId="LiveId" clId="{E604DE0E-F0A1-47D3-A8DF-F00B6C5B6B25}" dt="2020-11-28T10:10:09.323" v="35374" actId="20577"/>
        <pc:sldMkLst>
          <pc:docMk/>
          <pc:sldMk cId="925379333" sldId="269"/>
        </pc:sldMkLst>
        <pc:spChg chg="add del mod">
          <ac:chgData name="김 의찬" userId="a374fa9c067aa598" providerId="LiveId" clId="{E604DE0E-F0A1-47D3-A8DF-F00B6C5B6B25}" dt="2020-11-28T02:51:39.837" v="16667" actId="478"/>
          <ac:spMkLst>
            <pc:docMk/>
            <pc:sldMk cId="925379333" sldId="269"/>
            <ac:spMk id="3" creationId="{38AD42CC-B96E-4998-B202-2249F5A2C44E}"/>
          </ac:spMkLst>
        </pc:spChg>
        <pc:spChg chg="add del mod">
          <ac:chgData name="김 의찬" userId="a374fa9c067aa598" providerId="LiveId" clId="{E604DE0E-F0A1-47D3-A8DF-F00B6C5B6B25}" dt="2020-11-28T02:51:38.568" v="16666" actId="478"/>
          <ac:spMkLst>
            <pc:docMk/>
            <pc:sldMk cId="925379333" sldId="269"/>
            <ac:spMk id="4" creationId="{3C0A989C-7C32-4542-9A08-DA5B6ABAA1BA}"/>
          </ac:spMkLst>
        </pc:spChg>
        <pc:spChg chg="add del mod">
          <ac:chgData name="김 의찬" userId="a374fa9c067aa598" providerId="LiveId" clId="{E604DE0E-F0A1-47D3-A8DF-F00B6C5B6B25}" dt="2020-11-28T02:49:44.921" v="16623" actId="478"/>
          <ac:spMkLst>
            <pc:docMk/>
            <pc:sldMk cId="925379333" sldId="269"/>
            <ac:spMk id="5" creationId="{6FD8422E-D482-4824-B560-A7B289A6A180}"/>
          </ac:spMkLst>
        </pc:spChg>
        <pc:spChg chg="mod">
          <ac:chgData name="김 의찬" userId="a374fa9c067aa598" providerId="LiveId" clId="{E604DE0E-F0A1-47D3-A8DF-F00B6C5B6B25}" dt="2020-11-28T02:51:44.330" v="16689"/>
          <ac:spMkLst>
            <pc:docMk/>
            <pc:sldMk cId="925379333" sldId="269"/>
            <ac:spMk id="6" creationId="{A41ADF5A-CA3F-45E5-9333-17BC7F9B20EF}"/>
          </ac:spMkLst>
        </pc:spChg>
        <pc:spChg chg="del mod">
          <ac:chgData name="김 의찬" userId="a374fa9c067aa598" providerId="LiveId" clId="{E604DE0E-F0A1-47D3-A8DF-F00B6C5B6B25}" dt="2020-11-28T02:42:21.290" v="16367" actId="478"/>
          <ac:spMkLst>
            <pc:docMk/>
            <pc:sldMk cId="925379333" sldId="269"/>
            <ac:spMk id="7" creationId="{552034A7-B80F-4BCC-A9E3-9AE8EBBA6394}"/>
          </ac:spMkLst>
        </pc:spChg>
        <pc:spChg chg="add del mod">
          <ac:chgData name="김 의찬" userId="a374fa9c067aa598" providerId="LiveId" clId="{E604DE0E-F0A1-47D3-A8DF-F00B6C5B6B25}" dt="2020-11-28T02:49:44.921" v="16623" actId="478"/>
          <ac:spMkLst>
            <pc:docMk/>
            <pc:sldMk cId="925379333" sldId="269"/>
            <ac:spMk id="8" creationId="{7F3A5E38-2AFE-483C-B0D7-7EEBCC758555}"/>
          </ac:spMkLst>
        </pc:spChg>
        <pc:spChg chg="add del mod">
          <ac:chgData name="김 의찬" userId="a374fa9c067aa598" providerId="LiveId" clId="{E604DE0E-F0A1-47D3-A8DF-F00B6C5B6B25}" dt="2020-11-28T02:49:54.045" v="16627" actId="478"/>
          <ac:spMkLst>
            <pc:docMk/>
            <pc:sldMk cId="925379333" sldId="269"/>
            <ac:spMk id="9" creationId="{3A4B9BF5-B9CA-4F7D-A6DA-BFCD520D0432}"/>
          </ac:spMkLst>
        </pc:spChg>
        <pc:spChg chg="add del mod">
          <ac:chgData name="김 의찬" userId="a374fa9c067aa598" providerId="LiveId" clId="{E604DE0E-F0A1-47D3-A8DF-F00B6C5B6B25}" dt="2020-11-28T02:49:54.045" v="16627" actId="478"/>
          <ac:spMkLst>
            <pc:docMk/>
            <pc:sldMk cId="925379333" sldId="269"/>
            <ac:spMk id="10" creationId="{C3F42C58-250E-4885-A763-5BBAEC683290}"/>
          </ac:spMkLst>
        </pc:spChg>
        <pc:spChg chg="add del mod">
          <ac:chgData name="김 의찬" userId="a374fa9c067aa598" providerId="LiveId" clId="{E604DE0E-F0A1-47D3-A8DF-F00B6C5B6B25}" dt="2020-11-28T02:49:53.144" v="16626"/>
          <ac:spMkLst>
            <pc:docMk/>
            <pc:sldMk cId="925379333" sldId="269"/>
            <ac:spMk id="11" creationId="{41FD24ED-4A15-4DDF-8FB7-626303423DDB}"/>
          </ac:spMkLst>
        </pc:spChg>
        <pc:spChg chg="add del mod">
          <ac:chgData name="김 의찬" userId="a374fa9c067aa598" providerId="LiveId" clId="{E604DE0E-F0A1-47D3-A8DF-F00B6C5B6B25}" dt="2020-11-28T02:49:53.144" v="16626"/>
          <ac:spMkLst>
            <pc:docMk/>
            <pc:sldMk cId="925379333" sldId="269"/>
            <ac:spMk id="12" creationId="{1D9FEC9A-F5A7-49D1-A6D5-153EE7EFCDB9}"/>
          </ac:spMkLst>
        </pc:spChg>
        <pc:spChg chg="add del mod">
          <ac:chgData name="김 의찬" userId="a374fa9c067aa598" providerId="LiveId" clId="{E604DE0E-F0A1-47D3-A8DF-F00B6C5B6B25}" dt="2020-11-28T02:49:53.144" v="16626"/>
          <ac:spMkLst>
            <pc:docMk/>
            <pc:sldMk cId="925379333" sldId="269"/>
            <ac:spMk id="13" creationId="{6934E59E-3B97-44A1-8449-812403D5F312}"/>
          </ac:spMkLst>
        </pc:spChg>
        <pc:spChg chg="add del mod">
          <ac:chgData name="김 의찬" userId="a374fa9c067aa598" providerId="LiveId" clId="{E604DE0E-F0A1-47D3-A8DF-F00B6C5B6B25}" dt="2020-11-28T02:49:53.144" v="16626"/>
          <ac:spMkLst>
            <pc:docMk/>
            <pc:sldMk cId="925379333" sldId="269"/>
            <ac:spMk id="14" creationId="{08038C20-87AD-4FE2-BEA3-C308F64E8177}"/>
          </ac:spMkLst>
        </pc:spChg>
        <pc:spChg chg="add del mod">
          <ac:chgData name="김 의찬" userId="a374fa9c067aa598" providerId="LiveId" clId="{E604DE0E-F0A1-47D3-A8DF-F00B6C5B6B25}" dt="2020-11-28T02:49:53.144" v="16626"/>
          <ac:spMkLst>
            <pc:docMk/>
            <pc:sldMk cId="925379333" sldId="269"/>
            <ac:spMk id="15" creationId="{414550AA-CFA9-4ED3-BD86-1AE47C14E39C}"/>
          </ac:spMkLst>
        </pc:spChg>
        <pc:spChg chg="add del mod">
          <ac:chgData name="김 의찬" userId="a374fa9c067aa598" providerId="LiveId" clId="{E604DE0E-F0A1-47D3-A8DF-F00B6C5B6B25}" dt="2020-11-28T02:49:53.144" v="16626"/>
          <ac:spMkLst>
            <pc:docMk/>
            <pc:sldMk cId="925379333" sldId="269"/>
            <ac:spMk id="16" creationId="{7E364FFD-C66C-42E5-9A84-315849D556A5}"/>
          </ac:spMkLst>
        </pc:spChg>
        <pc:spChg chg="add mod">
          <ac:chgData name="김 의찬" userId="a374fa9c067aa598" providerId="LiveId" clId="{E604DE0E-F0A1-47D3-A8DF-F00B6C5B6B25}" dt="2020-11-28T02:52:29.878" v="16699" actId="1076"/>
          <ac:spMkLst>
            <pc:docMk/>
            <pc:sldMk cId="925379333" sldId="269"/>
            <ac:spMk id="17" creationId="{F5765949-2BE6-471A-BC20-8BFDDC50CBD1}"/>
          </ac:spMkLst>
        </pc:spChg>
        <pc:spChg chg="add mod">
          <ac:chgData name="김 의찬" userId="a374fa9c067aa598" providerId="LiveId" clId="{E604DE0E-F0A1-47D3-A8DF-F00B6C5B6B25}" dt="2020-11-28T02:52:29.878" v="16699" actId="1076"/>
          <ac:spMkLst>
            <pc:docMk/>
            <pc:sldMk cId="925379333" sldId="269"/>
            <ac:spMk id="18" creationId="{6D3F3D32-0AF9-4169-9CA1-9E60C6627447}"/>
          </ac:spMkLst>
        </pc:spChg>
        <pc:spChg chg="add mod">
          <ac:chgData name="김 의찬" userId="a374fa9c067aa598" providerId="LiveId" clId="{E604DE0E-F0A1-47D3-A8DF-F00B6C5B6B25}" dt="2020-11-28T02:52:29.878" v="16699" actId="1076"/>
          <ac:spMkLst>
            <pc:docMk/>
            <pc:sldMk cId="925379333" sldId="269"/>
            <ac:spMk id="19" creationId="{545F3DC3-BBD3-4653-A411-CF84CC11AE36}"/>
          </ac:spMkLst>
        </pc:spChg>
        <pc:spChg chg="add mod">
          <ac:chgData name="김 의찬" userId="a374fa9c067aa598" providerId="LiveId" clId="{E604DE0E-F0A1-47D3-A8DF-F00B6C5B6B25}" dt="2020-11-28T02:52:29.878" v="16699" actId="1076"/>
          <ac:spMkLst>
            <pc:docMk/>
            <pc:sldMk cId="925379333" sldId="269"/>
            <ac:spMk id="20" creationId="{4364B6AE-66D6-4C8C-8D63-1BA433AC280A}"/>
          </ac:spMkLst>
        </pc:spChg>
        <pc:spChg chg="add mod">
          <ac:chgData name="김 의찬" userId="a374fa9c067aa598" providerId="LiveId" clId="{E604DE0E-F0A1-47D3-A8DF-F00B6C5B6B25}" dt="2020-11-28T02:52:29.878" v="16699" actId="1076"/>
          <ac:spMkLst>
            <pc:docMk/>
            <pc:sldMk cId="925379333" sldId="269"/>
            <ac:spMk id="21" creationId="{76901AFB-CEAF-4C69-82D9-1EE04AD46990}"/>
          </ac:spMkLst>
        </pc:spChg>
        <pc:spChg chg="add mod">
          <ac:chgData name="김 의찬" userId="a374fa9c067aa598" providerId="LiveId" clId="{E604DE0E-F0A1-47D3-A8DF-F00B6C5B6B25}" dt="2020-11-28T02:52:29.878" v="16699" actId="1076"/>
          <ac:spMkLst>
            <pc:docMk/>
            <pc:sldMk cId="925379333" sldId="269"/>
            <ac:spMk id="22" creationId="{142EDEA8-05B9-4D17-B5B8-C0B84DC94D71}"/>
          </ac:spMkLst>
        </pc:spChg>
        <pc:spChg chg="add mod">
          <ac:chgData name="김 의찬" userId="a374fa9c067aa598" providerId="LiveId" clId="{E604DE0E-F0A1-47D3-A8DF-F00B6C5B6B25}" dt="2020-11-28T02:50:19.259" v="16631" actId="1076"/>
          <ac:spMkLst>
            <pc:docMk/>
            <pc:sldMk cId="925379333" sldId="269"/>
            <ac:spMk id="23" creationId="{433A4B02-5A38-40AC-A6DD-2F585450A003}"/>
          </ac:spMkLst>
        </pc:spChg>
        <pc:spChg chg="add mod">
          <ac:chgData name="김 의찬" userId="a374fa9c067aa598" providerId="LiveId" clId="{E604DE0E-F0A1-47D3-A8DF-F00B6C5B6B25}" dt="2020-11-28T02:50:19.259" v="16631" actId="1076"/>
          <ac:spMkLst>
            <pc:docMk/>
            <pc:sldMk cId="925379333" sldId="269"/>
            <ac:spMk id="24" creationId="{52BB0871-EC40-4B5A-83A6-6350C54AB5BA}"/>
          </ac:spMkLst>
        </pc:spChg>
        <pc:spChg chg="add mod">
          <ac:chgData name="김 의찬" userId="a374fa9c067aa598" providerId="LiveId" clId="{E604DE0E-F0A1-47D3-A8DF-F00B6C5B6B25}" dt="2020-11-28T02:50:19.259" v="16631" actId="1076"/>
          <ac:spMkLst>
            <pc:docMk/>
            <pc:sldMk cId="925379333" sldId="269"/>
            <ac:spMk id="25" creationId="{121047EE-A16F-4D6C-859C-B078B11A9E95}"/>
          </ac:spMkLst>
        </pc:spChg>
        <pc:spChg chg="add mod">
          <ac:chgData name="김 의찬" userId="a374fa9c067aa598" providerId="LiveId" clId="{E604DE0E-F0A1-47D3-A8DF-F00B6C5B6B25}" dt="2020-11-28T02:55:22.856" v="16852" actId="20577"/>
          <ac:spMkLst>
            <pc:docMk/>
            <pc:sldMk cId="925379333" sldId="269"/>
            <ac:spMk id="26" creationId="{D879FD43-D5D7-4E7A-92B6-10D9CEAA4EA7}"/>
          </ac:spMkLst>
        </pc:spChg>
        <pc:spChg chg="add mod">
          <ac:chgData name="김 의찬" userId="a374fa9c067aa598" providerId="LiveId" clId="{E604DE0E-F0A1-47D3-A8DF-F00B6C5B6B25}" dt="2020-11-28T02:50:19.259" v="16631" actId="1076"/>
          <ac:spMkLst>
            <pc:docMk/>
            <pc:sldMk cId="925379333" sldId="269"/>
            <ac:spMk id="27" creationId="{D3D4E2B0-91F3-45B2-8B20-222D83A96A4F}"/>
          </ac:spMkLst>
        </pc:spChg>
        <pc:spChg chg="add mod">
          <ac:chgData name="김 의찬" userId="a374fa9c067aa598" providerId="LiveId" clId="{E604DE0E-F0A1-47D3-A8DF-F00B6C5B6B25}" dt="2020-11-28T02:50:19.259" v="16631" actId="1076"/>
          <ac:spMkLst>
            <pc:docMk/>
            <pc:sldMk cId="925379333" sldId="269"/>
            <ac:spMk id="28" creationId="{41499CFF-EEF0-45C2-8B31-5095E123B543}"/>
          </ac:spMkLst>
        </pc:spChg>
        <pc:spChg chg="add mod">
          <ac:chgData name="김 의찬" userId="a374fa9c067aa598" providerId="LiveId" clId="{E604DE0E-F0A1-47D3-A8DF-F00B6C5B6B25}" dt="2020-11-28T02:50:19.259" v="16631" actId="1076"/>
          <ac:spMkLst>
            <pc:docMk/>
            <pc:sldMk cId="925379333" sldId="269"/>
            <ac:spMk id="29" creationId="{D873CD8F-2313-4DF4-AC3D-4850F8164DF0}"/>
          </ac:spMkLst>
        </pc:spChg>
        <pc:spChg chg="add mod">
          <ac:chgData name="김 의찬" userId="a374fa9c067aa598" providerId="LiveId" clId="{E604DE0E-F0A1-47D3-A8DF-F00B6C5B6B25}" dt="2020-11-28T02:53:51.515" v="16792" actId="1076"/>
          <ac:spMkLst>
            <pc:docMk/>
            <pc:sldMk cId="925379333" sldId="269"/>
            <ac:spMk id="30" creationId="{A7926092-2A1C-42A2-A8AB-C00BA326ABD3}"/>
          </ac:spMkLst>
        </pc:spChg>
        <pc:spChg chg="add mod">
          <ac:chgData name="김 의찬" userId="a374fa9c067aa598" providerId="LiveId" clId="{E604DE0E-F0A1-47D3-A8DF-F00B6C5B6B25}" dt="2020-11-28T02:53:51.515" v="16792" actId="1076"/>
          <ac:spMkLst>
            <pc:docMk/>
            <pc:sldMk cId="925379333" sldId="269"/>
            <ac:spMk id="31" creationId="{8517A92B-0707-4F55-90FC-81157190E42F}"/>
          </ac:spMkLst>
        </pc:spChg>
        <pc:spChg chg="add mod">
          <ac:chgData name="김 의찬" userId="a374fa9c067aa598" providerId="LiveId" clId="{E604DE0E-F0A1-47D3-A8DF-F00B6C5B6B25}" dt="2020-11-28T02:53:51.515" v="16792" actId="1076"/>
          <ac:spMkLst>
            <pc:docMk/>
            <pc:sldMk cId="925379333" sldId="269"/>
            <ac:spMk id="32" creationId="{40CDD91D-6C8B-4588-BC8A-D451B1E9FC6F}"/>
          </ac:spMkLst>
        </pc:spChg>
        <pc:spChg chg="add mod">
          <ac:chgData name="김 의찬" userId="a374fa9c067aa598" providerId="LiveId" clId="{E604DE0E-F0A1-47D3-A8DF-F00B6C5B6B25}" dt="2020-11-28T02:53:51.515" v="16792" actId="1076"/>
          <ac:spMkLst>
            <pc:docMk/>
            <pc:sldMk cId="925379333" sldId="269"/>
            <ac:spMk id="33" creationId="{85931B5F-6418-4F84-AFEC-7B53BFD21899}"/>
          </ac:spMkLst>
        </pc:spChg>
        <pc:spChg chg="add del mod">
          <ac:chgData name="김 의찬" userId="a374fa9c067aa598" providerId="LiveId" clId="{E604DE0E-F0A1-47D3-A8DF-F00B6C5B6B25}" dt="2020-11-28T02:51:14.085" v="16664" actId="478"/>
          <ac:spMkLst>
            <pc:docMk/>
            <pc:sldMk cId="925379333" sldId="269"/>
            <ac:spMk id="34" creationId="{02F7B445-7A7A-42E1-838A-71A555AA4242}"/>
          </ac:spMkLst>
        </pc:spChg>
        <pc:spChg chg="add del mod">
          <ac:chgData name="김 의찬" userId="a374fa9c067aa598" providerId="LiveId" clId="{E604DE0E-F0A1-47D3-A8DF-F00B6C5B6B25}" dt="2020-11-28T02:51:13.247" v="16663" actId="478"/>
          <ac:spMkLst>
            <pc:docMk/>
            <pc:sldMk cId="925379333" sldId="269"/>
            <ac:spMk id="35" creationId="{00EB7B23-6931-4056-B45C-5E6B75A2463E}"/>
          </ac:spMkLst>
        </pc:spChg>
        <pc:spChg chg="add mod">
          <ac:chgData name="김 의찬" userId="a374fa9c067aa598" providerId="LiveId" clId="{E604DE0E-F0A1-47D3-A8DF-F00B6C5B6B25}" dt="2020-11-28T02:52:35.196" v="16700" actId="1076"/>
          <ac:spMkLst>
            <pc:docMk/>
            <pc:sldMk cId="925379333" sldId="269"/>
            <ac:spMk id="36" creationId="{23E4E455-AE25-42F9-BF8F-5F77A842C9F8}"/>
          </ac:spMkLst>
        </pc:spChg>
        <pc:spChg chg="add mod">
          <ac:chgData name="김 의찬" userId="a374fa9c067aa598" providerId="LiveId" clId="{E604DE0E-F0A1-47D3-A8DF-F00B6C5B6B25}" dt="2020-11-28T02:52:39.144" v="16711" actId="20577"/>
          <ac:spMkLst>
            <pc:docMk/>
            <pc:sldMk cId="925379333" sldId="269"/>
            <ac:spMk id="37" creationId="{322583C2-6BDC-40C6-A307-1EAD258C5EB4}"/>
          </ac:spMkLst>
        </pc:spChg>
        <pc:spChg chg="add mod">
          <ac:chgData name="김 의찬" userId="a374fa9c067aa598" providerId="LiveId" clId="{E604DE0E-F0A1-47D3-A8DF-F00B6C5B6B25}" dt="2020-11-28T02:53:35.077" v="16789" actId="20577"/>
          <ac:spMkLst>
            <pc:docMk/>
            <pc:sldMk cId="925379333" sldId="269"/>
            <ac:spMk id="38" creationId="{60F4B8D1-1D22-45CF-B8DA-9E0F0D7FF40C}"/>
          </ac:spMkLst>
        </pc:spChg>
        <pc:spChg chg="add mod">
          <ac:chgData name="김 의찬" userId="a374fa9c067aa598" providerId="LiveId" clId="{E604DE0E-F0A1-47D3-A8DF-F00B6C5B6B25}" dt="2020-11-28T05:09:26.290" v="17490" actId="20577"/>
          <ac:spMkLst>
            <pc:docMk/>
            <pc:sldMk cId="925379333" sldId="269"/>
            <ac:spMk id="39" creationId="{B00E6B5F-15B8-4383-889A-BEFA14613799}"/>
          </ac:spMkLst>
        </pc:spChg>
        <pc:spChg chg="add del mod">
          <ac:chgData name="김 의찬" userId="a374fa9c067aa598" providerId="LiveId" clId="{E604DE0E-F0A1-47D3-A8DF-F00B6C5B6B25}" dt="2020-11-28T04:59:07.200" v="17204" actId="478"/>
          <ac:spMkLst>
            <pc:docMk/>
            <pc:sldMk cId="925379333" sldId="269"/>
            <ac:spMk id="40" creationId="{EC64D21D-C472-4632-B996-385C2AE892EE}"/>
          </ac:spMkLst>
        </pc:spChg>
        <pc:spChg chg="add del mod">
          <ac:chgData name="김 의찬" userId="a374fa9c067aa598" providerId="LiveId" clId="{E604DE0E-F0A1-47D3-A8DF-F00B6C5B6B25}" dt="2020-11-28T04:59:07.200" v="17204" actId="478"/>
          <ac:spMkLst>
            <pc:docMk/>
            <pc:sldMk cId="925379333" sldId="269"/>
            <ac:spMk id="41" creationId="{D0071F40-1939-4C63-87A2-851CA562AC10}"/>
          </ac:spMkLst>
        </pc:spChg>
        <pc:spChg chg="add del mod">
          <ac:chgData name="김 의찬" userId="a374fa9c067aa598" providerId="LiveId" clId="{E604DE0E-F0A1-47D3-A8DF-F00B6C5B6B25}" dt="2020-11-28T04:59:07.200" v="17204" actId="478"/>
          <ac:spMkLst>
            <pc:docMk/>
            <pc:sldMk cId="925379333" sldId="269"/>
            <ac:spMk id="42" creationId="{2637C7B9-FEBD-412C-9D3F-DA0B21CE64F4}"/>
          </ac:spMkLst>
        </pc:spChg>
        <pc:spChg chg="add del mod">
          <ac:chgData name="김 의찬" userId="a374fa9c067aa598" providerId="LiveId" clId="{E604DE0E-F0A1-47D3-A8DF-F00B6C5B6B25}" dt="2020-11-28T04:59:07.200" v="17204" actId="478"/>
          <ac:spMkLst>
            <pc:docMk/>
            <pc:sldMk cId="925379333" sldId="269"/>
            <ac:spMk id="43" creationId="{CF82EC29-C3EF-4626-914B-EB12EA78B977}"/>
          </ac:spMkLst>
        </pc:spChg>
        <pc:spChg chg="add mod">
          <ac:chgData name="김 의찬" userId="a374fa9c067aa598" providerId="LiveId" clId="{E604DE0E-F0A1-47D3-A8DF-F00B6C5B6B25}" dt="2020-11-28T04:58:37.947" v="17198" actId="1076"/>
          <ac:spMkLst>
            <pc:docMk/>
            <pc:sldMk cId="925379333" sldId="269"/>
            <ac:spMk id="44" creationId="{11C366A1-8E69-4A74-AE55-890B8E05DFF1}"/>
          </ac:spMkLst>
        </pc:spChg>
        <pc:spChg chg="add mod">
          <ac:chgData name="김 의찬" userId="a374fa9c067aa598" providerId="LiveId" clId="{E604DE0E-F0A1-47D3-A8DF-F00B6C5B6B25}" dt="2020-11-28T04:58:37.947" v="17198" actId="1076"/>
          <ac:spMkLst>
            <pc:docMk/>
            <pc:sldMk cId="925379333" sldId="269"/>
            <ac:spMk id="45" creationId="{D65E4696-32C5-42AB-B83F-59A170462B59}"/>
          </ac:spMkLst>
        </pc:spChg>
        <pc:spChg chg="add del mod">
          <ac:chgData name="김 의찬" userId="a374fa9c067aa598" providerId="LiveId" clId="{E604DE0E-F0A1-47D3-A8DF-F00B6C5B6B25}" dt="2020-11-28T06:19:02.647" v="19690" actId="478"/>
          <ac:spMkLst>
            <pc:docMk/>
            <pc:sldMk cId="925379333" sldId="269"/>
            <ac:spMk id="46" creationId="{92BC5A8B-ED57-4322-B53B-E001DFE60883}"/>
          </ac:spMkLst>
        </pc:spChg>
        <pc:spChg chg="add mod">
          <ac:chgData name="김 의찬" userId="a374fa9c067aa598" providerId="LiveId" clId="{E604DE0E-F0A1-47D3-A8DF-F00B6C5B6B25}" dt="2020-11-28T04:58:37.947" v="17198" actId="1076"/>
          <ac:spMkLst>
            <pc:docMk/>
            <pc:sldMk cId="925379333" sldId="269"/>
            <ac:spMk id="47" creationId="{C5B216E0-B502-456C-A72F-140D73E47A36}"/>
          </ac:spMkLst>
        </pc:spChg>
        <pc:spChg chg="add del mod">
          <ac:chgData name="김 의찬" userId="a374fa9c067aa598" providerId="LiveId" clId="{E604DE0E-F0A1-47D3-A8DF-F00B6C5B6B25}" dt="2020-11-28T06:17:38.335" v="19628" actId="478"/>
          <ac:spMkLst>
            <pc:docMk/>
            <pc:sldMk cId="925379333" sldId="269"/>
            <ac:spMk id="48" creationId="{31B4AB5E-7551-4340-90A8-899CA0D0DD64}"/>
          </ac:spMkLst>
        </pc:spChg>
        <pc:spChg chg="add del mod">
          <ac:chgData name="김 의찬" userId="a374fa9c067aa598" providerId="LiveId" clId="{E604DE0E-F0A1-47D3-A8DF-F00B6C5B6B25}" dt="2020-11-28T02:54:55.008" v="16843"/>
          <ac:spMkLst>
            <pc:docMk/>
            <pc:sldMk cId="925379333" sldId="269"/>
            <ac:spMk id="49" creationId="{C8ABC46B-D4A8-40BC-B983-E53F4904F5BF}"/>
          </ac:spMkLst>
        </pc:spChg>
        <pc:spChg chg="add mod">
          <ac:chgData name="김 의찬" userId="a374fa9c067aa598" providerId="LiveId" clId="{E604DE0E-F0A1-47D3-A8DF-F00B6C5B6B25}" dt="2020-11-28T04:56:16.192" v="17182" actId="1076"/>
          <ac:spMkLst>
            <pc:docMk/>
            <pc:sldMk cId="925379333" sldId="269"/>
            <ac:spMk id="50" creationId="{19A22CF7-ADEB-47C1-BFEB-B0AAB2C135EC}"/>
          </ac:spMkLst>
        </pc:spChg>
        <pc:spChg chg="add mod">
          <ac:chgData name="김 의찬" userId="a374fa9c067aa598" providerId="LiveId" clId="{E604DE0E-F0A1-47D3-A8DF-F00B6C5B6B25}" dt="2020-11-28T04:56:16.192" v="17182" actId="1076"/>
          <ac:spMkLst>
            <pc:docMk/>
            <pc:sldMk cId="925379333" sldId="269"/>
            <ac:spMk id="51" creationId="{10090F38-BC89-40BD-B016-E3E7F420A32F}"/>
          </ac:spMkLst>
        </pc:spChg>
        <pc:spChg chg="add mod">
          <ac:chgData name="김 의찬" userId="a374fa9c067aa598" providerId="LiveId" clId="{E604DE0E-F0A1-47D3-A8DF-F00B6C5B6B25}" dt="2020-11-28T05:00:10.654" v="17240" actId="20577"/>
          <ac:spMkLst>
            <pc:docMk/>
            <pc:sldMk cId="925379333" sldId="269"/>
            <ac:spMk id="52" creationId="{265D4BDB-7B04-4CCA-A4B9-3D10DF16F0B8}"/>
          </ac:spMkLst>
        </pc:spChg>
        <pc:spChg chg="add mod">
          <ac:chgData name="김 의찬" userId="a374fa9c067aa598" providerId="LiveId" clId="{E604DE0E-F0A1-47D3-A8DF-F00B6C5B6B25}" dt="2020-11-28T04:56:16.192" v="17182" actId="1076"/>
          <ac:spMkLst>
            <pc:docMk/>
            <pc:sldMk cId="925379333" sldId="269"/>
            <ac:spMk id="53" creationId="{FB907754-7875-45B7-8014-25D8E2E2E688}"/>
          </ac:spMkLst>
        </pc:spChg>
        <pc:spChg chg="add mod">
          <ac:chgData name="김 의찬" userId="a374fa9c067aa598" providerId="LiveId" clId="{E604DE0E-F0A1-47D3-A8DF-F00B6C5B6B25}" dt="2020-11-28T05:00:12.708" v="17241" actId="1076"/>
          <ac:spMkLst>
            <pc:docMk/>
            <pc:sldMk cId="925379333" sldId="269"/>
            <ac:spMk id="54" creationId="{BE82E539-877C-463D-9B3A-26AA82B4DFA6}"/>
          </ac:spMkLst>
        </pc:spChg>
        <pc:spChg chg="add mod">
          <ac:chgData name="김 의찬" userId="a374fa9c067aa598" providerId="LiveId" clId="{E604DE0E-F0A1-47D3-A8DF-F00B6C5B6B25}" dt="2020-11-28T04:04:05.235" v="16863" actId="1076"/>
          <ac:spMkLst>
            <pc:docMk/>
            <pc:sldMk cId="925379333" sldId="269"/>
            <ac:spMk id="55" creationId="{B312F0D0-6A6B-4344-AFF3-63E018E88025}"/>
          </ac:spMkLst>
        </pc:spChg>
        <pc:spChg chg="add mod">
          <ac:chgData name="김 의찬" userId="a374fa9c067aa598" providerId="LiveId" clId="{E604DE0E-F0A1-47D3-A8DF-F00B6C5B6B25}" dt="2020-11-28T04:04:09.955" v="16872" actId="20577"/>
          <ac:spMkLst>
            <pc:docMk/>
            <pc:sldMk cId="925379333" sldId="269"/>
            <ac:spMk id="56" creationId="{E5C7957C-DBF1-4A27-8ADB-CE27E5BFD243}"/>
          </ac:spMkLst>
        </pc:spChg>
        <pc:spChg chg="add mod">
          <ac:chgData name="김 의찬" userId="a374fa9c067aa598" providerId="LiveId" clId="{E604DE0E-F0A1-47D3-A8DF-F00B6C5B6B25}" dt="2020-11-28T04:04:42.930" v="16897" actId="20577"/>
          <ac:spMkLst>
            <pc:docMk/>
            <pc:sldMk cId="925379333" sldId="269"/>
            <ac:spMk id="57" creationId="{24276992-3BE3-43B0-A76B-E8861CB808FD}"/>
          </ac:spMkLst>
        </pc:spChg>
        <pc:spChg chg="add mod">
          <ac:chgData name="김 의찬" userId="a374fa9c067aa598" providerId="LiveId" clId="{E604DE0E-F0A1-47D3-A8DF-F00B6C5B6B25}" dt="2020-11-28T04:04:05.235" v="16863" actId="1076"/>
          <ac:spMkLst>
            <pc:docMk/>
            <pc:sldMk cId="925379333" sldId="269"/>
            <ac:spMk id="58" creationId="{C0587A85-EC92-4F92-956A-EF5EF0820211}"/>
          </ac:spMkLst>
        </pc:spChg>
        <pc:spChg chg="add mod">
          <ac:chgData name="김 의찬" userId="a374fa9c067aa598" providerId="LiveId" clId="{E604DE0E-F0A1-47D3-A8DF-F00B6C5B6B25}" dt="2020-11-28T04:04:40.517" v="16895" actId="20577"/>
          <ac:spMkLst>
            <pc:docMk/>
            <pc:sldMk cId="925379333" sldId="269"/>
            <ac:spMk id="59" creationId="{4BECC9AF-2B9A-4373-81B2-A9C370FE8F68}"/>
          </ac:spMkLst>
        </pc:spChg>
        <pc:spChg chg="add mod">
          <ac:chgData name="김 의찬" userId="a374fa9c067aa598" providerId="LiveId" clId="{E604DE0E-F0A1-47D3-A8DF-F00B6C5B6B25}" dt="2020-11-28T04:06:05.944" v="16914" actId="1076"/>
          <ac:spMkLst>
            <pc:docMk/>
            <pc:sldMk cId="925379333" sldId="269"/>
            <ac:spMk id="60" creationId="{37D29D5C-817F-4FA8-8C0A-3DF344DC26CD}"/>
          </ac:spMkLst>
        </pc:spChg>
        <pc:spChg chg="add mod">
          <ac:chgData name="김 의찬" userId="a374fa9c067aa598" providerId="LiveId" clId="{E604DE0E-F0A1-47D3-A8DF-F00B6C5B6B25}" dt="2020-11-28T04:06:05.944" v="16914" actId="1076"/>
          <ac:spMkLst>
            <pc:docMk/>
            <pc:sldMk cId="925379333" sldId="269"/>
            <ac:spMk id="61" creationId="{9930FACC-B743-417F-BC4C-D896E407C611}"/>
          </ac:spMkLst>
        </pc:spChg>
        <pc:spChg chg="add mod">
          <ac:chgData name="김 의찬" userId="a374fa9c067aa598" providerId="LiveId" clId="{E604DE0E-F0A1-47D3-A8DF-F00B6C5B6B25}" dt="2020-11-28T04:06:05.944" v="16914" actId="1076"/>
          <ac:spMkLst>
            <pc:docMk/>
            <pc:sldMk cId="925379333" sldId="269"/>
            <ac:spMk id="62" creationId="{12D0D83F-5EC5-491D-97CC-2946C961B46E}"/>
          </ac:spMkLst>
        </pc:spChg>
        <pc:spChg chg="add mod">
          <ac:chgData name="김 의찬" userId="a374fa9c067aa598" providerId="LiveId" clId="{E604DE0E-F0A1-47D3-A8DF-F00B6C5B6B25}" dt="2020-11-28T04:06:05.944" v="16914" actId="1076"/>
          <ac:spMkLst>
            <pc:docMk/>
            <pc:sldMk cId="925379333" sldId="269"/>
            <ac:spMk id="63" creationId="{79520A25-FF83-4FE5-9F08-B2D1C3CE281C}"/>
          </ac:spMkLst>
        </pc:spChg>
        <pc:spChg chg="add del mod">
          <ac:chgData name="김 의찬" userId="a374fa9c067aa598" providerId="LiveId" clId="{E604DE0E-F0A1-47D3-A8DF-F00B6C5B6B25}" dt="2020-11-28T04:05:38.652" v="16911" actId="478"/>
          <ac:spMkLst>
            <pc:docMk/>
            <pc:sldMk cId="925379333" sldId="269"/>
            <ac:spMk id="64" creationId="{06F07126-FF7C-436D-87C0-167961BF779C}"/>
          </ac:spMkLst>
        </pc:spChg>
        <pc:spChg chg="add del mod">
          <ac:chgData name="김 의찬" userId="a374fa9c067aa598" providerId="LiveId" clId="{E604DE0E-F0A1-47D3-A8DF-F00B6C5B6B25}" dt="2020-11-28T04:05:38.652" v="16911" actId="478"/>
          <ac:spMkLst>
            <pc:docMk/>
            <pc:sldMk cId="925379333" sldId="269"/>
            <ac:spMk id="65" creationId="{BEBB6483-4D6E-456D-B3D2-EBD7627B0263}"/>
          </ac:spMkLst>
        </pc:spChg>
        <pc:spChg chg="add del mod">
          <ac:chgData name="김 의찬" userId="a374fa9c067aa598" providerId="LiveId" clId="{E604DE0E-F0A1-47D3-A8DF-F00B6C5B6B25}" dt="2020-11-28T04:05:38.652" v="16911" actId="478"/>
          <ac:spMkLst>
            <pc:docMk/>
            <pc:sldMk cId="925379333" sldId="269"/>
            <ac:spMk id="66" creationId="{3D8F616B-9D73-4D71-9397-01BEE1A8D3DA}"/>
          </ac:spMkLst>
        </pc:spChg>
        <pc:spChg chg="add del mod">
          <ac:chgData name="김 의찬" userId="a374fa9c067aa598" providerId="LiveId" clId="{E604DE0E-F0A1-47D3-A8DF-F00B6C5B6B25}" dt="2020-11-28T04:05:38.652" v="16911" actId="478"/>
          <ac:spMkLst>
            <pc:docMk/>
            <pc:sldMk cId="925379333" sldId="269"/>
            <ac:spMk id="67" creationId="{A4938C66-7505-4BC5-AF0D-0B67560A60B5}"/>
          </ac:spMkLst>
        </pc:spChg>
        <pc:spChg chg="add mod">
          <ac:chgData name="김 의찬" userId="a374fa9c067aa598" providerId="LiveId" clId="{E604DE0E-F0A1-47D3-A8DF-F00B6C5B6B25}" dt="2020-11-28T04:06:41.758" v="16915" actId="14100"/>
          <ac:spMkLst>
            <pc:docMk/>
            <pc:sldMk cId="925379333" sldId="269"/>
            <ac:spMk id="68" creationId="{4299BAAA-9F74-4723-9CF8-51DD5C762EB6}"/>
          </ac:spMkLst>
        </pc:spChg>
        <pc:spChg chg="add mod">
          <ac:chgData name="김 의찬" userId="a374fa9c067aa598" providerId="LiveId" clId="{E604DE0E-F0A1-47D3-A8DF-F00B6C5B6B25}" dt="2020-11-28T04:05:41.926" v="16913" actId="1076"/>
          <ac:spMkLst>
            <pc:docMk/>
            <pc:sldMk cId="925379333" sldId="269"/>
            <ac:spMk id="69" creationId="{18B2F93D-6A75-4D21-A4A5-B85F8DA22AD2}"/>
          </ac:spMkLst>
        </pc:spChg>
        <pc:spChg chg="add mod">
          <ac:chgData name="김 의찬" userId="a374fa9c067aa598" providerId="LiveId" clId="{E604DE0E-F0A1-47D3-A8DF-F00B6C5B6B25}" dt="2020-11-28T04:06:47.786" v="16916" actId="1076"/>
          <ac:spMkLst>
            <pc:docMk/>
            <pc:sldMk cId="925379333" sldId="269"/>
            <ac:spMk id="70" creationId="{28A1B263-9256-4102-97D4-14B22E638C85}"/>
          </ac:spMkLst>
        </pc:spChg>
        <pc:spChg chg="add mod">
          <ac:chgData name="김 의찬" userId="a374fa9c067aa598" providerId="LiveId" clId="{E604DE0E-F0A1-47D3-A8DF-F00B6C5B6B25}" dt="2020-11-28T07:08:13.477" v="21763" actId="1076"/>
          <ac:spMkLst>
            <pc:docMk/>
            <pc:sldMk cId="925379333" sldId="269"/>
            <ac:spMk id="71" creationId="{A09B287C-37AB-43CD-B534-5FCA57FB845F}"/>
          </ac:spMkLst>
        </pc:spChg>
        <pc:spChg chg="add mod">
          <ac:chgData name="김 의찬" userId="a374fa9c067aa598" providerId="LiveId" clId="{E604DE0E-F0A1-47D3-A8DF-F00B6C5B6B25}" dt="2020-11-28T04:06:47.786" v="16916" actId="1076"/>
          <ac:spMkLst>
            <pc:docMk/>
            <pc:sldMk cId="925379333" sldId="269"/>
            <ac:spMk id="72" creationId="{E68A5925-FECA-46EE-9379-F83F772E65B7}"/>
          </ac:spMkLst>
        </pc:spChg>
        <pc:spChg chg="add mod">
          <ac:chgData name="김 의찬" userId="a374fa9c067aa598" providerId="LiveId" clId="{E604DE0E-F0A1-47D3-A8DF-F00B6C5B6B25}" dt="2020-11-28T04:06:47.786" v="16916" actId="1076"/>
          <ac:spMkLst>
            <pc:docMk/>
            <pc:sldMk cId="925379333" sldId="269"/>
            <ac:spMk id="73" creationId="{84E222EC-C98B-41C3-830B-07102E28AAE9}"/>
          </ac:spMkLst>
        </pc:spChg>
        <pc:spChg chg="add mod">
          <ac:chgData name="김 의찬" userId="a374fa9c067aa598" providerId="LiveId" clId="{E604DE0E-F0A1-47D3-A8DF-F00B6C5B6B25}" dt="2020-11-28T10:10:09.323" v="35374" actId="20577"/>
          <ac:spMkLst>
            <pc:docMk/>
            <pc:sldMk cId="925379333" sldId="269"/>
            <ac:spMk id="74" creationId="{584FFE46-E3D4-49ED-81CA-174A09EF9A09}"/>
          </ac:spMkLst>
        </pc:spChg>
        <pc:spChg chg="add mod">
          <ac:chgData name="김 의찬" userId="a374fa9c067aa598" providerId="LiveId" clId="{E604DE0E-F0A1-47D3-A8DF-F00B6C5B6B25}" dt="2020-11-28T07:07:50.450" v="21757" actId="115"/>
          <ac:spMkLst>
            <pc:docMk/>
            <pc:sldMk cId="925379333" sldId="269"/>
            <ac:spMk id="75" creationId="{B3C70130-B305-4640-9704-3EE18B861B8B}"/>
          </ac:spMkLst>
        </pc:spChg>
        <pc:spChg chg="add mod">
          <ac:chgData name="김 의찬" userId="a374fa9c067aa598" providerId="LiveId" clId="{E604DE0E-F0A1-47D3-A8DF-F00B6C5B6B25}" dt="2020-11-28T07:07:54.175" v="21758" actId="115"/>
          <ac:spMkLst>
            <pc:docMk/>
            <pc:sldMk cId="925379333" sldId="269"/>
            <ac:spMk id="76" creationId="{5A576709-C153-486D-B922-68EC94373902}"/>
          </ac:spMkLst>
        </pc:spChg>
        <pc:spChg chg="add mod">
          <ac:chgData name="김 의찬" userId="a374fa9c067aa598" providerId="LiveId" clId="{E604DE0E-F0A1-47D3-A8DF-F00B6C5B6B25}" dt="2020-11-28T04:26:47.178" v="16995" actId="14100"/>
          <ac:spMkLst>
            <pc:docMk/>
            <pc:sldMk cId="925379333" sldId="269"/>
            <ac:spMk id="77" creationId="{9A726CAD-4712-407D-901E-929FCF76FFD3}"/>
          </ac:spMkLst>
        </pc:spChg>
        <pc:spChg chg="add mod">
          <ac:chgData name="김 의찬" userId="a374fa9c067aa598" providerId="LiveId" clId="{E604DE0E-F0A1-47D3-A8DF-F00B6C5B6B25}" dt="2020-11-28T04:07:47.903" v="16954" actId="1076"/>
          <ac:spMkLst>
            <pc:docMk/>
            <pc:sldMk cId="925379333" sldId="269"/>
            <ac:spMk id="78" creationId="{8ECBC996-C5A2-401D-B84E-9027C8A3D23E}"/>
          </ac:spMkLst>
        </pc:spChg>
        <pc:spChg chg="add mod">
          <ac:chgData name="김 의찬" userId="a374fa9c067aa598" providerId="LiveId" clId="{E604DE0E-F0A1-47D3-A8DF-F00B6C5B6B25}" dt="2020-11-28T04:26:35.774" v="16966" actId="115"/>
          <ac:spMkLst>
            <pc:docMk/>
            <pc:sldMk cId="925379333" sldId="269"/>
            <ac:spMk id="79" creationId="{39A88EEC-6CE1-40E0-8319-E639E95380FF}"/>
          </ac:spMkLst>
        </pc:spChg>
        <pc:spChg chg="add mod">
          <ac:chgData name="김 의찬" userId="a374fa9c067aa598" providerId="LiveId" clId="{E604DE0E-F0A1-47D3-A8DF-F00B6C5B6B25}" dt="2020-11-28T04:27:07.202" v="17010" actId="1076"/>
          <ac:spMkLst>
            <pc:docMk/>
            <pc:sldMk cId="925379333" sldId="269"/>
            <ac:spMk id="80" creationId="{316DE0A5-B366-4C40-BCCF-92930A958F36}"/>
          </ac:spMkLst>
        </pc:spChg>
        <pc:spChg chg="add mod">
          <ac:chgData name="김 의찬" userId="a374fa9c067aa598" providerId="LiveId" clId="{E604DE0E-F0A1-47D3-A8DF-F00B6C5B6B25}" dt="2020-11-28T04:27:09.060" v="17011" actId="1076"/>
          <ac:spMkLst>
            <pc:docMk/>
            <pc:sldMk cId="925379333" sldId="269"/>
            <ac:spMk id="82" creationId="{46348D19-C42C-46DA-839F-4126930AC25F}"/>
          </ac:spMkLst>
        </pc:spChg>
        <pc:spChg chg="add mod">
          <ac:chgData name="김 의찬" userId="a374fa9c067aa598" providerId="LiveId" clId="{E604DE0E-F0A1-47D3-A8DF-F00B6C5B6B25}" dt="2020-11-28T04:53:06.130" v="17147" actId="571"/>
          <ac:spMkLst>
            <pc:docMk/>
            <pc:sldMk cId="925379333" sldId="269"/>
            <ac:spMk id="85" creationId="{5551E375-2E55-4E42-BBCA-5C646CF2AA36}"/>
          </ac:spMkLst>
        </pc:spChg>
        <pc:spChg chg="add mod">
          <ac:chgData name="김 의찬" userId="a374fa9c067aa598" providerId="LiveId" clId="{E604DE0E-F0A1-47D3-A8DF-F00B6C5B6B25}" dt="2020-11-28T05:00:17.216" v="17251" actId="20577"/>
          <ac:spMkLst>
            <pc:docMk/>
            <pc:sldMk cId="925379333" sldId="269"/>
            <ac:spMk id="136" creationId="{643671A6-82B8-48F3-BAC9-18CB63E0597B}"/>
          </ac:spMkLst>
        </pc:spChg>
        <pc:spChg chg="add del mod">
          <ac:chgData name="김 의찬" userId="a374fa9c067aa598" providerId="LiveId" clId="{E604DE0E-F0A1-47D3-A8DF-F00B6C5B6B25}" dt="2020-11-28T06:03:44.053" v="18622" actId="478"/>
          <ac:spMkLst>
            <pc:docMk/>
            <pc:sldMk cId="925379333" sldId="269"/>
            <ac:spMk id="148" creationId="{38AA830C-817A-468B-B395-01EB1FC1A70A}"/>
          </ac:spMkLst>
        </pc:spChg>
        <pc:spChg chg="add del mod">
          <ac:chgData name="김 의찬" userId="a374fa9c067aa598" providerId="LiveId" clId="{E604DE0E-F0A1-47D3-A8DF-F00B6C5B6B25}" dt="2020-11-28T06:03:40.658" v="18621" actId="478"/>
          <ac:spMkLst>
            <pc:docMk/>
            <pc:sldMk cId="925379333" sldId="269"/>
            <ac:spMk id="149" creationId="{FB24BA02-E72B-44F3-8E2E-79DA69019EAE}"/>
          </ac:spMkLst>
        </pc:spChg>
        <pc:spChg chg="add mod">
          <ac:chgData name="김 의찬" userId="a374fa9c067aa598" providerId="LiveId" clId="{E604DE0E-F0A1-47D3-A8DF-F00B6C5B6B25}" dt="2020-11-28T06:19:06.946" v="19692" actId="1076"/>
          <ac:spMkLst>
            <pc:docMk/>
            <pc:sldMk cId="925379333" sldId="269"/>
            <ac:spMk id="150" creationId="{D2491E0E-68BC-4B83-8B46-979DE93A3976}"/>
          </ac:spMkLst>
        </pc:spChg>
        <pc:cxnChg chg="add del mod">
          <ac:chgData name="김 의찬" userId="a374fa9c067aa598" providerId="LiveId" clId="{E604DE0E-F0A1-47D3-A8DF-F00B6C5B6B25}" dt="2020-11-28T04:26:58.108" v="17008" actId="478"/>
          <ac:cxnSpMkLst>
            <pc:docMk/>
            <pc:sldMk cId="925379333" sldId="269"/>
            <ac:cxnSpMk id="81" creationId="{3A1DACF1-18AC-48D3-8512-D14676F8C33B}"/>
          </ac:cxnSpMkLst>
        </pc:cxnChg>
        <pc:cxnChg chg="add mod">
          <ac:chgData name="김 의찬" userId="a374fa9c067aa598" providerId="LiveId" clId="{E604DE0E-F0A1-47D3-A8DF-F00B6C5B6B25}" dt="2020-11-28T04:53:01.434" v="17145" actId="208"/>
          <ac:cxnSpMkLst>
            <pc:docMk/>
            <pc:sldMk cId="925379333" sldId="269"/>
            <ac:cxnSpMk id="84" creationId="{A438CC5D-A85C-4A33-9806-9FBD3DCDF7F2}"/>
          </ac:cxnSpMkLst>
        </pc:cxnChg>
        <pc:cxnChg chg="add mod">
          <ac:chgData name="김 의찬" userId="a374fa9c067aa598" providerId="LiveId" clId="{E604DE0E-F0A1-47D3-A8DF-F00B6C5B6B25}" dt="2020-11-28T04:53:06.130" v="17147" actId="571"/>
          <ac:cxnSpMkLst>
            <pc:docMk/>
            <pc:sldMk cId="925379333" sldId="269"/>
            <ac:cxnSpMk id="86" creationId="{9B617FC4-8831-4DC5-AABD-7EE33FEA6BB8}"/>
          </ac:cxnSpMkLst>
        </pc:cxnChg>
        <pc:cxnChg chg="add mod">
          <ac:chgData name="김 의찬" userId="a374fa9c067aa598" providerId="LiveId" clId="{E604DE0E-F0A1-47D3-A8DF-F00B6C5B6B25}" dt="2020-11-28T04:55:41.840" v="17171" actId="14100"/>
          <ac:cxnSpMkLst>
            <pc:docMk/>
            <pc:sldMk cId="925379333" sldId="269"/>
            <ac:cxnSpMk id="87" creationId="{8F2ED057-3936-4F44-AFB0-09864EF38061}"/>
          </ac:cxnSpMkLst>
        </pc:cxnChg>
        <pc:cxnChg chg="add mod">
          <ac:chgData name="김 의찬" userId="a374fa9c067aa598" providerId="LiveId" clId="{E604DE0E-F0A1-47D3-A8DF-F00B6C5B6B25}" dt="2020-11-28T04:53:35.662" v="17156" actId="14100"/>
          <ac:cxnSpMkLst>
            <pc:docMk/>
            <pc:sldMk cId="925379333" sldId="269"/>
            <ac:cxnSpMk id="91" creationId="{2951A63E-A231-4BA7-8F7F-9A89431B7D8E}"/>
          </ac:cxnSpMkLst>
        </pc:cxnChg>
        <pc:cxnChg chg="add mod">
          <ac:chgData name="김 의찬" userId="a374fa9c067aa598" providerId="LiveId" clId="{E604DE0E-F0A1-47D3-A8DF-F00B6C5B6B25}" dt="2020-11-28T04:53:53.708" v="17161" actId="14100"/>
          <ac:cxnSpMkLst>
            <pc:docMk/>
            <pc:sldMk cId="925379333" sldId="269"/>
            <ac:cxnSpMk id="96" creationId="{CFA14C3E-BB7B-4A4D-BB84-5FCA103D26E1}"/>
          </ac:cxnSpMkLst>
        </pc:cxnChg>
        <pc:cxnChg chg="add mod">
          <ac:chgData name="김 의찬" userId="a374fa9c067aa598" providerId="LiveId" clId="{E604DE0E-F0A1-47D3-A8DF-F00B6C5B6B25}" dt="2020-11-28T04:58:40.176" v="17199" actId="14100"/>
          <ac:cxnSpMkLst>
            <pc:docMk/>
            <pc:sldMk cId="925379333" sldId="269"/>
            <ac:cxnSpMk id="99" creationId="{6128CA0F-7DFF-4543-A7D6-15CAA0EA0BB2}"/>
          </ac:cxnSpMkLst>
        </pc:cxnChg>
        <pc:cxnChg chg="add mod">
          <ac:chgData name="김 의찬" userId="a374fa9c067aa598" providerId="LiveId" clId="{E604DE0E-F0A1-47D3-A8DF-F00B6C5B6B25}" dt="2020-11-28T04:56:20.622" v="17183" actId="14100"/>
          <ac:cxnSpMkLst>
            <pc:docMk/>
            <pc:sldMk cId="925379333" sldId="269"/>
            <ac:cxnSpMk id="107" creationId="{87BFB7DF-2851-418B-BF26-495F0EE25414}"/>
          </ac:cxnSpMkLst>
        </pc:cxnChg>
        <pc:cxnChg chg="add mod">
          <ac:chgData name="김 의찬" userId="a374fa9c067aa598" providerId="LiveId" clId="{E604DE0E-F0A1-47D3-A8DF-F00B6C5B6B25}" dt="2020-11-28T04:58:33.745" v="17197" actId="14100"/>
          <ac:cxnSpMkLst>
            <pc:docMk/>
            <pc:sldMk cId="925379333" sldId="269"/>
            <ac:cxnSpMk id="117" creationId="{CE8818A4-830F-46E3-96EB-2F5E588AC919}"/>
          </ac:cxnSpMkLst>
        </pc:cxnChg>
        <pc:cxnChg chg="add mod">
          <ac:chgData name="김 의찬" userId="a374fa9c067aa598" providerId="LiveId" clId="{E604DE0E-F0A1-47D3-A8DF-F00B6C5B6B25}" dt="2020-11-28T04:58:59.009" v="17203" actId="14100"/>
          <ac:cxnSpMkLst>
            <pc:docMk/>
            <pc:sldMk cId="925379333" sldId="269"/>
            <ac:cxnSpMk id="127" creationId="{A19629E1-8A7A-4206-8E2B-CFF2BF47E90F}"/>
          </ac:cxnSpMkLst>
        </pc:cxnChg>
        <pc:cxnChg chg="add mod">
          <ac:chgData name="김 의찬" userId="a374fa9c067aa598" providerId="LiveId" clId="{E604DE0E-F0A1-47D3-A8DF-F00B6C5B6B25}" dt="2020-11-28T04:59:33.532" v="17209" actId="14100"/>
          <ac:cxnSpMkLst>
            <pc:docMk/>
            <pc:sldMk cId="925379333" sldId="269"/>
            <ac:cxnSpMk id="131" creationId="{F9141B4A-DF50-4008-B865-DDBBAF3A423F}"/>
          </ac:cxnSpMkLst>
        </pc:cxnChg>
        <pc:cxnChg chg="add mod">
          <ac:chgData name="김 의찬" userId="a374fa9c067aa598" providerId="LiveId" clId="{E604DE0E-F0A1-47D3-A8DF-F00B6C5B6B25}" dt="2020-11-28T05:00:37.355" v="17254" actId="14100"/>
          <ac:cxnSpMkLst>
            <pc:docMk/>
            <pc:sldMk cId="925379333" sldId="269"/>
            <ac:cxnSpMk id="137" creationId="{6AD4CF4D-E72B-467F-ADA2-3F2648F64644}"/>
          </ac:cxnSpMkLst>
        </pc:cxnChg>
        <pc:cxnChg chg="add mod">
          <ac:chgData name="김 의찬" userId="a374fa9c067aa598" providerId="LiveId" clId="{E604DE0E-F0A1-47D3-A8DF-F00B6C5B6B25}" dt="2020-11-28T05:00:49.092" v="17257" actId="14100"/>
          <ac:cxnSpMkLst>
            <pc:docMk/>
            <pc:sldMk cId="925379333" sldId="269"/>
            <ac:cxnSpMk id="140" creationId="{DADDF430-F088-40F9-93F2-825CB06B7EDD}"/>
          </ac:cxnSpMkLst>
        </pc:cxnChg>
        <pc:cxnChg chg="add mod">
          <ac:chgData name="김 의찬" userId="a374fa9c067aa598" providerId="LiveId" clId="{E604DE0E-F0A1-47D3-A8DF-F00B6C5B6B25}" dt="2020-11-28T07:08:20.476" v="21765" actId="1076"/>
          <ac:cxnSpMkLst>
            <pc:docMk/>
            <pc:sldMk cId="925379333" sldId="269"/>
            <ac:cxnSpMk id="143" creationId="{5D2416DB-F237-463E-BAE0-CFA9CA16251D}"/>
          </ac:cxnSpMkLst>
        </pc:cxnChg>
      </pc:sldChg>
      <pc:sldChg chg="add del">
        <pc:chgData name="김 의찬" userId="a374fa9c067aa598" providerId="LiveId" clId="{E604DE0E-F0A1-47D3-A8DF-F00B6C5B6B25}" dt="2020-11-28T02:35:11.209" v="16357" actId="47"/>
        <pc:sldMkLst>
          <pc:docMk/>
          <pc:sldMk cId="945989338" sldId="269"/>
        </pc:sldMkLst>
      </pc:sldChg>
      <pc:sldChg chg="addSp delSp modSp add mod">
        <pc:chgData name="김 의찬" userId="a374fa9c067aa598" providerId="LiveId" clId="{E604DE0E-F0A1-47D3-A8DF-F00B6C5B6B25}" dt="2020-11-28T09:02:42.122" v="30634" actId="115"/>
        <pc:sldMkLst>
          <pc:docMk/>
          <pc:sldMk cId="154024584" sldId="270"/>
        </pc:sldMkLst>
        <pc:spChg chg="mod">
          <ac:chgData name="김 의찬" userId="a374fa9c067aa598" providerId="LiveId" clId="{E604DE0E-F0A1-47D3-A8DF-F00B6C5B6B25}" dt="2020-11-28T04:29:02.484" v="17079" actId="1076"/>
          <ac:spMkLst>
            <pc:docMk/>
            <pc:sldMk cId="154024584" sldId="270"/>
            <ac:spMk id="6" creationId="{A41ADF5A-CA3F-45E5-9333-17BC7F9B20EF}"/>
          </ac:spMkLst>
        </pc:spChg>
        <pc:spChg chg="del">
          <ac:chgData name="김 의찬" userId="a374fa9c067aa598" providerId="LiveId" clId="{E604DE0E-F0A1-47D3-A8DF-F00B6C5B6B25}" dt="2020-11-28T04:29:05.179" v="17080" actId="478"/>
          <ac:spMkLst>
            <pc:docMk/>
            <pc:sldMk cId="154024584" sldId="270"/>
            <ac:spMk id="17" creationId="{F5765949-2BE6-471A-BC20-8BFDDC50CBD1}"/>
          </ac:spMkLst>
        </pc:spChg>
        <pc:spChg chg="del">
          <ac:chgData name="김 의찬" userId="a374fa9c067aa598" providerId="LiveId" clId="{E604DE0E-F0A1-47D3-A8DF-F00B6C5B6B25}" dt="2020-11-28T04:29:05.179" v="17080" actId="478"/>
          <ac:spMkLst>
            <pc:docMk/>
            <pc:sldMk cId="154024584" sldId="270"/>
            <ac:spMk id="18" creationId="{6D3F3D32-0AF9-4169-9CA1-9E60C6627447}"/>
          </ac:spMkLst>
        </pc:spChg>
        <pc:spChg chg="del">
          <ac:chgData name="김 의찬" userId="a374fa9c067aa598" providerId="LiveId" clId="{E604DE0E-F0A1-47D3-A8DF-F00B6C5B6B25}" dt="2020-11-28T04:29:05.179" v="17080" actId="478"/>
          <ac:spMkLst>
            <pc:docMk/>
            <pc:sldMk cId="154024584" sldId="270"/>
            <ac:spMk id="19" creationId="{545F3DC3-BBD3-4653-A411-CF84CC11AE36}"/>
          </ac:spMkLst>
        </pc:spChg>
        <pc:spChg chg="del">
          <ac:chgData name="김 의찬" userId="a374fa9c067aa598" providerId="LiveId" clId="{E604DE0E-F0A1-47D3-A8DF-F00B6C5B6B25}" dt="2020-11-28T04:29:05.179" v="17080" actId="478"/>
          <ac:spMkLst>
            <pc:docMk/>
            <pc:sldMk cId="154024584" sldId="270"/>
            <ac:spMk id="20" creationId="{4364B6AE-66D6-4C8C-8D63-1BA433AC280A}"/>
          </ac:spMkLst>
        </pc:spChg>
        <pc:spChg chg="del">
          <ac:chgData name="김 의찬" userId="a374fa9c067aa598" providerId="LiveId" clId="{E604DE0E-F0A1-47D3-A8DF-F00B6C5B6B25}" dt="2020-11-28T04:29:05.179" v="17080" actId="478"/>
          <ac:spMkLst>
            <pc:docMk/>
            <pc:sldMk cId="154024584" sldId="270"/>
            <ac:spMk id="21" creationId="{76901AFB-CEAF-4C69-82D9-1EE04AD46990}"/>
          </ac:spMkLst>
        </pc:spChg>
        <pc:spChg chg="del">
          <ac:chgData name="김 의찬" userId="a374fa9c067aa598" providerId="LiveId" clId="{E604DE0E-F0A1-47D3-A8DF-F00B6C5B6B25}" dt="2020-11-28T04:29:05.179" v="17080" actId="478"/>
          <ac:spMkLst>
            <pc:docMk/>
            <pc:sldMk cId="154024584" sldId="270"/>
            <ac:spMk id="22" creationId="{142EDEA8-05B9-4D17-B5B8-C0B84DC94D71}"/>
          </ac:spMkLst>
        </pc:spChg>
        <pc:spChg chg="del">
          <ac:chgData name="김 의찬" userId="a374fa9c067aa598" providerId="LiveId" clId="{E604DE0E-F0A1-47D3-A8DF-F00B6C5B6B25}" dt="2020-11-28T04:29:05.179" v="17080" actId="478"/>
          <ac:spMkLst>
            <pc:docMk/>
            <pc:sldMk cId="154024584" sldId="270"/>
            <ac:spMk id="23" creationId="{433A4B02-5A38-40AC-A6DD-2F585450A003}"/>
          </ac:spMkLst>
        </pc:spChg>
        <pc:spChg chg="del">
          <ac:chgData name="김 의찬" userId="a374fa9c067aa598" providerId="LiveId" clId="{E604DE0E-F0A1-47D3-A8DF-F00B6C5B6B25}" dt="2020-11-28T04:29:05.179" v="17080" actId="478"/>
          <ac:spMkLst>
            <pc:docMk/>
            <pc:sldMk cId="154024584" sldId="270"/>
            <ac:spMk id="24" creationId="{52BB0871-EC40-4B5A-83A6-6350C54AB5BA}"/>
          </ac:spMkLst>
        </pc:spChg>
        <pc:spChg chg="del">
          <ac:chgData name="김 의찬" userId="a374fa9c067aa598" providerId="LiveId" clId="{E604DE0E-F0A1-47D3-A8DF-F00B6C5B6B25}" dt="2020-11-28T04:29:05.179" v="17080" actId="478"/>
          <ac:spMkLst>
            <pc:docMk/>
            <pc:sldMk cId="154024584" sldId="270"/>
            <ac:spMk id="25" creationId="{121047EE-A16F-4D6C-859C-B078B11A9E95}"/>
          </ac:spMkLst>
        </pc:spChg>
        <pc:spChg chg="del">
          <ac:chgData name="김 의찬" userId="a374fa9c067aa598" providerId="LiveId" clId="{E604DE0E-F0A1-47D3-A8DF-F00B6C5B6B25}" dt="2020-11-28T04:29:05.179" v="17080" actId="478"/>
          <ac:spMkLst>
            <pc:docMk/>
            <pc:sldMk cId="154024584" sldId="270"/>
            <ac:spMk id="26" creationId="{D879FD43-D5D7-4E7A-92B6-10D9CEAA4EA7}"/>
          </ac:spMkLst>
        </pc:spChg>
        <pc:spChg chg="del">
          <ac:chgData name="김 의찬" userId="a374fa9c067aa598" providerId="LiveId" clId="{E604DE0E-F0A1-47D3-A8DF-F00B6C5B6B25}" dt="2020-11-28T04:29:05.179" v="17080" actId="478"/>
          <ac:spMkLst>
            <pc:docMk/>
            <pc:sldMk cId="154024584" sldId="270"/>
            <ac:spMk id="27" creationId="{D3D4E2B0-91F3-45B2-8B20-222D83A96A4F}"/>
          </ac:spMkLst>
        </pc:spChg>
        <pc:spChg chg="del">
          <ac:chgData name="김 의찬" userId="a374fa9c067aa598" providerId="LiveId" clId="{E604DE0E-F0A1-47D3-A8DF-F00B6C5B6B25}" dt="2020-11-28T04:29:05.179" v="17080" actId="478"/>
          <ac:spMkLst>
            <pc:docMk/>
            <pc:sldMk cId="154024584" sldId="270"/>
            <ac:spMk id="28" creationId="{41499CFF-EEF0-45C2-8B31-5095E123B543}"/>
          </ac:spMkLst>
        </pc:spChg>
        <pc:spChg chg="del">
          <ac:chgData name="김 의찬" userId="a374fa9c067aa598" providerId="LiveId" clId="{E604DE0E-F0A1-47D3-A8DF-F00B6C5B6B25}" dt="2020-11-28T04:29:05.179" v="17080" actId="478"/>
          <ac:spMkLst>
            <pc:docMk/>
            <pc:sldMk cId="154024584" sldId="270"/>
            <ac:spMk id="29" creationId="{D873CD8F-2313-4DF4-AC3D-4850F8164DF0}"/>
          </ac:spMkLst>
        </pc:spChg>
        <pc:spChg chg="del">
          <ac:chgData name="김 의찬" userId="a374fa9c067aa598" providerId="LiveId" clId="{E604DE0E-F0A1-47D3-A8DF-F00B6C5B6B25}" dt="2020-11-28T04:29:05.179" v="17080" actId="478"/>
          <ac:spMkLst>
            <pc:docMk/>
            <pc:sldMk cId="154024584" sldId="270"/>
            <ac:spMk id="30" creationId="{A7926092-2A1C-42A2-A8AB-C00BA326ABD3}"/>
          </ac:spMkLst>
        </pc:spChg>
        <pc:spChg chg="del">
          <ac:chgData name="김 의찬" userId="a374fa9c067aa598" providerId="LiveId" clId="{E604DE0E-F0A1-47D3-A8DF-F00B6C5B6B25}" dt="2020-11-28T04:29:05.179" v="17080" actId="478"/>
          <ac:spMkLst>
            <pc:docMk/>
            <pc:sldMk cId="154024584" sldId="270"/>
            <ac:spMk id="31" creationId="{8517A92B-0707-4F55-90FC-81157190E42F}"/>
          </ac:spMkLst>
        </pc:spChg>
        <pc:spChg chg="del">
          <ac:chgData name="김 의찬" userId="a374fa9c067aa598" providerId="LiveId" clId="{E604DE0E-F0A1-47D3-A8DF-F00B6C5B6B25}" dt="2020-11-28T04:29:05.179" v="17080" actId="478"/>
          <ac:spMkLst>
            <pc:docMk/>
            <pc:sldMk cId="154024584" sldId="270"/>
            <ac:spMk id="32" creationId="{40CDD91D-6C8B-4588-BC8A-D451B1E9FC6F}"/>
          </ac:spMkLst>
        </pc:spChg>
        <pc:spChg chg="del">
          <ac:chgData name="김 의찬" userId="a374fa9c067aa598" providerId="LiveId" clId="{E604DE0E-F0A1-47D3-A8DF-F00B6C5B6B25}" dt="2020-11-28T04:29:05.179" v="17080" actId="478"/>
          <ac:spMkLst>
            <pc:docMk/>
            <pc:sldMk cId="154024584" sldId="270"/>
            <ac:spMk id="33" creationId="{85931B5F-6418-4F84-AFEC-7B53BFD21899}"/>
          </ac:spMkLst>
        </pc:spChg>
        <pc:spChg chg="del">
          <ac:chgData name="김 의찬" userId="a374fa9c067aa598" providerId="LiveId" clId="{E604DE0E-F0A1-47D3-A8DF-F00B6C5B6B25}" dt="2020-11-28T04:29:05.179" v="17080" actId="478"/>
          <ac:spMkLst>
            <pc:docMk/>
            <pc:sldMk cId="154024584" sldId="270"/>
            <ac:spMk id="36" creationId="{23E4E455-AE25-42F9-BF8F-5F77A842C9F8}"/>
          </ac:spMkLst>
        </pc:spChg>
        <pc:spChg chg="del">
          <ac:chgData name="김 의찬" userId="a374fa9c067aa598" providerId="LiveId" clId="{E604DE0E-F0A1-47D3-A8DF-F00B6C5B6B25}" dt="2020-11-28T04:29:05.179" v="17080" actId="478"/>
          <ac:spMkLst>
            <pc:docMk/>
            <pc:sldMk cId="154024584" sldId="270"/>
            <ac:spMk id="37" creationId="{322583C2-6BDC-40C6-A307-1EAD258C5EB4}"/>
          </ac:spMkLst>
        </pc:spChg>
        <pc:spChg chg="del">
          <ac:chgData name="김 의찬" userId="a374fa9c067aa598" providerId="LiveId" clId="{E604DE0E-F0A1-47D3-A8DF-F00B6C5B6B25}" dt="2020-11-28T04:29:05.179" v="17080" actId="478"/>
          <ac:spMkLst>
            <pc:docMk/>
            <pc:sldMk cId="154024584" sldId="270"/>
            <ac:spMk id="38" creationId="{60F4B8D1-1D22-45CF-B8DA-9E0F0D7FF40C}"/>
          </ac:spMkLst>
        </pc:spChg>
        <pc:spChg chg="del">
          <ac:chgData name="김 의찬" userId="a374fa9c067aa598" providerId="LiveId" clId="{E604DE0E-F0A1-47D3-A8DF-F00B6C5B6B25}" dt="2020-11-28T04:29:05.179" v="17080" actId="478"/>
          <ac:spMkLst>
            <pc:docMk/>
            <pc:sldMk cId="154024584" sldId="270"/>
            <ac:spMk id="39" creationId="{B00E6B5F-15B8-4383-889A-BEFA14613799}"/>
          </ac:spMkLst>
        </pc:spChg>
        <pc:spChg chg="del">
          <ac:chgData name="김 의찬" userId="a374fa9c067aa598" providerId="LiveId" clId="{E604DE0E-F0A1-47D3-A8DF-F00B6C5B6B25}" dt="2020-11-28T04:29:05.179" v="17080" actId="478"/>
          <ac:spMkLst>
            <pc:docMk/>
            <pc:sldMk cId="154024584" sldId="270"/>
            <ac:spMk id="40" creationId="{EC64D21D-C472-4632-B996-385C2AE892EE}"/>
          </ac:spMkLst>
        </pc:spChg>
        <pc:spChg chg="del">
          <ac:chgData name="김 의찬" userId="a374fa9c067aa598" providerId="LiveId" clId="{E604DE0E-F0A1-47D3-A8DF-F00B6C5B6B25}" dt="2020-11-28T04:29:05.179" v="17080" actId="478"/>
          <ac:spMkLst>
            <pc:docMk/>
            <pc:sldMk cId="154024584" sldId="270"/>
            <ac:spMk id="41" creationId="{D0071F40-1939-4C63-87A2-851CA562AC10}"/>
          </ac:spMkLst>
        </pc:spChg>
        <pc:spChg chg="del">
          <ac:chgData name="김 의찬" userId="a374fa9c067aa598" providerId="LiveId" clId="{E604DE0E-F0A1-47D3-A8DF-F00B6C5B6B25}" dt="2020-11-28T04:29:05.179" v="17080" actId="478"/>
          <ac:spMkLst>
            <pc:docMk/>
            <pc:sldMk cId="154024584" sldId="270"/>
            <ac:spMk id="42" creationId="{2637C7B9-FEBD-412C-9D3F-DA0B21CE64F4}"/>
          </ac:spMkLst>
        </pc:spChg>
        <pc:spChg chg="del">
          <ac:chgData name="김 의찬" userId="a374fa9c067aa598" providerId="LiveId" clId="{E604DE0E-F0A1-47D3-A8DF-F00B6C5B6B25}" dt="2020-11-28T04:29:05.179" v="17080" actId="478"/>
          <ac:spMkLst>
            <pc:docMk/>
            <pc:sldMk cId="154024584" sldId="270"/>
            <ac:spMk id="43" creationId="{CF82EC29-C3EF-4626-914B-EB12EA78B977}"/>
          </ac:spMkLst>
        </pc:spChg>
        <pc:spChg chg="del">
          <ac:chgData name="김 의찬" userId="a374fa9c067aa598" providerId="LiveId" clId="{E604DE0E-F0A1-47D3-A8DF-F00B6C5B6B25}" dt="2020-11-28T04:29:05.179" v="17080" actId="478"/>
          <ac:spMkLst>
            <pc:docMk/>
            <pc:sldMk cId="154024584" sldId="270"/>
            <ac:spMk id="44" creationId="{11C366A1-8E69-4A74-AE55-890B8E05DFF1}"/>
          </ac:spMkLst>
        </pc:spChg>
        <pc:spChg chg="del">
          <ac:chgData name="김 의찬" userId="a374fa9c067aa598" providerId="LiveId" clId="{E604DE0E-F0A1-47D3-A8DF-F00B6C5B6B25}" dt="2020-11-28T04:29:05.179" v="17080" actId="478"/>
          <ac:spMkLst>
            <pc:docMk/>
            <pc:sldMk cId="154024584" sldId="270"/>
            <ac:spMk id="45" creationId="{D65E4696-32C5-42AB-B83F-59A170462B59}"/>
          </ac:spMkLst>
        </pc:spChg>
        <pc:spChg chg="del">
          <ac:chgData name="김 의찬" userId="a374fa9c067aa598" providerId="LiveId" clId="{E604DE0E-F0A1-47D3-A8DF-F00B6C5B6B25}" dt="2020-11-28T04:29:05.179" v="17080" actId="478"/>
          <ac:spMkLst>
            <pc:docMk/>
            <pc:sldMk cId="154024584" sldId="270"/>
            <ac:spMk id="46" creationId="{92BC5A8B-ED57-4322-B53B-E001DFE60883}"/>
          </ac:spMkLst>
        </pc:spChg>
        <pc:spChg chg="del">
          <ac:chgData name="김 의찬" userId="a374fa9c067aa598" providerId="LiveId" clId="{E604DE0E-F0A1-47D3-A8DF-F00B6C5B6B25}" dt="2020-11-28T04:29:05.179" v="17080" actId="478"/>
          <ac:spMkLst>
            <pc:docMk/>
            <pc:sldMk cId="154024584" sldId="270"/>
            <ac:spMk id="47" creationId="{C5B216E0-B502-456C-A72F-140D73E47A36}"/>
          </ac:spMkLst>
        </pc:spChg>
        <pc:spChg chg="del">
          <ac:chgData name="김 의찬" userId="a374fa9c067aa598" providerId="LiveId" clId="{E604DE0E-F0A1-47D3-A8DF-F00B6C5B6B25}" dt="2020-11-28T04:29:05.179" v="17080" actId="478"/>
          <ac:spMkLst>
            <pc:docMk/>
            <pc:sldMk cId="154024584" sldId="270"/>
            <ac:spMk id="48" creationId="{31B4AB5E-7551-4340-90A8-899CA0D0DD64}"/>
          </ac:spMkLst>
        </pc:spChg>
        <pc:spChg chg="del">
          <ac:chgData name="김 의찬" userId="a374fa9c067aa598" providerId="LiveId" clId="{E604DE0E-F0A1-47D3-A8DF-F00B6C5B6B25}" dt="2020-11-28T04:29:05.179" v="17080" actId="478"/>
          <ac:spMkLst>
            <pc:docMk/>
            <pc:sldMk cId="154024584" sldId="270"/>
            <ac:spMk id="50" creationId="{19A22CF7-ADEB-47C1-BFEB-B0AAB2C135EC}"/>
          </ac:spMkLst>
        </pc:spChg>
        <pc:spChg chg="del">
          <ac:chgData name="김 의찬" userId="a374fa9c067aa598" providerId="LiveId" clId="{E604DE0E-F0A1-47D3-A8DF-F00B6C5B6B25}" dt="2020-11-28T04:29:05.179" v="17080" actId="478"/>
          <ac:spMkLst>
            <pc:docMk/>
            <pc:sldMk cId="154024584" sldId="270"/>
            <ac:spMk id="51" creationId="{10090F38-BC89-40BD-B016-E3E7F420A32F}"/>
          </ac:spMkLst>
        </pc:spChg>
        <pc:spChg chg="del">
          <ac:chgData name="김 의찬" userId="a374fa9c067aa598" providerId="LiveId" clId="{E604DE0E-F0A1-47D3-A8DF-F00B6C5B6B25}" dt="2020-11-28T04:29:05.179" v="17080" actId="478"/>
          <ac:spMkLst>
            <pc:docMk/>
            <pc:sldMk cId="154024584" sldId="270"/>
            <ac:spMk id="52" creationId="{265D4BDB-7B04-4CCA-A4B9-3D10DF16F0B8}"/>
          </ac:spMkLst>
        </pc:spChg>
        <pc:spChg chg="del">
          <ac:chgData name="김 의찬" userId="a374fa9c067aa598" providerId="LiveId" clId="{E604DE0E-F0A1-47D3-A8DF-F00B6C5B6B25}" dt="2020-11-28T04:29:05.179" v="17080" actId="478"/>
          <ac:spMkLst>
            <pc:docMk/>
            <pc:sldMk cId="154024584" sldId="270"/>
            <ac:spMk id="53" creationId="{FB907754-7875-45B7-8014-25D8E2E2E688}"/>
          </ac:spMkLst>
        </pc:spChg>
        <pc:spChg chg="del">
          <ac:chgData name="김 의찬" userId="a374fa9c067aa598" providerId="LiveId" clId="{E604DE0E-F0A1-47D3-A8DF-F00B6C5B6B25}" dt="2020-11-28T04:29:05.179" v="17080" actId="478"/>
          <ac:spMkLst>
            <pc:docMk/>
            <pc:sldMk cId="154024584" sldId="270"/>
            <ac:spMk id="54" creationId="{BE82E539-877C-463D-9B3A-26AA82B4DFA6}"/>
          </ac:spMkLst>
        </pc:spChg>
        <pc:spChg chg="del">
          <ac:chgData name="김 의찬" userId="a374fa9c067aa598" providerId="LiveId" clId="{E604DE0E-F0A1-47D3-A8DF-F00B6C5B6B25}" dt="2020-11-28T04:29:05.179" v="17080" actId="478"/>
          <ac:spMkLst>
            <pc:docMk/>
            <pc:sldMk cId="154024584" sldId="270"/>
            <ac:spMk id="55" creationId="{B312F0D0-6A6B-4344-AFF3-63E018E88025}"/>
          </ac:spMkLst>
        </pc:spChg>
        <pc:spChg chg="del">
          <ac:chgData name="김 의찬" userId="a374fa9c067aa598" providerId="LiveId" clId="{E604DE0E-F0A1-47D3-A8DF-F00B6C5B6B25}" dt="2020-11-28T04:29:05.179" v="17080" actId="478"/>
          <ac:spMkLst>
            <pc:docMk/>
            <pc:sldMk cId="154024584" sldId="270"/>
            <ac:spMk id="56" creationId="{E5C7957C-DBF1-4A27-8ADB-CE27E5BFD243}"/>
          </ac:spMkLst>
        </pc:spChg>
        <pc:spChg chg="del">
          <ac:chgData name="김 의찬" userId="a374fa9c067aa598" providerId="LiveId" clId="{E604DE0E-F0A1-47D3-A8DF-F00B6C5B6B25}" dt="2020-11-28T04:29:05.179" v="17080" actId="478"/>
          <ac:spMkLst>
            <pc:docMk/>
            <pc:sldMk cId="154024584" sldId="270"/>
            <ac:spMk id="57" creationId="{24276992-3BE3-43B0-A76B-E8861CB808FD}"/>
          </ac:spMkLst>
        </pc:spChg>
        <pc:spChg chg="del">
          <ac:chgData name="김 의찬" userId="a374fa9c067aa598" providerId="LiveId" clId="{E604DE0E-F0A1-47D3-A8DF-F00B6C5B6B25}" dt="2020-11-28T04:29:05.179" v="17080" actId="478"/>
          <ac:spMkLst>
            <pc:docMk/>
            <pc:sldMk cId="154024584" sldId="270"/>
            <ac:spMk id="58" creationId="{C0587A85-EC92-4F92-956A-EF5EF0820211}"/>
          </ac:spMkLst>
        </pc:spChg>
        <pc:spChg chg="del">
          <ac:chgData name="김 의찬" userId="a374fa9c067aa598" providerId="LiveId" clId="{E604DE0E-F0A1-47D3-A8DF-F00B6C5B6B25}" dt="2020-11-28T04:29:05.179" v="17080" actId="478"/>
          <ac:spMkLst>
            <pc:docMk/>
            <pc:sldMk cId="154024584" sldId="270"/>
            <ac:spMk id="59" creationId="{4BECC9AF-2B9A-4373-81B2-A9C370FE8F68}"/>
          </ac:spMkLst>
        </pc:spChg>
        <pc:spChg chg="del">
          <ac:chgData name="김 의찬" userId="a374fa9c067aa598" providerId="LiveId" clId="{E604DE0E-F0A1-47D3-A8DF-F00B6C5B6B25}" dt="2020-11-28T04:29:05.179" v="17080" actId="478"/>
          <ac:spMkLst>
            <pc:docMk/>
            <pc:sldMk cId="154024584" sldId="270"/>
            <ac:spMk id="60" creationId="{37D29D5C-817F-4FA8-8C0A-3DF344DC26CD}"/>
          </ac:spMkLst>
        </pc:spChg>
        <pc:spChg chg="del">
          <ac:chgData name="김 의찬" userId="a374fa9c067aa598" providerId="LiveId" clId="{E604DE0E-F0A1-47D3-A8DF-F00B6C5B6B25}" dt="2020-11-28T04:29:05.179" v="17080" actId="478"/>
          <ac:spMkLst>
            <pc:docMk/>
            <pc:sldMk cId="154024584" sldId="270"/>
            <ac:spMk id="61" creationId="{9930FACC-B743-417F-BC4C-D896E407C611}"/>
          </ac:spMkLst>
        </pc:spChg>
        <pc:spChg chg="del">
          <ac:chgData name="김 의찬" userId="a374fa9c067aa598" providerId="LiveId" clId="{E604DE0E-F0A1-47D3-A8DF-F00B6C5B6B25}" dt="2020-11-28T04:29:05.179" v="17080" actId="478"/>
          <ac:spMkLst>
            <pc:docMk/>
            <pc:sldMk cId="154024584" sldId="270"/>
            <ac:spMk id="62" creationId="{12D0D83F-5EC5-491D-97CC-2946C961B46E}"/>
          </ac:spMkLst>
        </pc:spChg>
        <pc:spChg chg="del">
          <ac:chgData name="김 의찬" userId="a374fa9c067aa598" providerId="LiveId" clId="{E604DE0E-F0A1-47D3-A8DF-F00B6C5B6B25}" dt="2020-11-28T04:29:05.179" v="17080" actId="478"/>
          <ac:spMkLst>
            <pc:docMk/>
            <pc:sldMk cId="154024584" sldId="270"/>
            <ac:spMk id="63" creationId="{79520A25-FF83-4FE5-9F08-B2D1C3CE281C}"/>
          </ac:spMkLst>
        </pc:spChg>
        <pc:spChg chg="add mod">
          <ac:chgData name="김 의찬" userId="a374fa9c067aa598" providerId="LiveId" clId="{E604DE0E-F0A1-47D3-A8DF-F00B6C5B6B25}" dt="2020-11-28T04:34:30.458" v="17092" actId="1076"/>
          <ac:spMkLst>
            <pc:docMk/>
            <pc:sldMk cId="154024584" sldId="270"/>
            <ac:spMk id="64" creationId="{B24551AA-E3D9-4D96-AA12-9747210A8704}"/>
          </ac:spMkLst>
        </pc:spChg>
        <pc:spChg chg="add mod">
          <ac:chgData name="김 의찬" userId="a374fa9c067aa598" providerId="LiveId" clId="{E604DE0E-F0A1-47D3-A8DF-F00B6C5B6B25}" dt="2020-11-28T04:34:30.458" v="17092" actId="1076"/>
          <ac:spMkLst>
            <pc:docMk/>
            <pc:sldMk cId="154024584" sldId="270"/>
            <ac:spMk id="65" creationId="{5FB25DC9-6695-4DCC-9755-53CF7B5C8D0A}"/>
          </ac:spMkLst>
        </pc:spChg>
        <pc:spChg chg="add mod">
          <ac:chgData name="김 의찬" userId="a374fa9c067aa598" providerId="LiveId" clId="{E604DE0E-F0A1-47D3-A8DF-F00B6C5B6B25}" dt="2020-11-28T05:05:48.494" v="17367" actId="14100"/>
          <ac:spMkLst>
            <pc:docMk/>
            <pc:sldMk cId="154024584" sldId="270"/>
            <ac:spMk id="66" creationId="{F459CE70-683A-4240-879B-F946182544E7}"/>
          </ac:spMkLst>
        </pc:spChg>
        <pc:spChg chg="add mod">
          <ac:chgData name="김 의찬" userId="a374fa9c067aa598" providerId="LiveId" clId="{E604DE0E-F0A1-47D3-A8DF-F00B6C5B6B25}" dt="2020-11-28T04:34:30.458" v="17092" actId="1076"/>
          <ac:spMkLst>
            <pc:docMk/>
            <pc:sldMk cId="154024584" sldId="270"/>
            <ac:spMk id="67" creationId="{55DF6817-6F59-4084-9B19-79C64972C445}"/>
          </ac:spMkLst>
        </pc:spChg>
        <pc:spChg chg="del">
          <ac:chgData name="김 의찬" userId="a374fa9c067aa598" providerId="LiveId" clId="{E604DE0E-F0A1-47D3-A8DF-F00B6C5B6B25}" dt="2020-11-28T04:29:05.179" v="17080" actId="478"/>
          <ac:spMkLst>
            <pc:docMk/>
            <pc:sldMk cId="154024584" sldId="270"/>
            <ac:spMk id="68" creationId="{4299BAAA-9F74-4723-9CF8-51DD5C762EB6}"/>
          </ac:spMkLst>
        </pc:spChg>
        <pc:spChg chg="del">
          <ac:chgData name="김 의찬" userId="a374fa9c067aa598" providerId="LiveId" clId="{E604DE0E-F0A1-47D3-A8DF-F00B6C5B6B25}" dt="2020-11-28T04:29:05.179" v="17080" actId="478"/>
          <ac:spMkLst>
            <pc:docMk/>
            <pc:sldMk cId="154024584" sldId="270"/>
            <ac:spMk id="69" creationId="{18B2F93D-6A75-4D21-A4A5-B85F8DA22AD2}"/>
          </ac:spMkLst>
        </pc:spChg>
        <pc:spChg chg="del">
          <ac:chgData name="김 의찬" userId="a374fa9c067aa598" providerId="LiveId" clId="{E604DE0E-F0A1-47D3-A8DF-F00B6C5B6B25}" dt="2020-11-28T04:29:05.179" v="17080" actId="478"/>
          <ac:spMkLst>
            <pc:docMk/>
            <pc:sldMk cId="154024584" sldId="270"/>
            <ac:spMk id="70" creationId="{28A1B263-9256-4102-97D4-14B22E638C85}"/>
          </ac:spMkLst>
        </pc:spChg>
        <pc:spChg chg="del">
          <ac:chgData name="김 의찬" userId="a374fa9c067aa598" providerId="LiveId" clId="{E604DE0E-F0A1-47D3-A8DF-F00B6C5B6B25}" dt="2020-11-28T04:29:05.179" v="17080" actId="478"/>
          <ac:spMkLst>
            <pc:docMk/>
            <pc:sldMk cId="154024584" sldId="270"/>
            <ac:spMk id="71" creationId="{A09B287C-37AB-43CD-B534-5FCA57FB845F}"/>
          </ac:spMkLst>
        </pc:spChg>
        <pc:spChg chg="del">
          <ac:chgData name="김 의찬" userId="a374fa9c067aa598" providerId="LiveId" clId="{E604DE0E-F0A1-47D3-A8DF-F00B6C5B6B25}" dt="2020-11-28T04:29:05.179" v="17080" actId="478"/>
          <ac:spMkLst>
            <pc:docMk/>
            <pc:sldMk cId="154024584" sldId="270"/>
            <ac:spMk id="72" creationId="{E68A5925-FECA-46EE-9379-F83F772E65B7}"/>
          </ac:spMkLst>
        </pc:spChg>
        <pc:spChg chg="del">
          <ac:chgData name="김 의찬" userId="a374fa9c067aa598" providerId="LiveId" clId="{E604DE0E-F0A1-47D3-A8DF-F00B6C5B6B25}" dt="2020-11-28T04:29:05.179" v="17080" actId="478"/>
          <ac:spMkLst>
            <pc:docMk/>
            <pc:sldMk cId="154024584" sldId="270"/>
            <ac:spMk id="73" creationId="{84E222EC-C98B-41C3-830B-07102E28AAE9}"/>
          </ac:spMkLst>
        </pc:spChg>
        <pc:spChg chg="del">
          <ac:chgData name="김 의찬" userId="a374fa9c067aa598" providerId="LiveId" clId="{E604DE0E-F0A1-47D3-A8DF-F00B6C5B6B25}" dt="2020-11-28T04:29:05.179" v="17080" actId="478"/>
          <ac:spMkLst>
            <pc:docMk/>
            <pc:sldMk cId="154024584" sldId="270"/>
            <ac:spMk id="74" creationId="{584FFE46-E3D4-49ED-81CA-174A09EF9A09}"/>
          </ac:spMkLst>
        </pc:spChg>
        <pc:spChg chg="del">
          <ac:chgData name="김 의찬" userId="a374fa9c067aa598" providerId="LiveId" clId="{E604DE0E-F0A1-47D3-A8DF-F00B6C5B6B25}" dt="2020-11-28T04:29:05.179" v="17080" actId="478"/>
          <ac:spMkLst>
            <pc:docMk/>
            <pc:sldMk cId="154024584" sldId="270"/>
            <ac:spMk id="75" creationId="{B3C70130-B305-4640-9704-3EE18B861B8B}"/>
          </ac:spMkLst>
        </pc:spChg>
        <pc:spChg chg="del">
          <ac:chgData name="김 의찬" userId="a374fa9c067aa598" providerId="LiveId" clId="{E604DE0E-F0A1-47D3-A8DF-F00B6C5B6B25}" dt="2020-11-28T04:29:05.179" v="17080" actId="478"/>
          <ac:spMkLst>
            <pc:docMk/>
            <pc:sldMk cId="154024584" sldId="270"/>
            <ac:spMk id="76" creationId="{5A576709-C153-486D-B922-68EC94373902}"/>
          </ac:spMkLst>
        </pc:spChg>
        <pc:spChg chg="del">
          <ac:chgData name="김 의찬" userId="a374fa9c067aa598" providerId="LiveId" clId="{E604DE0E-F0A1-47D3-A8DF-F00B6C5B6B25}" dt="2020-11-28T04:29:05.179" v="17080" actId="478"/>
          <ac:spMkLst>
            <pc:docMk/>
            <pc:sldMk cId="154024584" sldId="270"/>
            <ac:spMk id="77" creationId="{9A726CAD-4712-407D-901E-929FCF76FFD3}"/>
          </ac:spMkLst>
        </pc:spChg>
        <pc:spChg chg="del">
          <ac:chgData name="김 의찬" userId="a374fa9c067aa598" providerId="LiveId" clId="{E604DE0E-F0A1-47D3-A8DF-F00B6C5B6B25}" dt="2020-11-28T04:29:05.179" v="17080" actId="478"/>
          <ac:spMkLst>
            <pc:docMk/>
            <pc:sldMk cId="154024584" sldId="270"/>
            <ac:spMk id="78" creationId="{8ECBC996-C5A2-401D-B84E-9027C8A3D23E}"/>
          </ac:spMkLst>
        </pc:spChg>
        <pc:spChg chg="del">
          <ac:chgData name="김 의찬" userId="a374fa9c067aa598" providerId="LiveId" clId="{E604DE0E-F0A1-47D3-A8DF-F00B6C5B6B25}" dt="2020-11-28T04:29:05.179" v="17080" actId="478"/>
          <ac:spMkLst>
            <pc:docMk/>
            <pc:sldMk cId="154024584" sldId="270"/>
            <ac:spMk id="79" creationId="{39A88EEC-6CE1-40E0-8319-E639E95380FF}"/>
          </ac:spMkLst>
        </pc:spChg>
        <pc:spChg chg="del">
          <ac:chgData name="김 의찬" userId="a374fa9c067aa598" providerId="LiveId" clId="{E604DE0E-F0A1-47D3-A8DF-F00B6C5B6B25}" dt="2020-11-28T04:29:05.179" v="17080" actId="478"/>
          <ac:spMkLst>
            <pc:docMk/>
            <pc:sldMk cId="154024584" sldId="270"/>
            <ac:spMk id="80" creationId="{316DE0A5-B366-4C40-BCCF-92930A958F36}"/>
          </ac:spMkLst>
        </pc:spChg>
        <pc:spChg chg="add mod">
          <ac:chgData name="김 의찬" userId="a374fa9c067aa598" providerId="LiveId" clId="{E604DE0E-F0A1-47D3-A8DF-F00B6C5B6B25}" dt="2020-11-28T04:34:56.832" v="17093" actId="1076"/>
          <ac:spMkLst>
            <pc:docMk/>
            <pc:sldMk cId="154024584" sldId="270"/>
            <ac:spMk id="81" creationId="{64E7F76B-BE6A-443D-9ABA-3D9DF807D601}"/>
          </ac:spMkLst>
        </pc:spChg>
        <pc:spChg chg="del">
          <ac:chgData name="김 의찬" userId="a374fa9c067aa598" providerId="LiveId" clId="{E604DE0E-F0A1-47D3-A8DF-F00B6C5B6B25}" dt="2020-11-28T04:29:05.179" v="17080" actId="478"/>
          <ac:spMkLst>
            <pc:docMk/>
            <pc:sldMk cId="154024584" sldId="270"/>
            <ac:spMk id="82" creationId="{46348D19-C42C-46DA-839F-4126930AC25F}"/>
          </ac:spMkLst>
        </pc:spChg>
        <pc:spChg chg="add mod">
          <ac:chgData name="김 의찬" userId="a374fa9c067aa598" providerId="LiveId" clId="{E604DE0E-F0A1-47D3-A8DF-F00B6C5B6B25}" dt="2020-11-28T05:05:52.572" v="17368" actId="1076"/>
          <ac:spMkLst>
            <pc:docMk/>
            <pc:sldMk cId="154024584" sldId="270"/>
            <ac:spMk id="83" creationId="{1132CCA9-FC32-448C-962D-EE71B2AAFA8F}"/>
          </ac:spMkLst>
        </pc:spChg>
        <pc:spChg chg="add mod">
          <ac:chgData name="김 의찬" userId="a374fa9c067aa598" providerId="LiveId" clId="{E604DE0E-F0A1-47D3-A8DF-F00B6C5B6B25}" dt="2020-11-28T09:02:42.122" v="30634" actId="115"/>
          <ac:spMkLst>
            <pc:docMk/>
            <pc:sldMk cId="154024584" sldId="270"/>
            <ac:spMk id="84" creationId="{940B31DA-0F1D-41BF-A25A-BF0B7C66B860}"/>
          </ac:spMkLst>
        </pc:spChg>
        <pc:spChg chg="add mod">
          <ac:chgData name="김 의찬" userId="a374fa9c067aa598" providerId="LiveId" clId="{E604DE0E-F0A1-47D3-A8DF-F00B6C5B6B25}" dt="2020-11-28T05:02:51.494" v="17298" actId="1076"/>
          <ac:spMkLst>
            <pc:docMk/>
            <pc:sldMk cId="154024584" sldId="270"/>
            <ac:spMk id="87" creationId="{16D2E0E4-2EEB-435C-B5DE-A9ACA5737313}"/>
          </ac:spMkLst>
        </pc:spChg>
        <pc:spChg chg="add mod">
          <ac:chgData name="김 의찬" userId="a374fa9c067aa598" providerId="LiveId" clId="{E604DE0E-F0A1-47D3-A8DF-F00B6C5B6B25}" dt="2020-11-28T05:02:51.494" v="17298" actId="1076"/>
          <ac:spMkLst>
            <pc:docMk/>
            <pc:sldMk cId="154024584" sldId="270"/>
            <ac:spMk id="88" creationId="{E26A7DF0-1428-4304-AA63-9C635BB770FF}"/>
          </ac:spMkLst>
        </pc:spChg>
        <pc:spChg chg="add mod">
          <ac:chgData name="김 의찬" userId="a374fa9c067aa598" providerId="LiveId" clId="{E604DE0E-F0A1-47D3-A8DF-F00B6C5B6B25}" dt="2020-11-28T05:02:51.494" v="17298" actId="1076"/>
          <ac:spMkLst>
            <pc:docMk/>
            <pc:sldMk cId="154024584" sldId="270"/>
            <ac:spMk id="89" creationId="{764B27EB-4A2A-4DFB-B173-B162EEBC60B5}"/>
          </ac:spMkLst>
        </pc:spChg>
        <pc:spChg chg="add mod">
          <ac:chgData name="김 의찬" userId="a374fa9c067aa598" providerId="LiveId" clId="{E604DE0E-F0A1-47D3-A8DF-F00B6C5B6B25}" dt="2020-11-28T05:05:52.572" v="17368" actId="1076"/>
          <ac:spMkLst>
            <pc:docMk/>
            <pc:sldMk cId="154024584" sldId="270"/>
            <ac:spMk id="90" creationId="{77CD3ED7-7D8B-432D-B579-55C243D6F160}"/>
          </ac:spMkLst>
        </pc:spChg>
        <pc:spChg chg="add mod">
          <ac:chgData name="김 의찬" userId="a374fa9c067aa598" providerId="LiveId" clId="{E604DE0E-F0A1-47D3-A8DF-F00B6C5B6B25}" dt="2020-11-28T04:35:33.910" v="17122" actId="1076"/>
          <ac:spMkLst>
            <pc:docMk/>
            <pc:sldMk cId="154024584" sldId="270"/>
            <ac:spMk id="91" creationId="{4ADB3E17-8FF2-4FB7-A4F6-F560AFCA2A8F}"/>
          </ac:spMkLst>
        </pc:spChg>
        <pc:spChg chg="add mod">
          <ac:chgData name="김 의찬" userId="a374fa9c067aa598" providerId="LiveId" clId="{E604DE0E-F0A1-47D3-A8DF-F00B6C5B6B25}" dt="2020-11-28T04:35:33.910" v="17122" actId="1076"/>
          <ac:spMkLst>
            <pc:docMk/>
            <pc:sldMk cId="154024584" sldId="270"/>
            <ac:spMk id="92" creationId="{1B25FEDF-F0C2-466A-A0E9-8E768E6C6AB9}"/>
          </ac:spMkLst>
        </pc:spChg>
        <pc:spChg chg="add mod">
          <ac:chgData name="김 의찬" userId="a374fa9c067aa598" providerId="LiveId" clId="{E604DE0E-F0A1-47D3-A8DF-F00B6C5B6B25}" dt="2020-11-28T04:35:33.910" v="17122" actId="1076"/>
          <ac:spMkLst>
            <pc:docMk/>
            <pc:sldMk cId="154024584" sldId="270"/>
            <ac:spMk id="93" creationId="{BFAE5192-FF1F-4B2B-9D5C-5BB1CC4E6F36}"/>
          </ac:spMkLst>
        </pc:spChg>
        <pc:spChg chg="add mod">
          <ac:chgData name="김 의찬" userId="a374fa9c067aa598" providerId="LiveId" clId="{E604DE0E-F0A1-47D3-A8DF-F00B6C5B6B25}" dt="2020-11-28T04:35:33.910" v="17122" actId="1076"/>
          <ac:spMkLst>
            <pc:docMk/>
            <pc:sldMk cId="154024584" sldId="270"/>
            <ac:spMk id="94" creationId="{34800AC2-8505-4706-9C01-E6D7A4E5E4E5}"/>
          </ac:spMkLst>
        </pc:spChg>
        <pc:spChg chg="add mod">
          <ac:chgData name="김 의찬" userId="a374fa9c067aa598" providerId="LiveId" clId="{E604DE0E-F0A1-47D3-A8DF-F00B6C5B6B25}" dt="2020-11-28T04:35:33.910" v="17122" actId="1076"/>
          <ac:spMkLst>
            <pc:docMk/>
            <pc:sldMk cId="154024584" sldId="270"/>
            <ac:spMk id="95" creationId="{DB098BDA-AF56-451D-A2D9-1C94EC4CF3C8}"/>
          </ac:spMkLst>
        </pc:spChg>
        <pc:spChg chg="add mod">
          <ac:chgData name="김 의찬" userId="a374fa9c067aa598" providerId="LiveId" clId="{E604DE0E-F0A1-47D3-A8DF-F00B6C5B6B25}" dt="2020-11-28T05:02:51.494" v="17298" actId="1076"/>
          <ac:spMkLst>
            <pc:docMk/>
            <pc:sldMk cId="154024584" sldId="270"/>
            <ac:spMk id="96" creationId="{82B1389A-8BCF-4A95-9934-55889C92516B}"/>
          </ac:spMkLst>
        </pc:spChg>
        <pc:spChg chg="add del mod">
          <ac:chgData name="김 의찬" userId="a374fa9c067aa598" providerId="LiveId" clId="{E604DE0E-F0A1-47D3-A8DF-F00B6C5B6B25}" dt="2020-11-28T04:34:19.580" v="17089" actId="478"/>
          <ac:spMkLst>
            <pc:docMk/>
            <pc:sldMk cId="154024584" sldId="270"/>
            <ac:spMk id="97" creationId="{A9D29FE6-7B70-4A0C-8716-D455C1DF358E}"/>
          </ac:spMkLst>
        </pc:spChg>
        <pc:spChg chg="add del mod">
          <ac:chgData name="김 의찬" userId="a374fa9c067aa598" providerId="LiveId" clId="{E604DE0E-F0A1-47D3-A8DF-F00B6C5B6B25}" dt="2020-11-28T04:34:19.580" v="17089" actId="478"/>
          <ac:spMkLst>
            <pc:docMk/>
            <pc:sldMk cId="154024584" sldId="270"/>
            <ac:spMk id="98" creationId="{037CD0BE-B06B-443F-B9F2-82E3AFCB178F}"/>
          </ac:spMkLst>
        </pc:spChg>
        <pc:spChg chg="add del mod">
          <ac:chgData name="김 의찬" userId="a374fa9c067aa598" providerId="LiveId" clId="{E604DE0E-F0A1-47D3-A8DF-F00B6C5B6B25}" dt="2020-11-28T04:34:19.580" v="17089" actId="478"/>
          <ac:spMkLst>
            <pc:docMk/>
            <pc:sldMk cId="154024584" sldId="270"/>
            <ac:spMk id="99" creationId="{23C7BEA8-5131-4D09-B2F1-12A06F6EB94D}"/>
          </ac:spMkLst>
        </pc:spChg>
        <pc:spChg chg="add del mod">
          <ac:chgData name="김 의찬" userId="a374fa9c067aa598" providerId="LiveId" clId="{E604DE0E-F0A1-47D3-A8DF-F00B6C5B6B25}" dt="2020-11-28T04:34:19.580" v="17089" actId="478"/>
          <ac:spMkLst>
            <pc:docMk/>
            <pc:sldMk cId="154024584" sldId="270"/>
            <ac:spMk id="100" creationId="{C1E0BAFF-BA17-4DDE-AD66-B46BE6FDDBEE}"/>
          </ac:spMkLst>
        </pc:spChg>
        <pc:spChg chg="add del mod">
          <ac:chgData name="김 의찬" userId="a374fa9c067aa598" providerId="LiveId" clId="{E604DE0E-F0A1-47D3-A8DF-F00B6C5B6B25}" dt="2020-11-28T04:34:19.580" v="17089" actId="478"/>
          <ac:spMkLst>
            <pc:docMk/>
            <pc:sldMk cId="154024584" sldId="270"/>
            <ac:spMk id="101" creationId="{A0EC0DF2-EB91-44B9-AE79-649B59687780}"/>
          </ac:spMkLst>
        </pc:spChg>
        <pc:spChg chg="add del mod">
          <ac:chgData name="김 의찬" userId="a374fa9c067aa598" providerId="LiveId" clId="{E604DE0E-F0A1-47D3-A8DF-F00B6C5B6B25}" dt="2020-11-28T04:34:19.580" v="17089" actId="478"/>
          <ac:spMkLst>
            <pc:docMk/>
            <pc:sldMk cId="154024584" sldId="270"/>
            <ac:spMk id="102" creationId="{7BA970FB-AAF1-4449-8603-868ECE6D8338}"/>
          </ac:spMkLst>
        </pc:spChg>
        <pc:spChg chg="add mod">
          <ac:chgData name="김 의찬" userId="a374fa9c067aa598" providerId="LiveId" clId="{E604DE0E-F0A1-47D3-A8DF-F00B6C5B6B25}" dt="2020-11-28T05:06:09.649" v="17381" actId="1076"/>
          <ac:spMkLst>
            <pc:docMk/>
            <pc:sldMk cId="154024584" sldId="270"/>
            <ac:spMk id="103" creationId="{2A822CD2-1D7D-4B7F-8285-DF161194F076}"/>
          </ac:spMkLst>
        </pc:spChg>
        <pc:spChg chg="add mod">
          <ac:chgData name="김 의찬" userId="a374fa9c067aa598" providerId="LiveId" clId="{E604DE0E-F0A1-47D3-A8DF-F00B6C5B6B25}" dt="2020-11-28T04:35:20.642" v="17119" actId="115"/>
          <ac:spMkLst>
            <pc:docMk/>
            <pc:sldMk cId="154024584" sldId="270"/>
            <ac:spMk id="104" creationId="{00F2F00E-AE89-439B-A3C7-69D0DB611077}"/>
          </ac:spMkLst>
        </pc:spChg>
        <pc:spChg chg="add del mod">
          <ac:chgData name="김 의찬" userId="a374fa9c067aa598" providerId="LiveId" clId="{E604DE0E-F0A1-47D3-A8DF-F00B6C5B6B25}" dt="2020-11-28T05:02:18.256" v="17276" actId="478"/>
          <ac:spMkLst>
            <pc:docMk/>
            <pc:sldMk cId="154024584" sldId="270"/>
            <ac:spMk id="105" creationId="{E5DB20EF-4E4C-4E10-B472-D4C349F219B4}"/>
          </ac:spMkLst>
        </pc:spChg>
        <pc:spChg chg="add del mod">
          <ac:chgData name="김 의찬" userId="a374fa9c067aa598" providerId="LiveId" clId="{E604DE0E-F0A1-47D3-A8DF-F00B6C5B6B25}" dt="2020-11-28T05:02:18.256" v="17276" actId="478"/>
          <ac:spMkLst>
            <pc:docMk/>
            <pc:sldMk cId="154024584" sldId="270"/>
            <ac:spMk id="106" creationId="{29881A20-E9F0-440A-9679-72174C412865}"/>
          </ac:spMkLst>
        </pc:spChg>
        <pc:spChg chg="add del mod">
          <ac:chgData name="김 의찬" userId="a374fa9c067aa598" providerId="LiveId" clId="{E604DE0E-F0A1-47D3-A8DF-F00B6C5B6B25}" dt="2020-11-28T05:02:18.256" v="17276" actId="478"/>
          <ac:spMkLst>
            <pc:docMk/>
            <pc:sldMk cId="154024584" sldId="270"/>
            <ac:spMk id="107" creationId="{48E45CD3-1C73-409C-AAF4-BBAC2E22EFE8}"/>
          </ac:spMkLst>
        </pc:spChg>
        <pc:spChg chg="add del mod">
          <ac:chgData name="김 의찬" userId="a374fa9c067aa598" providerId="LiveId" clId="{E604DE0E-F0A1-47D3-A8DF-F00B6C5B6B25}" dt="2020-11-28T05:02:18.256" v="17276" actId="478"/>
          <ac:spMkLst>
            <pc:docMk/>
            <pc:sldMk cId="154024584" sldId="270"/>
            <ac:spMk id="108" creationId="{6E07F018-57BA-417B-9650-3B99F49F9D3C}"/>
          </ac:spMkLst>
        </pc:spChg>
        <pc:spChg chg="add del mod">
          <ac:chgData name="김 의찬" userId="a374fa9c067aa598" providerId="LiveId" clId="{E604DE0E-F0A1-47D3-A8DF-F00B6C5B6B25}" dt="2020-11-28T05:02:18.256" v="17276" actId="478"/>
          <ac:spMkLst>
            <pc:docMk/>
            <pc:sldMk cId="154024584" sldId="270"/>
            <ac:spMk id="109" creationId="{5B26BDD9-1FE8-45C3-87BB-39756347809B}"/>
          </ac:spMkLst>
        </pc:spChg>
        <pc:spChg chg="add mod">
          <ac:chgData name="김 의찬" userId="a374fa9c067aa598" providerId="LiveId" clId="{E604DE0E-F0A1-47D3-A8DF-F00B6C5B6B25}" dt="2020-11-28T05:03:53.052" v="17314" actId="1076"/>
          <ac:spMkLst>
            <pc:docMk/>
            <pc:sldMk cId="154024584" sldId="270"/>
            <ac:spMk id="110" creationId="{056B56A5-8827-4D84-9354-4B2B32DB336E}"/>
          </ac:spMkLst>
        </pc:spChg>
        <pc:spChg chg="add mod">
          <ac:chgData name="김 의찬" userId="a374fa9c067aa598" providerId="LiveId" clId="{E604DE0E-F0A1-47D3-A8DF-F00B6C5B6B25}" dt="2020-11-28T05:03:53.052" v="17314" actId="1076"/>
          <ac:spMkLst>
            <pc:docMk/>
            <pc:sldMk cId="154024584" sldId="270"/>
            <ac:spMk id="111" creationId="{42BE16C5-2711-4DB1-B71D-42A13C7E7B57}"/>
          </ac:spMkLst>
        </pc:spChg>
        <pc:spChg chg="add mod">
          <ac:chgData name="김 의찬" userId="a374fa9c067aa598" providerId="LiveId" clId="{E604DE0E-F0A1-47D3-A8DF-F00B6C5B6B25}" dt="2020-11-28T05:03:53.052" v="17314" actId="1076"/>
          <ac:spMkLst>
            <pc:docMk/>
            <pc:sldMk cId="154024584" sldId="270"/>
            <ac:spMk id="112" creationId="{3AB73712-7B0E-4802-A1CA-8E5C8ACB7F93}"/>
          </ac:spMkLst>
        </pc:spChg>
        <pc:spChg chg="add mod">
          <ac:chgData name="김 의찬" userId="a374fa9c067aa598" providerId="LiveId" clId="{E604DE0E-F0A1-47D3-A8DF-F00B6C5B6B25}" dt="2020-11-28T05:03:53.052" v="17314" actId="1076"/>
          <ac:spMkLst>
            <pc:docMk/>
            <pc:sldMk cId="154024584" sldId="270"/>
            <ac:spMk id="113" creationId="{7C7C8BA3-70AB-462B-BB7D-F0A20CF8CB29}"/>
          </ac:spMkLst>
        </pc:spChg>
        <pc:spChg chg="add mod">
          <ac:chgData name="김 의찬" userId="a374fa9c067aa598" providerId="LiveId" clId="{E604DE0E-F0A1-47D3-A8DF-F00B6C5B6B25}" dt="2020-11-28T05:02:51.494" v="17298" actId="1076"/>
          <ac:spMkLst>
            <pc:docMk/>
            <pc:sldMk cId="154024584" sldId="270"/>
            <ac:spMk id="114" creationId="{E73354AF-7B7F-413D-A572-ABD1CF14608F}"/>
          </ac:spMkLst>
        </pc:spChg>
        <pc:spChg chg="add mod">
          <ac:chgData name="김 의찬" userId="a374fa9c067aa598" providerId="LiveId" clId="{E604DE0E-F0A1-47D3-A8DF-F00B6C5B6B25}" dt="2020-11-28T06:09:17.476" v="18676" actId="1076"/>
          <ac:spMkLst>
            <pc:docMk/>
            <pc:sldMk cId="154024584" sldId="270"/>
            <ac:spMk id="118" creationId="{27D2400B-EE12-4586-AD6A-31B37D4F7113}"/>
          </ac:spMkLst>
        </pc:spChg>
        <pc:spChg chg="add mod">
          <ac:chgData name="김 의찬" userId="a374fa9c067aa598" providerId="LiveId" clId="{E604DE0E-F0A1-47D3-A8DF-F00B6C5B6B25}" dt="2020-11-28T05:29:14.073" v="17737" actId="14100"/>
          <ac:spMkLst>
            <pc:docMk/>
            <pc:sldMk cId="154024584" sldId="270"/>
            <ac:spMk id="119" creationId="{9FBFF40D-B6E7-42EF-BDAF-2629758D7569}"/>
          </ac:spMkLst>
        </pc:spChg>
        <pc:spChg chg="add del mod">
          <ac:chgData name="김 의찬" userId="a374fa9c067aa598" providerId="LiveId" clId="{E604DE0E-F0A1-47D3-A8DF-F00B6C5B6B25}" dt="2020-11-28T06:09:14.326" v="18674" actId="478"/>
          <ac:spMkLst>
            <pc:docMk/>
            <pc:sldMk cId="154024584" sldId="270"/>
            <ac:spMk id="120" creationId="{A6257689-196F-4ABD-BE43-1ED665341DD4}"/>
          </ac:spMkLst>
        </pc:spChg>
        <pc:spChg chg="add del mod">
          <ac:chgData name="김 의찬" userId="a374fa9c067aa598" providerId="LiveId" clId="{E604DE0E-F0A1-47D3-A8DF-F00B6C5B6B25}" dt="2020-11-28T06:09:21.884" v="18678" actId="478"/>
          <ac:spMkLst>
            <pc:docMk/>
            <pc:sldMk cId="154024584" sldId="270"/>
            <ac:spMk id="122" creationId="{A71E4FA7-AB2A-477A-80FA-F90E435E88E3}"/>
          </ac:spMkLst>
        </pc:spChg>
        <pc:spChg chg="add mod">
          <ac:chgData name="김 의찬" userId="a374fa9c067aa598" providerId="LiveId" clId="{E604DE0E-F0A1-47D3-A8DF-F00B6C5B6B25}" dt="2020-11-28T05:05:28.907" v="17366" actId="1076"/>
          <ac:spMkLst>
            <pc:docMk/>
            <pc:sldMk cId="154024584" sldId="270"/>
            <ac:spMk id="123" creationId="{97B60F61-7337-4CDF-A57C-E9999599E99E}"/>
          </ac:spMkLst>
        </pc:spChg>
        <pc:spChg chg="add mod">
          <ac:chgData name="김 의찬" userId="a374fa9c067aa598" providerId="LiveId" clId="{E604DE0E-F0A1-47D3-A8DF-F00B6C5B6B25}" dt="2020-11-28T05:05:26.299" v="17365" actId="1076"/>
          <ac:spMkLst>
            <pc:docMk/>
            <pc:sldMk cId="154024584" sldId="270"/>
            <ac:spMk id="124" creationId="{2225711F-2AB5-4A01-B2CB-1298AAE038C5}"/>
          </ac:spMkLst>
        </pc:spChg>
        <pc:spChg chg="add mod">
          <ac:chgData name="김 의찬" userId="a374fa9c067aa598" providerId="LiveId" clId="{E604DE0E-F0A1-47D3-A8DF-F00B6C5B6B25}" dt="2020-11-28T05:05:16.705" v="17361" actId="115"/>
          <ac:spMkLst>
            <pc:docMk/>
            <pc:sldMk cId="154024584" sldId="270"/>
            <ac:spMk id="125" creationId="{37AD0ABF-FCE5-4300-92E0-0E0ADE42AC96}"/>
          </ac:spMkLst>
        </pc:spChg>
        <pc:spChg chg="add mod">
          <ac:chgData name="김 의찬" userId="a374fa9c067aa598" providerId="LiveId" clId="{E604DE0E-F0A1-47D3-A8DF-F00B6C5B6B25}" dt="2020-11-28T05:06:09.649" v="17381" actId="1076"/>
          <ac:spMkLst>
            <pc:docMk/>
            <pc:sldMk cId="154024584" sldId="270"/>
            <ac:spMk id="126" creationId="{E31D4725-E0E0-4725-B673-D5FCA0DA9EB6}"/>
          </ac:spMkLst>
        </pc:spChg>
        <pc:spChg chg="add mod">
          <ac:chgData name="김 의찬" userId="a374fa9c067aa598" providerId="LiveId" clId="{E604DE0E-F0A1-47D3-A8DF-F00B6C5B6B25}" dt="2020-11-28T05:06:56.989" v="17416"/>
          <ac:spMkLst>
            <pc:docMk/>
            <pc:sldMk cId="154024584" sldId="270"/>
            <ac:spMk id="128" creationId="{F49F34E5-DF05-4067-BB9C-E90F6499C952}"/>
          </ac:spMkLst>
        </pc:spChg>
        <pc:spChg chg="add mod">
          <ac:chgData name="김 의찬" userId="a374fa9c067aa598" providerId="LiveId" clId="{E604DE0E-F0A1-47D3-A8DF-F00B6C5B6B25}" dt="2020-11-28T05:08:17.168" v="17459"/>
          <ac:spMkLst>
            <pc:docMk/>
            <pc:sldMk cId="154024584" sldId="270"/>
            <ac:spMk id="143" creationId="{91BA3576-B128-416F-999A-6FEBAD1FBA3D}"/>
          </ac:spMkLst>
        </pc:spChg>
        <pc:spChg chg="add mod">
          <ac:chgData name="김 의찬" userId="a374fa9c067aa598" providerId="LiveId" clId="{E604DE0E-F0A1-47D3-A8DF-F00B6C5B6B25}" dt="2020-11-28T06:09:31.490" v="18681" actId="1076"/>
          <ac:spMkLst>
            <pc:docMk/>
            <pc:sldMk cId="154024584" sldId="270"/>
            <ac:spMk id="152" creationId="{70DE0C34-6DFF-48ED-8655-E2D572906391}"/>
          </ac:spMkLst>
        </pc:spChg>
        <pc:spChg chg="add mod">
          <ac:chgData name="김 의찬" userId="a374fa9c067aa598" providerId="LiveId" clId="{E604DE0E-F0A1-47D3-A8DF-F00B6C5B6B25}" dt="2020-11-28T06:09:32.871" v="18682" actId="1076"/>
          <ac:spMkLst>
            <pc:docMk/>
            <pc:sldMk cId="154024584" sldId="270"/>
            <ac:spMk id="153" creationId="{3906AF27-5888-43A8-A9A6-DCD39990A1F0}"/>
          </ac:spMkLst>
        </pc:spChg>
        <pc:cxnChg chg="add del mod">
          <ac:chgData name="김 의찬" userId="a374fa9c067aa598" providerId="LiveId" clId="{E604DE0E-F0A1-47D3-A8DF-F00B6C5B6B25}" dt="2020-11-28T04:35:17.683" v="17118" actId="478"/>
          <ac:cxnSpMkLst>
            <pc:docMk/>
            <pc:sldMk cId="154024584" sldId="270"/>
            <ac:cxnSpMk id="85" creationId="{24826D52-57C5-4CE5-B43F-9984BDC30E8C}"/>
          </ac:cxnSpMkLst>
        </pc:cxnChg>
        <pc:cxnChg chg="add del mod">
          <ac:chgData name="김 의찬" userId="a374fa9c067aa598" providerId="LiveId" clId="{E604DE0E-F0A1-47D3-A8DF-F00B6C5B6B25}" dt="2020-11-28T05:06:05.776" v="17380" actId="478"/>
          <ac:cxnSpMkLst>
            <pc:docMk/>
            <pc:sldMk cId="154024584" sldId="270"/>
            <ac:cxnSpMk id="86" creationId="{AC80C14C-07F0-42AC-A23B-8013BB3910CA}"/>
          </ac:cxnSpMkLst>
        </pc:cxnChg>
        <pc:cxnChg chg="add del mod">
          <ac:chgData name="김 의찬" userId="a374fa9c067aa598" providerId="LiveId" clId="{E604DE0E-F0A1-47D3-A8DF-F00B6C5B6B25}" dt="2020-11-28T05:02:59.069" v="17300"/>
          <ac:cxnSpMkLst>
            <pc:docMk/>
            <pc:sldMk cId="154024584" sldId="270"/>
            <ac:cxnSpMk id="115" creationId="{4C38C335-7FF2-4CE8-962E-601773418792}"/>
          </ac:cxnSpMkLst>
        </pc:cxnChg>
        <pc:cxnChg chg="add mod">
          <ac:chgData name="김 의찬" userId="a374fa9c067aa598" providerId="LiveId" clId="{E604DE0E-F0A1-47D3-A8DF-F00B6C5B6B25}" dt="2020-11-28T05:03:09.249" v="17303" actId="14100"/>
          <ac:cxnSpMkLst>
            <pc:docMk/>
            <pc:sldMk cId="154024584" sldId="270"/>
            <ac:cxnSpMk id="116" creationId="{54F24239-B6D6-4A6E-AA41-54B1F9766401}"/>
          </ac:cxnSpMkLst>
        </pc:cxnChg>
        <pc:cxnChg chg="add mod">
          <ac:chgData name="김 의찬" userId="a374fa9c067aa598" providerId="LiveId" clId="{E604DE0E-F0A1-47D3-A8DF-F00B6C5B6B25}" dt="2020-11-28T05:08:45.023" v="17467" actId="14100"/>
          <ac:cxnSpMkLst>
            <pc:docMk/>
            <pc:sldMk cId="154024584" sldId="270"/>
            <ac:cxnSpMk id="117" creationId="{1F7B0F7A-BD51-494A-AE93-29F5B6E2B6FA}"/>
          </ac:cxnSpMkLst>
        </pc:cxnChg>
        <pc:cxnChg chg="add del mod">
          <ac:chgData name="김 의찬" userId="a374fa9c067aa598" providerId="LiveId" clId="{E604DE0E-F0A1-47D3-A8DF-F00B6C5B6B25}" dt="2020-11-28T05:05:23.937" v="17364" actId="478"/>
          <ac:cxnSpMkLst>
            <pc:docMk/>
            <pc:sldMk cId="154024584" sldId="270"/>
            <ac:cxnSpMk id="121" creationId="{23E62589-C401-437E-AED0-B7641931BDBE}"/>
          </ac:cxnSpMkLst>
        </pc:cxnChg>
        <pc:cxnChg chg="add mod">
          <ac:chgData name="김 의찬" userId="a374fa9c067aa598" providerId="LiveId" clId="{E604DE0E-F0A1-47D3-A8DF-F00B6C5B6B25}" dt="2020-11-28T05:08:48.369" v="17468" actId="14100"/>
          <ac:cxnSpMkLst>
            <pc:docMk/>
            <pc:sldMk cId="154024584" sldId="270"/>
            <ac:cxnSpMk id="127" creationId="{86AD1E43-2A1C-4C7E-A901-F2DB3570FA9A}"/>
          </ac:cxnSpMkLst>
        </pc:cxnChg>
        <pc:cxnChg chg="add mod">
          <ac:chgData name="김 의찬" userId="a374fa9c067aa598" providerId="LiveId" clId="{E604DE0E-F0A1-47D3-A8DF-F00B6C5B6B25}" dt="2020-11-28T05:07:15.233" v="17420" actId="14100"/>
          <ac:cxnSpMkLst>
            <pc:docMk/>
            <pc:sldMk cId="154024584" sldId="270"/>
            <ac:cxnSpMk id="129" creationId="{83672260-2EF8-4C35-BF6E-6CD9783DA7B4}"/>
          </ac:cxnSpMkLst>
        </pc:cxnChg>
        <pc:cxnChg chg="add mod">
          <ac:chgData name="김 의찬" userId="a374fa9c067aa598" providerId="LiveId" clId="{E604DE0E-F0A1-47D3-A8DF-F00B6C5B6B25}" dt="2020-11-28T05:29:19.556" v="17738" actId="14100"/>
          <ac:cxnSpMkLst>
            <pc:docMk/>
            <pc:sldMk cId="154024584" sldId="270"/>
            <ac:cxnSpMk id="132" creationId="{2EE3AF52-4EE7-4121-A46D-C39B96A54B30}"/>
          </ac:cxnSpMkLst>
        </pc:cxnChg>
        <pc:cxnChg chg="add mod">
          <ac:chgData name="김 의찬" userId="a374fa9c067aa598" providerId="LiveId" clId="{E604DE0E-F0A1-47D3-A8DF-F00B6C5B6B25}" dt="2020-11-28T05:07:56.557" v="17430" actId="14100"/>
          <ac:cxnSpMkLst>
            <pc:docMk/>
            <pc:sldMk cId="154024584" sldId="270"/>
            <ac:cxnSpMk id="135" creationId="{48498F16-5421-40B0-A7A6-5B0FA98BE3A0}"/>
          </ac:cxnSpMkLst>
        </pc:cxnChg>
        <pc:cxnChg chg="add mod">
          <ac:chgData name="김 의찬" userId="a374fa9c067aa598" providerId="LiveId" clId="{E604DE0E-F0A1-47D3-A8DF-F00B6C5B6B25}" dt="2020-11-28T05:08:23.591" v="17463" actId="14100"/>
          <ac:cxnSpMkLst>
            <pc:docMk/>
            <pc:sldMk cId="154024584" sldId="270"/>
            <ac:cxnSpMk id="144" creationId="{62DA1430-A017-4FF0-BE90-5AC1558793FA}"/>
          </ac:cxnSpMkLst>
        </pc:cxnChg>
      </pc:sldChg>
      <pc:sldChg chg="new del">
        <pc:chgData name="김 의찬" userId="a374fa9c067aa598" providerId="LiveId" clId="{E604DE0E-F0A1-47D3-A8DF-F00B6C5B6B25}" dt="2020-11-28T04:33:25.448" v="17084" actId="47"/>
        <pc:sldMkLst>
          <pc:docMk/>
          <pc:sldMk cId="470656848" sldId="271"/>
        </pc:sldMkLst>
      </pc:sldChg>
      <pc:sldChg chg="add del">
        <pc:chgData name="김 의찬" userId="a374fa9c067aa598" providerId="LiveId" clId="{E604DE0E-F0A1-47D3-A8DF-F00B6C5B6B25}" dt="2020-11-28T04:33:55.711" v="17086" actId="47"/>
        <pc:sldMkLst>
          <pc:docMk/>
          <pc:sldMk cId="1348481314" sldId="271"/>
        </pc:sldMkLst>
      </pc:sldChg>
      <pc:sldChg chg="addSp delSp modSp add mod">
        <pc:chgData name="김 의찬" userId="a374fa9c067aa598" providerId="LiveId" clId="{E604DE0E-F0A1-47D3-A8DF-F00B6C5B6B25}" dt="2020-11-28T08:10:29.890" v="27603" actId="27636"/>
        <pc:sldMkLst>
          <pc:docMk/>
          <pc:sldMk cId="3977168166" sldId="271"/>
        </pc:sldMkLst>
        <pc:spChg chg="mod">
          <ac:chgData name="김 의찬" userId="a374fa9c067aa598" providerId="LiveId" clId="{E604DE0E-F0A1-47D3-A8DF-F00B6C5B6B25}" dt="2020-11-28T06:10:05.022" v="18776"/>
          <ac:spMkLst>
            <pc:docMk/>
            <pc:sldMk cId="3977168166" sldId="271"/>
            <ac:spMk id="6" creationId="{A41ADF5A-CA3F-45E5-9333-17BC7F9B20EF}"/>
          </ac:spMkLst>
        </pc:spChg>
        <pc:spChg chg="add del mod">
          <ac:chgData name="김 의찬" userId="a374fa9c067aa598" providerId="LiveId" clId="{E604DE0E-F0A1-47D3-A8DF-F00B6C5B6B25}" dt="2020-11-28T06:04:42.803" v="18625" actId="478"/>
          <ac:spMkLst>
            <pc:docMk/>
            <pc:sldMk cId="3977168166" sldId="271"/>
            <ac:spMk id="44" creationId="{87A1F3DC-922A-4F3E-BE2C-C63B123B8313}"/>
          </ac:spMkLst>
        </pc:spChg>
        <pc:spChg chg="add mod">
          <ac:chgData name="김 의찬" userId="a374fa9c067aa598" providerId="LiveId" clId="{E604DE0E-F0A1-47D3-A8DF-F00B6C5B6B25}" dt="2020-11-28T08:10:29.890" v="27603" actId="27636"/>
          <ac:spMkLst>
            <pc:docMk/>
            <pc:sldMk cId="3977168166" sldId="271"/>
            <ac:spMk id="45" creationId="{B6334B89-E88C-4585-A833-9E392024588D}"/>
          </ac:spMkLst>
        </pc:spChg>
        <pc:spChg chg="del">
          <ac:chgData name="김 의찬" userId="a374fa9c067aa598" providerId="LiveId" clId="{E604DE0E-F0A1-47D3-A8DF-F00B6C5B6B25}" dt="2020-11-28T05:09:08.286" v="17486" actId="478"/>
          <ac:spMkLst>
            <pc:docMk/>
            <pc:sldMk cId="3977168166" sldId="271"/>
            <ac:spMk id="64" creationId="{B24551AA-E3D9-4D96-AA12-9747210A8704}"/>
          </ac:spMkLst>
        </pc:spChg>
        <pc:spChg chg="del">
          <ac:chgData name="김 의찬" userId="a374fa9c067aa598" providerId="LiveId" clId="{E604DE0E-F0A1-47D3-A8DF-F00B6C5B6B25}" dt="2020-11-28T05:09:08.286" v="17486" actId="478"/>
          <ac:spMkLst>
            <pc:docMk/>
            <pc:sldMk cId="3977168166" sldId="271"/>
            <ac:spMk id="65" creationId="{5FB25DC9-6695-4DCC-9755-53CF7B5C8D0A}"/>
          </ac:spMkLst>
        </pc:spChg>
        <pc:spChg chg="del">
          <ac:chgData name="김 의찬" userId="a374fa9c067aa598" providerId="LiveId" clId="{E604DE0E-F0A1-47D3-A8DF-F00B6C5B6B25}" dt="2020-11-28T05:09:08.286" v="17486" actId="478"/>
          <ac:spMkLst>
            <pc:docMk/>
            <pc:sldMk cId="3977168166" sldId="271"/>
            <ac:spMk id="66" creationId="{F459CE70-683A-4240-879B-F946182544E7}"/>
          </ac:spMkLst>
        </pc:spChg>
        <pc:spChg chg="del">
          <ac:chgData name="김 의찬" userId="a374fa9c067aa598" providerId="LiveId" clId="{E604DE0E-F0A1-47D3-A8DF-F00B6C5B6B25}" dt="2020-11-28T05:09:08.286" v="17486" actId="478"/>
          <ac:spMkLst>
            <pc:docMk/>
            <pc:sldMk cId="3977168166" sldId="271"/>
            <ac:spMk id="67" creationId="{55DF6817-6F59-4084-9B19-79C64972C445}"/>
          </ac:spMkLst>
        </pc:spChg>
        <pc:spChg chg="del">
          <ac:chgData name="김 의찬" userId="a374fa9c067aa598" providerId="LiveId" clId="{E604DE0E-F0A1-47D3-A8DF-F00B6C5B6B25}" dt="2020-11-28T05:09:08.286" v="17486" actId="478"/>
          <ac:spMkLst>
            <pc:docMk/>
            <pc:sldMk cId="3977168166" sldId="271"/>
            <ac:spMk id="81" creationId="{64E7F76B-BE6A-443D-9ABA-3D9DF807D601}"/>
          </ac:spMkLst>
        </pc:spChg>
        <pc:spChg chg="del">
          <ac:chgData name="김 의찬" userId="a374fa9c067aa598" providerId="LiveId" clId="{E604DE0E-F0A1-47D3-A8DF-F00B6C5B6B25}" dt="2020-11-28T05:09:08.286" v="17486" actId="478"/>
          <ac:spMkLst>
            <pc:docMk/>
            <pc:sldMk cId="3977168166" sldId="271"/>
            <ac:spMk id="83" creationId="{1132CCA9-FC32-448C-962D-EE71B2AAFA8F}"/>
          </ac:spMkLst>
        </pc:spChg>
        <pc:spChg chg="del">
          <ac:chgData name="김 의찬" userId="a374fa9c067aa598" providerId="LiveId" clId="{E604DE0E-F0A1-47D3-A8DF-F00B6C5B6B25}" dt="2020-11-28T05:09:08.286" v="17486" actId="478"/>
          <ac:spMkLst>
            <pc:docMk/>
            <pc:sldMk cId="3977168166" sldId="271"/>
            <ac:spMk id="84" creationId="{940B31DA-0F1D-41BF-A25A-BF0B7C66B860}"/>
          </ac:spMkLst>
        </pc:spChg>
        <pc:spChg chg="del">
          <ac:chgData name="김 의찬" userId="a374fa9c067aa598" providerId="LiveId" clId="{E604DE0E-F0A1-47D3-A8DF-F00B6C5B6B25}" dt="2020-11-28T05:09:08.286" v="17486" actId="478"/>
          <ac:spMkLst>
            <pc:docMk/>
            <pc:sldMk cId="3977168166" sldId="271"/>
            <ac:spMk id="87" creationId="{16D2E0E4-2EEB-435C-B5DE-A9ACA5737313}"/>
          </ac:spMkLst>
        </pc:spChg>
        <pc:spChg chg="del">
          <ac:chgData name="김 의찬" userId="a374fa9c067aa598" providerId="LiveId" clId="{E604DE0E-F0A1-47D3-A8DF-F00B6C5B6B25}" dt="2020-11-28T05:09:08.286" v="17486" actId="478"/>
          <ac:spMkLst>
            <pc:docMk/>
            <pc:sldMk cId="3977168166" sldId="271"/>
            <ac:spMk id="88" creationId="{E26A7DF0-1428-4304-AA63-9C635BB770FF}"/>
          </ac:spMkLst>
        </pc:spChg>
        <pc:spChg chg="del">
          <ac:chgData name="김 의찬" userId="a374fa9c067aa598" providerId="LiveId" clId="{E604DE0E-F0A1-47D3-A8DF-F00B6C5B6B25}" dt="2020-11-28T05:09:08.286" v="17486" actId="478"/>
          <ac:spMkLst>
            <pc:docMk/>
            <pc:sldMk cId="3977168166" sldId="271"/>
            <ac:spMk id="89" creationId="{764B27EB-4A2A-4DFB-B173-B162EEBC60B5}"/>
          </ac:spMkLst>
        </pc:spChg>
        <pc:spChg chg="del">
          <ac:chgData name="김 의찬" userId="a374fa9c067aa598" providerId="LiveId" clId="{E604DE0E-F0A1-47D3-A8DF-F00B6C5B6B25}" dt="2020-11-28T05:09:08.286" v="17486" actId="478"/>
          <ac:spMkLst>
            <pc:docMk/>
            <pc:sldMk cId="3977168166" sldId="271"/>
            <ac:spMk id="90" creationId="{77CD3ED7-7D8B-432D-B579-55C243D6F160}"/>
          </ac:spMkLst>
        </pc:spChg>
        <pc:spChg chg="del">
          <ac:chgData name="김 의찬" userId="a374fa9c067aa598" providerId="LiveId" clId="{E604DE0E-F0A1-47D3-A8DF-F00B6C5B6B25}" dt="2020-11-28T05:09:08.286" v="17486" actId="478"/>
          <ac:spMkLst>
            <pc:docMk/>
            <pc:sldMk cId="3977168166" sldId="271"/>
            <ac:spMk id="91" creationId="{4ADB3E17-8FF2-4FB7-A4F6-F560AFCA2A8F}"/>
          </ac:spMkLst>
        </pc:spChg>
        <pc:spChg chg="del">
          <ac:chgData name="김 의찬" userId="a374fa9c067aa598" providerId="LiveId" clId="{E604DE0E-F0A1-47D3-A8DF-F00B6C5B6B25}" dt="2020-11-28T05:09:08.286" v="17486" actId="478"/>
          <ac:spMkLst>
            <pc:docMk/>
            <pc:sldMk cId="3977168166" sldId="271"/>
            <ac:spMk id="92" creationId="{1B25FEDF-F0C2-466A-A0E9-8E768E6C6AB9}"/>
          </ac:spMkLst>
        </pc:spChg>
        <pc:spChg chg="del">
          <ac:chgData name="김 의찬" userId="a374fa9c067aa598" providerId="LiveId" clId="{E604DE0E-F0A1-47D3-A8DF-F00B6C5B6B25}" dt="2020-11-28T05:09:08.286" v="17486" actId="478"/>
          <ac:spMkLst>
            <pc:docMk/>
            <pc:sldMk cId="3977168166" sldId="271"/>
            <ac:spMk id="93" creationId="{BFAE5192-FF1F-4B2B-9D5C-5BB1CC4E6F36}"/>
          </ac:spMkLst>
        </pc:spChg>
        <pc:spChg chg="del">
          <ac:chgData name="김 의찬" userId="a374fa9c067aa598" providerId="LiveId" clId="{E604DE0E-F0A1-47D3-A8DF-F00B6C5B6B25}" dt="2020-11-28T05:09:08.286" v="17486" actId="478"/>
          <ac:spMkLst>
            <pc:docMk/>
            <pc:sldMk cId="3977168166" sldId="271"/>
            <ac:spMk id="94" creationId="{34800AC2-8505-4706-9C01-E6D7A4E5E4E5}"/>
          </ac:spMkLst>
        </pc:spChg>
        <pc:spChg chg="del">
          <ac:chgData name="김 의찬" userId="a374fa9c067aa598" providerId="LiveId" clId="{E604DE0E-F0A1-47D3-A8DF-F00B6C5B6B25}" dt="2020-11-28T05:09:08.286" v="17486" actId="478"/>
          <ac:spMkLst>
            <pc:docMk/>
            <pc:sldMk cId="3977168166" sldId="271"/>
            <ac:spMk id="95" creationId="{DB098BDA-AF56-451D-A2D9-1C94EC4CF3C8}"/>
          </ac:spMkLst>
        </pc:spChg>
        <pc:spChg chg="del">
          <ac:chgData name="김 의찬" userId="a374fa9c067aa598" providerId="LiveId" clId="{E604DE0E-F0A1-47D3-A8DF-F00B6C5B6B25}" dt="2020-11-28T05:09:08.286" v="17486" actId="478"/>
          <ac:spMkLst>
            <pc:docMk/>
            <pc:sldMk cId="3977168166" sldId="271"/>
            <ac:spMk id="96" creationId="{82B1389A-8BCF-4A95-9934-55889C92516B}"/>
          </ac:spMkLst>
        </pc:spChg>
        <pc:spChg chg="del">
          <ac:chgData name="김 의찬" userId="a374fa9c067aa598" providerId="LiveId" clId="{E604DE0E-F0A1-47D3-A8DF-F00B6C5B6B25}" dt="2020-11-28T05:09:08.286" v="17486" actId="478"/>
          <ac:spMkLst>
            <pc:docMk/>
            <pc:sldMk cId="3977168166" sldId="271"/>
            <ac:spMk id="103" creationId="{2A822CD2-1D7D-4B7F-8285-DF161194F076}"/>
          </ac:spMkLst>
        </pc:spChg>
        <pc:spChg chg="del">
          <ac:chgData name="김 의찬" userId="a374fa9c067aa598" providerId="LiveId" clId="{E604DE0E-F0A1-47D3-A8DF-F00B6C5B6B25}" dt="2020-11-28T05:09:08.286" v="17486" actId="478"/>
          <ac:spMkLst>
            <pc:docMk/>
            <pc:sldMk cId="3977168166" sldId="271"/>
            <ac:spMk id="104" creationId="{00F2F00E-AE89-439B-A3C7-69D0DB611077}"/>
          </ac:spMkLst>
        </pc:spChg>
        <pc:spChg chg="del">
          <ac:chgData name="김 의찬" userId="a374fa9c067aa598" providerId="LiveId" clId="{E604DE0E-F0A1-47D3-A8DF-F00B6C5B6B25}" dt="2020-11-28T05:09:08.286" v="17486" actId="478"/>
          <ac:spMkLst>
            <pc:docMk/>
            <pc:sldMk cId="3977168166" sldId="271"/>
            <ac:spMk id="110" creationId="{056B56A5-8827-4D84-9354-4B2B32DB336E}"/>
          </ac:spMkLst>
        </pc:spChg>
        <pc:spChg chg="del">
          <ac:chgData name="김 의찬" userId="a374fa9c067aa598" providerId="LiveId" clId="{E604DE0E-F0A1-47D3-A8DF-F00B6C5B6B25}" dt="2020-11-28T05:09:08.286" v="17486" actId="478"/>
          <ac:spMkLst>
            <pc:docMk/>
            <pc:sldMk cId="3977168166" sldId="271"/>
            <ac:spMk id="111" creationId="{42BE16C5-2711-4DB1-B71D-42A13C7E7B57}"/>
          </ac:spMkLst>
        </pc:spChg>
        <pc:spChg chg="del">
          <ac:chgData name="김 의찬" userId="a374fa9c067aa598" providerId="LiveId" clId="{E604DE0E-F0A1-47D3-A8DF-F00B6C5B6B25}" dt="2020-11-28T05:09:08.286" v="17486" actId="478"/>
          <ac:spMkLst>
            <pc:docMk/>
            <pc:sldMk cId="3977168166" sldId="271"/>
            <ac:spMk id="112" creationId="{3AB73712-7B0E-4802-A1CA-8E5C8ACB7F93}"/>
          </ac:spMkLst>
        </pc:spChg>
        <pc:spChg chg="del">
          <ac:chgData name="김 의찬" userId="a374fa9c067aa598" providerId="LiveId" clId="{E604DE0E-F0A1-47D3-A8DF-F00B6C5B6B25}" dt="2020-11-28T05:09:08.286" v="17486" actId="478"/>
          <ac:spMkLst>
            <pc:docMk/>
            <pc:sldMk cId="3977168166" sldId="271"/>
            <ac:spMk id="113" creationId="{7C7C8BA3-70AB-462B-BB7D-F0A20CF8CB29}"/>
          </ac:spMkLst>
        </pc:spChg>
        <pc:spChg chg="del">
          <ac:chgData name="김 의찬" userId="a374fa9c067aa598" providerId="LiveId" clId="{E604DE0E-F0A1-47D3-A8DF-F00B6C5B6B25}" dt="2020-11-28T05:09:08.286" v="17486" actId="478"/>
          <ac:spMkLst>
            <pc:docMk/>
            <pc:sldMk cId="3977168166" sldId="271"/>
            <ac:spMk id="114" creationId="{E73354AF-7B7F-413D-A572-ABD1CF14608F}"/>
          </ac:spMkLst>
        </pc:spChg>
        <pc:spChg chg="del">
          <ac:chgData name="김 의찬" userId="a374fa9c067aa598" providerId="LiveId" clId="{E604DE0E-F0A1-47D3-A8DF-F00B6C5B6B25}" dt="2020-11-28T05:09:08.286" v="17486" actId="478"/>
          <ac:spMkLst>
            <pc:docMk/>
            <pc:sldMk cId="3977168166" sldId="271"/>
            <ac:spMk id="118" creationId="{27D2400B-EE12-4586-AD6A-31B37D4F7113}"/>
          </ac:spMkLst>
        </pc:spChg>
        <pc:spChg chg="del">
          <ac:chgData name="김 의찬" userId="a374fa9c067aa598" providerId="LiveId" clId="{E604DE0E-F0A1-47D3-A8DF-F00B6C5B6B25}" dt="2020-11-28T05:09:08.286" v="17486" actId="478"/>
          <ac:spMkLst>
            <pc:docMk/>
            <pc:sldMk cId="3977168166" sldId="271"/>
            <ac:spMk id="119" creationId="{9FBFF40D-B6E7-42EF-BDAF-2629758D7569}"/>
          </ac:spMkLst>
        </pc:spChg>
        <pc:spChg chg="del">
          <ac:chgData name="김 의찬" userId="a374fa9c067aa598" providerId="LiveId" clId="{E604DE0E-F0A1-47D3-A8DF-F00B6C5B6B25}" dt="2020-11-28T05:09:08.286" v="17486" actId="478"/>
          <ac:spMkLst>
            <pc:docMk/>
            <pc:sldMk cId="3977168166" sldId="271"/>
            <ac:spMk id="120" creationId="{A6257689-196F-4ABD-BE43-1ED665341DD4}"/>
          </ac:spMkLst>
        </pc:spChg>
        <pc:spChg chg="del">
          <ac:chgData name="김 의찬" userId="a374fa9c067aa598" providerId="LiveId" clId="{E604DE0E-F0A1-47D3-A8DF-F00B6C5B6B25}" dt="2020-11-28T05:09:08.286" v="17486" actId="478"/>
          <ac:spMkLst>
            <pc:docMk/>
            <pc:sldMk cId="3977168166" sldId="271"/>
            <ac:spMk id="122" creationId="{A71E4FA7-AB2A-477A-80FA-F90E435E88E3}"/>
          </ac:spMkLst>
        </pc:spChg>
        <pc:spChg chg="del">
          <ac:chgData name="김 의찬" userId="a374fa9c067aa598" providerId="LiveId" clId="{E604DE0E-F0A1-47D3-A8DF-F00B6C5B6B25}" dt="2020-11-28T05:09:08.286" v="17486" actId="478"/>
          <ac:spMkLst>
            <pc:docMk/>
            <pc:sldMk cId="3977168166" sldId="271"/>
            <ac:spMk id="123" creationId="{97B60F61-7337-4CDF-A57C-E9999599E99E}"/>
          </ac:spMkLst>
        </pc:spChg>
        <pc:spChg chg="del">
          <ac:chgData name="김 의찬" userId="a374fa9c067aa598" providerId="LiveId" clId="{E604DE0E-F0A1-47D3-A8DF-F00B6C5B6B25}" dt="2020-11-28T05:09:08.286" v="17486" actId="478"/>
          <ac:spMkLst>
            <pc:docMk/>
            <pc:sldMk cId="3977168166" sldId="271"/>
            <ac:spMk id="124" creationId="{2225711F-2AB5-4A01-B2CB-1298AAE038C5}"/>
          </ac:spMkLst>
        </pc:spChg>
        <pc:spChg chg="del">
          <ac:chgData name="김 의찬" userId="a374fa9c067aa598" providerId="LiveId" clId="{E604DE0E-F0A1-47D3-A8DF-F00B6C5B6B25}" dt="2020-11-28T05:09:08.286" v="17486" actId="478"/>
          <ac:spMkLst>
            <pc:docMk/>
            <pc:sldMk cId="3977168166" sldId="271"/>
            <ac:spMk id="125" creationId="{37AD0ABF-FCE5-4300-92E0-0E0ADE42AC96}"/>
          </ac:spMkLst>
        </pc:spChg>
        <pc:spChg chg="del">
          <ac:chgData name="김 의찬" userId="a374fa9c067aa598" providerId="LiveId" clId="{E604DE0E-F0A1-47D3-A8DF-F00B6C5B6B25}" dt="2020-11-28T05:09:08.286" v="17486" actId="478"/>
          <ac:spMkLst>
            <pc:docMk/>
            <pc:sldMk cId="3977168166" sldId="271"/>
            <ac:spMk id="126" creationId="{E31D4725-E0E0-4725-B673-D5FCA0DA9EB6}"/>
          </ac:spMkLst>
        </pc:spChg>
        <pc:spChg chg="del">
          <ac:chgData name="김 의찬" userId="a374fa9c067aa598" providerId="LiveId" clId="{E604DE0E-F0A1-47D3-A8DF-F00B6C5B6B25}" dt="2020-11-28T05:09:08.286" v="17486" actId="478"/>
          <ac:spMkLst>
            <pc:docMk/>
            <pc:sldMk cId="3977168166" sldId="271"/>
            <ac:spMk id="128" creationId="{F49F34E5-DF05-4067-BB9C-E90F6499C952}"/>
          </ac:spMkLst>
        </pc:spChg>
        <pc:spChg chg="del">
          <ac:chgData name="김 의찬" userId="a374fa9c067aa598" providerId="LiveId" clId="{E604DE0E-F0A1-47D3-A8DF-F00B6C5B6B25}" dt="2020-11-28T05:09:08.286" v="17486" actId="478"/>
          <ac:spMkLst>
            <pc:docMk/>
            <pc:sldMk cId="3977168166" sldId="271"/>
            <ac:spMk id="143" creationId="{91BA3576-B128-416F-999A-6FEBAD1FBA3D}"/>
          </ac:spMkLst>
        </pc:spChg>
        <pc:cxnChg chg="del mod">
          <ac:chgData name="김 의찬" userId="a374fa9c067aa598" providerId="LiveId" clId="{E604DE0E-F0A1-47D3-A8DF-F00B6C5B6B25}" dt="2020-11-28T05:09:08.286" v="17486" actId="478"/>
          <ac:cxnSpMkLst>
            <pc:docMk/>
            <pc:sldMk cId="3977168166" sldId="271"/>
            <ac:cxnSpMk id="116" creationId="{54F24239-B6D6-4A6E-AA41-54B1F9766401}"/>
          </ac:cxnSpMkLst>
        </pc:cxnChg>
        <pc:cxnChg chg="del mod">
          <ac:chgData name="김 의찬" userId="a374fa9c067aa598" providerId="LiveId" clId="{E604DE0E-F0A1-47D3-A8DF-F00B6C5B6B25}" dt="2020-11-28T05:09:08.286" v="17486" actId="478"/>
          <ac:cxnSpMkLst>
            <pc:docMk/>
            <pc:sldMk cId="3977168166" sldId="271"/>
            <ac:cxnSpMk id="117" creationId="{1F7B0F7A-BD51-494A-AE93-29F5B6E2B6FA}"/>
          </ac:cxnSpMkLst>
        </pc:cxnChg>
        <pc:cxnChg chg="del mod">
          <ac:chgData name="김 의찬" userId="a374fa9c067aa598" providerId="LiveId" clId="{E604DE0E-F0A1-47D3-A8DF-F00B6C5B6B25}" dt="2020-11-28T05:09:08.286" v="17486" actId="478"/>
          <ac:cxnSpMkLst>
            <pc:docMk/>
            <pc:sldMk cId="3977168166" sldId="271"/>
            <ac:cxnSpMk id="127" creationId="{86AD1E43-2A1C-4C7E-A901-F2DB3570FA9A}"/>
          </ac:cxnSpMkLst>
        </pc:cxnChg>
        <pc:cxnChg chg="del mod">
          <ac:chgData name="김 의찬" userId="a374fa9c067aa598" providerId="LiveId" clId="{E604DE0E-F0A1-47D3-A8DF-F00B6C5B6B25}" dt="2020-11-28T05:09:08.286" v="17486" actId="478"/>
          <ac:cxnSpMkLst>
            <pc:docMk/>
            <pc:sldMk cId="3977168166" sldId="271"/>
            <ac:cxnSpMk id="129" creationId="{83672260-2EF8-4C35-BF6E-6CD9783DA7B4}"/>
          </ac:cxnSpMkLst>
        </pc:cxnChg>
        <pc:cxnChg chg="del mod">
          <ac:chgData name="김 의찬" userId="a374fa9c067aa598" providerId="LiveId" clId="{E604DE0E-F0A1-47D3-A8DF-F00B6C5B6B25}" dt="2020-11-28T05:09:08.286" v="17486" actId="478"/>
          <ac:cxnSpMkLst>
            <pc:docMk/>
            <pc:sldMk cId="3977168166" sldId="271"/>
            <ac:cxnSpMk id="132" creationId="{2EE3AF52-4EE7-4121-A46D-C39B96A54B30}"/>
          </ac:cxnSpMkLst>
        </pc:cxnChg>
        <pc:cxnChg chg="del">
          <ac:chgData name="김 의찬" userId="a374fa9c067aa598" providerId="LiveId" clId="{E604DE0E-F0A1-47D3-A8DF-F00B6C5B6B25}" dt="2020-11-28T05:09:08.286" v="17486" actId="478"/>
          <ac:cxnSpMkLst>
            <pc:docMk/>
            <pc:sldMk cId="3977168166" sldId="271"/>
            <ac:cxnSpMk id="135" creationId="{48498F16-5421-40B0-A7A6-5B0FA98BE3A0}"/>
          </ac:cxnSpMkLst>
        </pc:cxnChg>
        <pc:cxnChg chg="del mod">
          <ac:chgData name="김 의찬" userId="a374fa9c067aa598" providerId="LiveId" clId="{E604DE0E-F0A1-47D3-A8DF-F00B6C5B6B25}" dt="2020-11-28T05:09:08.286" v="17486" actId="478"/>
          <ac:cxnSpMkLst>
            <pc:docMk/>
            <pc:sldMk cId="3977168166" sldId="271"/>
            <ac:cxnSpMk id="144" creationId="{62DA1430-A017-4FF0-BE90-5AC1558793FA}"/>
          </ac:cxnSpMkLst>
        </pc:cxnChg>
      </pc:sldChg>
      <pc:sldChg chg="modSp add mod">
        <pc:chgData name="김 의찬" userId="a374fa9c067aa598" providerId="LiveId" clId="{E604DE0E-F0A1-47D3-A8DF-F00B6C5B6B25}" dt="2020-11-28T08:06:18.009" v="27200"/>
        <pc:sldMkLst>
          <pc:docMk/>
          <pc:sldMk cId="84933457" sldId="272"/>
        </pc:sldMkLst>
        <pc:spChg chg="mod">
          <ac:chgData name="김 의찬" userId="a374fa9c067aa598" providerId="LiveId" clId="{E604DE0E-F0A1-47D3-A8DF-F00B6C5B6B25}" dt="2020-11-28T08:06:18.009" v="27200"/>
          <ac:spMkLst>
            <pc:docMk/>
            <pc:sldMk cId="84933457" sldId="272"/>
            <ac:spMk id="45" creationId="{B6334B89-E88C-4585-A833-9E392024588D}"/>
          </ac:spMkLst>
        </pc:spChg>
      </pc:sldChg>
      <pc:sldChg chg="new del">
        <pc:chgData name="김 의찬" userId="a374fa9c067aa598" providerId="LiveId" clId="{E604DE0E-F0A1-47D3-A8DF-F00B6C5B6B25}" dt="2020-11-28T04:33:21.884" v="17083" actId="47"/>
        <pc:sldMkLst>
          <pc:docMk/>
          <pc:sldMk cId="1298010856" sldId="272"/>
        </pc:sldMkLst>
      </pc:sldChg>
      <pc:sldChg chg="modSp add mod">
        <pc:chgData name="김 의찬" userId="a374fa9c067aa598" providerId="LiveId" clId="{E604DE0E-F0A1-47D3-A8DF-F00B6C5B6B25}" dt="2020-11-28T10:10:30.908" v="35396" actId="20577"/>
        <pc:sldMkLst>
          <pc:docMk/>
          <pc:sldMk cId="2399416237" sldId="273"/>
        </pc:sldMkLst>
        <pc:spChg chg="mod">
          <ac:chgData name="김 의찬" userId="a374fa9c067aa598" providerId="LiveId" clId="{E604DE0E-F0A1-47D3-A8DF-F00B6C5B6B25}" dt="2020-11-28T10:10:30.908" v="35396" actId="20577"/>
          <ac:spMkLst>
            <pc:docMk/>
            <pc:sldMk cId="2399416237" sldId="273"/>
            <ac:spMk id="45" creationId="{B6334B89-E88C-4585-A833-9E392024588D}"/>
          </ac:spMkLst>
        </pc:spChg>
      </pc:sldChg>
      <pc:sldChg chg="modSp add mod">
        <pc:chgData name="김 의찬" userId="a374fa9c067aa598" providerId="LiveId" clId="{E604DE0E-F0A1-47D3-A8DF-F00B6C5B6B25}" dt="2020-11-28T08:12:00.093" v="27732" actId="20577"/>
        <pc:sldMkLst>
          <pc:docMk/>
          <pc:sldMk cId="1293867668" sldId="274"/>
        </pc:sldMkLst>
        <pc:spChg chg="mod">
          <ac:chgData name="김 의찬" userId="a374fa9c067aa598" providerId="LiveId" clId="{E604DE0E-F0A1-47D3-A8DF-F00B6C5B6B25}" dt="2020-11-28T08:12:00.093" v="27732" actId="20577"/>
          <ac:spMkLst>
            <pc:docMk/>
            <pc:sldMk cId="1293867668" sldId="274"/>
            <ac:spMk id="45" creationId="{B6334B89-E88C-4585-A833-9E392024588D}"/>
          </ac:spMkLst>
        </pc:spChg>
      </pc:sldChg>
      <pc:sldChg chg="add del">
        <pc:chgData name="김 의찬" userId="a374fa9c067aa598" providerId="LiveId" clId="{E604DE0E-F0A1-47D3-A8DF-F00B6C5B6B25}" dt="2020-11-28T06:29:14.295" v="20848" actId="47"/>
        <pc:sldMkLst>
          <pc:docMk/>
          <pc:sldMk cId="3737473053" sldId="274"/>
        </pc:sldMkLst>
      </pc:sldChg>
      <pc:sldChg chg="modSp add mod">
        <pc:chgData name="김 의찬" userId="a374fa9c067aa598" providerId="LiveId" clId="{E604DE0E-F0A1-47D3-A8DF-F00B6C5B6B25}" dt="2020-11-28T08:00:49.782" v="25805"/>
        <pc:sldMkLst>
          <pc:docMk/>
          <pc:sldMk cId="1408967700" sldId="275"/>
        </pc:sldMkLst>
        <pc:spChg chg="mod">
          <ac:chgData name="김 의찬" userId="a374fa9c067aa598" providerId="LiveId" clId="{E604DE0E-F0A1-47D3-A8DF-F00B6C5B6B25}" dt="2020-11-28T08:00:49.782" v="25805"/>
          <ac:spMkLst>
            <pc:docMk/>
            <pc:sldMk cId="1408967700" sldId="275"/>
            <ac:spMk id="45" creationId="{B6334B89-E88C-4585-A833-9E392024588D}"/>
          </ac:spMkLst>
        </pc:spChg>
      </pc:sldChg>
      <pc:sldChg chg="modSp add mod modNotesTx">
        <pc:chgData name="김 의찬" userId="a374fa9c067aa598" providerId="LiveId" clId="{E604DE0E-F0A1-47D3-A8DF-F00B6C5B6B25}" dt="2020-11-28T09:55:14.749" v="34297" actId="20577"/>
        <pc:sldMkLst>
          <pc:docMk/>
          <pc:sldMk cId="2126456873" sldId="276"/>
        </pc:sldMkLst>
        <pc:spChg chg="mod">
          <ac:chgData name="김 의찬" userId="a374fa9c067aa598" providerId="LiveId" clId="{E604DE0E-F0A1-47D3-A8DF-F00B6C5B6B25}" dt="2020-11-28T08:54:28.664" v="30184" actId="20577"/>
          <ac:spMkLst>
            <pc:docMk/>
            <pc:sldMk cId="2126456873" sldId="276"/>
            <ac:spMk id="45" creationId="{B6334B89-E88C-4585-A833-9E392024588D}"/>
          </ac:spMkLst>
        </pc:spChg>
      </pc:sldChg>
      <pc:sldChg chg="addSp delSp modSp add mod modNotesTx">
        <pc:chgData name="김 의찬" userId="a374fa9c067aa598" providerId="LiveId" clId="{E604DE0E-F0A1-47D3-A8DF-F00B6C5B6B25}" dt="2020-11-28T10:10:15.616" v="35382" actId="20577"/>
        <pc:sldMkLst>
          <pc:docMk/>
          <pc:sldMk cId="4005297686" sldId="277"/>
        </pc:sldMkLst>
        <pc:spChg chg="add del">
          <ac:chgData name="김 의찬" userId="a374fa9c067aa598" providerId="LiveId" clId="{E604DE0E-F0A1-47D3-A8DF-F00B6C5B6B25}" dt="2020-11-28T10:07:10.285" v="35287"/>
          <ac:spMkLst>
            <pc:docMk/>
            <pc:sldMk cId="4005297686" sldId="277"/>
            <ac:spMk id="2" creationId="{FFCB0D12-C8E0-486F-82B2-75CB68BDE592}"/>
          </ac:spMkLst>
        </pc:spChg>
        <pc:spChg chg="mod">
          <ac:chgData name="김 의찬" userId="a374fa9c067aa598" providerId="LiveId" clId="{E604DE0E-F0A1-47D3-A8DF-F00B6C5B6B25}" dt="2020-11-28T09:53:17.444" v="34140" actId="255"/>
          <ac:spMkLst>
            <pc:docMk/>
            <pc:sldMk cId="4005297686" sldId="277"/>
            <ac:spMk id="6" creationId="{A41ADF5A-CA3F-45E5-9333-17BC7F9B20EF}"/>
          </ac:spMkLst>
        </pc:spChg>
        <pc:spChg chg="mod">
          <ac:chgData name="김 의찬" userId="a374fa9c067aa598" providerId="LiveId" clId="{E604DE0E-F0A1-47D3-A8DF-F00B6C5B6B25}" dt="2020-11-28T07:10:35.964" v="21886" actId="1076"/>
          <ac:spMkLst>
            <pc:docMk/>
            <pc:sldMk cId="4005297686" sldId="277"/>
            <ac:spMk id="68" creationId="{4299BAAA-9F74-4723-9CF8-51DD5C762EB6}"/>
          </ac:spMkLst>
        </pc:spChg>
        <pc:spChg chg="mod">
          <ac:chgData name="김 의찬" userId="a374fa9c067aa598" providerId="LiveId" clId="{E604DE0E-F0A1-47D3-A8DF-F00B6C5B6B25}" dt="2020-11-28T07:10:35.964" v="21886" actId="1076"/>
          <ac:spMkLst>
            <pc:docMk/>
            <pc:sldMk cId="4005297686" sldId="277"/>
            <ac:spMk id="69" creationId="{18B2F93D-6A75-4D21-A4A5-B85F8DA22AD2}"/>
          </ac:spMkLst>
        </pc:spChg>
        <pc:spChg chg="mod">
          <ac:chgData name="김 의찬" userId="a374fa9c067aa598" providerId="LiveId" clId="{E604DE0E-F0A1-47D3-A8DF-F00B6C5B6B25}" dt="2020-11-28T07:10:35.964" v="21886" actId="1076"/>
          <ac:spMkLst>
            <pc:docMk/>
            <pc:sldMk cId="4005297686" sldId="277"/>
            <ac:spMk id="70" creationId="{28A1B263-9256-4102-97D4-14B22E638C85}"/>
          </ac:spMkLst>
        </pc:spChg>
        <pc:spChg chg="mod">
          <ac:chgData name="김 의찬" userId="a374fa9c067aa598" providerId="LiveId" clId="{E604DE0E-F0A1-47D3-A8DF-F00B6C5B6B25}" dt="2020-11-28T07:10:35.964" v="21886" actId="1076"/>
          <ac:spMkLst>
            <pc:docMk/>
            <pc:sldMk cId="4005297686" sldId="277"/>
            <ac:spMk id="71" creationId="{A09B287C-37AB-43CD-B534-5FCA57FB845F}"/>
          </ac:spMkLst>
        </pc:spChg>
        <pc:spChg chg="mod">
          <ac:chgData name="김 의찬" userId="a374fa9c067aa598" providerId="LiveId" clId="{E604DE0E-F0A1-47D3-A8DF-F00B6C5B6B25}" dt="2020-11-28T10:07:19.557" v="35320" actId="1076"/>
          <ac:spMkLst>
            <pc:docMk/>
            <pc:sldMk cId="4005297686" sldId="277"/>
            <ac:spMk id="72" creationId="{E68A5925-FECA-46EE-9379-F83F772E65B7}"/>
          </ac:spMkLst>
        </pc:spChg>
        <pc:spChg chg="mod">
          <ac:chgData name="김 의찬" userId="a374fa9c067aa598" providerId="LiveId" clId="{E604DE0E-F0A1-47D3-A8DF-F00B6C5B6B25}" dt="2020-11-28T07:10:35.964" v="21886" actId="1076"/>
          <ac:spMkLst>
            <pc:docMk/>
            <pc:sldMk cId="4005297686" sldId="277"/>
            <ac:spMk id="73" creationId="{84E222EC-C98B-41C3-830B-07102E28AAE9}"/>
          </ac:spMkLst>
        </pc:spChg>
        <pc:spChg chg="mod">
          <ac:chgData name="김 의찬" userId="a374fa9c067aa598" providerId="LiveId" clId="{E604DE0E-F0A1-47D3-A8DF-F00B6C5B6B25}" dt="2020-11-28T10:10:15.616" v="35382" actId="20577"/>
          <ac:spMkLst>
            <pc:docMk/>
            <pc:sldMk cId="4005297686" sldId="277"/>
            <ac:spMk id="74" creationId="{584FFE46-E3D4-49ED-81CA-174A09EF9A09}"/>
          </ac:spMkLst>
        </pc:spChg>
        <pc:spChg chg="mod">
          <ac:chgData name="김 의찬" userId="a374fa9c067aa598" providerId="LiveId" clId="{E604DE0E-F0A1-47D3-A8DF-F00B6C5B6B25}" dt="2020-11-28T07:10:35.964" v="21886" actId="1076"/>
          <ac:spMkLst>
            <pc:docMk/>
            <pc:sldMk cId="4005297686" sldId="277"/>
            <ac:spMk id="75" creationId="{B3C70130-B305-4640-9704-3EE18B861B8B}"/>
          </ac:spMkLst>
        </pc:spChg>
        <pc:spChg chg="del mod">
          <ac:chgData name="김 의찬" userId="a374fa9c067aa598" providerId="LiveId" clId="{E604DE0E-F0A1-47D3-A8DF-F00B6C5B6B25}" dt="2020-11-28T07:11:23.212" v="21936" actId="478"/>
          <ac:spMkLst>
            <pc:docMk/>
            <pc:sldMk cId="4005297686" sldId="277"/>
            <ac:spMk id="76" creationId="{5A576709-C153-486D-B922-68EC94373902}"/>
          </ac:spMkLst>
        </pc:spChg>
        <pc:spChg chg="add mod">
          <ac:chgData name="김 의찬" userId="a374fa9c067aa598" providerId="LiveId" clId="{E604DE0E-F0A1-47D3-A8DF-F00B6C5B6B25}" dt="2020-11-28T07:10:56.688" v="21894" actId="14100"/>
          <ac:spMkLst>
            <pc:docMk/>
            <pc:sldMk cId="4005297686" sldId="277"/>
            <ac:spMk id="81" creationId="{CC8A38BD-F406-44D3-8F3D-0B9134EDA70A}"/>
          </ac:spMkLst>
        </pc:spChg>
        <pc:spChg chg="add mod">
          <ac:chgData name="김 의찬" userId="a374fa9c067aa598" providerId="LiveId" clId="{E604DE0E-F0A1-47D3-A8DF-F00B6C5B6B25}" dt="2020-11-28T07:11:03.771" v="21910" actId="20577"/>
          <ac:spMkLst>
            <pc:docMk/>
            <pc:sldMk cId="4005297686" sldId="277"/>
            <ac:spMk id="83" creationId="{423E754A-0AAF-41D4-9CDB-6BA5B0B21836}"/>
          </ac:spMkLst>
        </pc:spChg>
        <pc:spChg chg="add del mod">
          <ac:chgData name="김 의찬" userId="a374fa9c067aa598" providerId="LiveId" clId="{E604DE0E-F0A1-47D3-A8DF-F00B6C5B6B25}" dt="2020-11-28T07:10:49.794" v="21889" actId="478"/>
          <ac:spMkLst>
            <pc:docMk/>
            <pc:sldMk cId="4005297686" sldId="277"/>
            <ac:spMk id="85" creationId="{B2C354AF-9008-4B3C-BDDF-ADB2DF4F0E45}"/>
          </ac:spMkLst>
        </pc:spChg>
        <pc:spChg chg="add del mod">
          <ac:chgData name="김 의찬" userId="a374fa9c067aa598" providerId="LiveId" clId="{E604DE0E-F0A1-47D3-A8DF-F00B6C5B6B25}" dt="2020-11-28T07:10:49.794" v="21889" actId="478"/>
          <ac:spMkLst>
            <pc:docMk/>
            <pc:sldMk cId="4005297686" sldId="277"/>
            <ac:spMk id="86" creationId="{02314EB7-AFF9-441A-BD93-F94E4DC14119}"/>
          </ac:spMkLst>
        </pc:spChg>
        <pc:spChg chg="add del mod">
          <ac:chgData name="김 의찬" userId="a374fa9c067aa598" providerId="LiveId" clId="{E604DE0E-F0A1-47D3-A8DF-F00B6C5B6B25}" dt="2020-11-28T07:10:49.794" v="21889" actId="478"/>
          <ac:spMkLst>
            <pc:docMk/>
            <pc:sldMk cId="4005297686" sldId="277"/>
            <ac:spMk id="88" creationId="{B5DC622F-AC50-4094-B133-3C2CF6DE2D99}"/>
          </ac:spMkLst>
        </pc:spChg>
        <pc:spChg chg="add del mod">
          <ac:chgData name="김 의찬" userId="a374fa9c067aa598" providerId="LiveId" clId="{E604DE0E-F0A1-47D3-A8DF-F00B6C5B6B25}" dt="2020-11-28T07:10:49.794" v="21889" actId="478"/>
          <ac:spMkLst>
            <pc:docMk/>
            <pc:sldMk cId="4005297686" sldId="277"/>
            <ac:spMk id="89" creationId="{2582094B-E22C-4097-ADC7-9FF97DEC8479}"/>
          </ac:spMkLst>
        </pc:spChg>
        <pc:spChg chg="add del mod">
          <ac:chgData name="김 의찬" userId="a374fa9c067aa598" providerId="LiveId" clId="{E604DE0E-F0A1-47D3-A8DF-F00B6C5B6B25}" dt="2020-11-28T07:10:49.794" v="21889" actId="478"/>
          <ac:spMkLst>
            <pc:docMk/>
            <pc:sldMk cId="4005297686" sldId="277"/>
            <ac:spMk id="90" creationId="{9D35EC68-BEFC-41F7-AFE2-58D15B3B48D8}"/>
          </ac:spMkLst>
        </pc:spChg>
        <pc:spChg chg="add del mod">
          <ac:chgData name="김 의찬" userId="a374fa9c067aa598" providerId="LiveId" clId="{E604DE0E-F0A1-47D3-A8DF-F00B6C5B6B25}" dt="2020-11-28T07:10:49.794" v="21889" actId="478"/>
          <ac:spMkLst>
            <pc:docMk/>
            <pc:sldMk cId="4005297686" sldId="277"/>
            <ac:spMk id="92" creationId="{D932F1FB-CBD0-4D5D-95A4-B90A05FE5748}"/>
          </ac:spMkLst>
        </pc:spChg>
        <pc:spChg chg="add del mod">
          <ac:chgData name="김 의찬" userId="a374fa9c067aa598" providerId="LiveId" clId="{E604DE0E-F0A1-47D3-A8DF-F00B6C5B6B25}" dt="2020-11-28T07:10:49.794" v="21889" actId="478"/>
          <ac:spMkLst>
            <pc:docMk/>
            <pc:sldMk cId="4005297686" sldId="277"/>
            <ac:spMk id="93" creationId="{A90F181C-D35E-4C2B-B21D-D6C1E936755F}"/>
          </ac:spMkLst>
        </pc:spChg>
        <pc:spChg chg="add mod">
          <ac:chgData name="김 의찬" userId="a374fa9c067aa598" providerId="LiveId" clId="{E604DE0E-F0A1-47D3-A8DF-F00B6C5B6B25}" dt="2020-11-28T07:11:33.092" v="21937" actId="115"/>
          <ac:spMkLst>
            <pc:docMk/>
            <pc:sldMk cId="4005297686" sldId="277"/>
            <ac:spMk id="94" creationId="{BBD85E6A-E36D-4D93-9837-4CC3EE3A3EE4}"/>
          </ac:spMkLst>
        </pc:spChg>
        <pc:spChg chg="add mod">
          <ac:chgData name="김 의찬" userId="a374fa9c067aa598" providerId="LiveId" clId="{E604DE0E-F0A1-47D3-A8DF-F00B6C5B6B25}" dt="2020-11-28T07:11:14.316" v="21925" actId="20577"/>
          <ac:spMkLst>
            <pc:docMk/>
            <pc:sldMk cId="4005297686" sldId="277"/>
            <ac:spMk id="95" creationId="{114C1249-2270-4D4B-B222-9FF1347F8B0E}"/>
          </ac:spMkLst>
        </pc:spChg>
        <pc:cxnChg chg="add mod">
          <ac:chgData name="김 의찬" userId="a374fa9c067aa598" providerId="LiveId" clId="{E604DE0E-F0A1-47D3-A8DF-F00B6C5B6B25}" dt="2020-11-28T08:16:03.490" v="28314" actId="14100"/>
          <ac:cxnSpMkLst>
            <pc:docMk/>
            <pc:sldMk cId="4005297686" sldId="277"/>
            <ac:cxnSpMk id="76" creationId="{54240B23-BDBC-4824-8904-150E0066EBF1}"/>
          </ac:cxnSpMkLst>
        </pc:cxnChg>
      </pc:sldChg>
      <pc:sldChg chg="modSp add mod">
        <pc:chgData name="김 의찬" userId="a374fa9c067aa598" providerId="LiveId" clId="{E604DE0E-F0A1-47D3-A8DF-F00B6C5B6B25}" dt="2020-11-28T07:36:35.366" v="25682" actId="20577"/>
        <pc:sldMkLst>
          <pc:docMk/>
          <pc:sldMk cId="2498867970" sldId="278"/>
        </pc:sldMkLst>
        <pc:spChg chg="mod">
          <ac:chgData name="김 의찬" userId="a374fa9c067aa598" providerId="LiveId" clId="{E604DE0E-F0A1-47D3-A8DF-F00B6C5B6B25}" dt="2020-11-28T07:36:35.366" v="25682" actId="20577"/>
          <ac:spMkLst>
            <pc:docMk/>
            <pc:sldMk cId="2498867970" sldId="278"/>
            <ac:spMk id="45" creationId="{B6334B89-E88C-4585-A833-9E392024588D}"/>
          </ac:spMkLst>
        </pc:spChg>
      </pc:sldChg>
      <pc:sldChg chg="modSp add mod">
        <pc:chgData name="김 의찬" userId="a374fa9c067aa598" providerId="LiveId" clId="{E604DE0E-F0A1-47D3-A8DF-F00B6C5B6B25}" dt="2020-11-28T09:55:31.123" v="34300" actId="20577"/>
        <pc:sldMkLst>
          <pc:docMk/>
          <pc:sldMk cId="191215882" sldId="279"/>
        </pc:sldMkLst>
        <pc:spChg chg="mod">
          <ac:chgData name="김 의찬" userId="a374fa9c067aa598" providerId="LiveId" clId="{E604DE0E-F0A1-47D3-A8DF-F00B6C5B6B25}" dt="2020-11-28T09:55:31.123" v="34300" actId="20577"/>
          <ac:spMkLst>
            <pc:docMk/>
            <pc:sldMk cId="191215882" sldId="279"/>
            <ac:spMk id="6" creationId="{A41ADF5A-CA3F-45E5-9333-17BC7F9B20EF}"/>
          </ac:spMkLst>
        </pc:spChg>
        <pc:spChg chg="mod">
          <ac:chgData name="김 의찬" userId="a374fa9c067aa598" providerId="LiveId" clId="{E604DE0E-F0A1-47D3-A8DF-F00B6C5B6B25}" dt="2020-11-28T08:45:30.965" v="29100" actId="313"/>
          <ac:spMkLst>
            <pc:docMk/>
            <pc:sldMk cId="191215882" sldId="279"/>
            <ac:spMk id="45" creationId="{B6334B89-E88C-4585-A833-9E392024588D}"/>
          </ac:spMkLst>
        </pc:spChg>
      </pc:sldChg>
      <pc:sldChg chg="modSp add mod">
        <pc:chgData name="김 의찬" userId="a374fa9c067aa598" providerId="LiveId" clId="{E604DE0E-F0A1-47D3-A8DF-F00B6C5B6B25}" dt="2020-11-28T09:55:46.758" v="34314" actId="20577"/>
        <pc:sldMkLst>
          <pc:docMk/>
          <pc:sldMk cId="3932543411" sldId="280"/>
        </pc:sldMkLst>
        <pc:spChg chg="mod">
          <ac:chgData name="김 의찬" userId="a374fa9c067aa598" providerId="LiveId" clId="{E604DE0E-F0A1-47D3-A8DF-F00B6C5B6B25}" dt="2020-11-28T09:55:46.758" v="34314" actId="20577"/>
          <ac:spMkLst>
            <pc:docMk/>
            <pc:sldMk cId="3932543411" sldId="280"/>
            <ac:spMk id="6" creationId="{A41ADF5A-CA3F-45E5-9333-17BC7F9B20EF}"/>
          </ac:spMkLst>
        </pc:spChg>
        <pc:spChg chg="mod">
          <ac:chgData name="김 의찬" userId="a374fa9c067aa598" providerId="LiveId" clId="{E604DE0E-F0A1-47D3-A8DF-F00B6C5B6B25}" dt="2020-11-28T08:49:46.398" v="29355" actId="313"/>
          <ac:spMkLst>
            <pc:docMk/>
            <pc:sldMk cId="3932543411" sldId="280"/>
            <ac:spMk id="45" creationId="{B6334B89-E88C-4585-A833-9E392024588D}"/>
          </ac:spMkLst>
        </pc:spChg>
      </pc:sldChg>
      <pc:sldChg chg="modSp add mod">
        <pc:chgData name="김 의찬" userId="a374fa9c067aa598" providerId="LiveId" clId="{E604DE0E-F0A1-47D3-A8DF-F00B6C5B6B25}" dt="2020-11-28T09:55:44.567" v="34312" actId="20577"/>
        <pc:sldMkLst>
          <pc:docMk/>
          <pc:sldMk cId="2020884479" sldId="281"/>
        </pc:sldMkLst>
        <pc:spChg chg="mod">
          <ac:chgData name="김 의찬" userId="a374fa9c067aa598" providerId="LiveId" clId="{E604DE0E-F0A1-47D3-A8DF-F00B6C5B6B25}" dt="2020-11-28T09:55:44.567" v="34312" actId="20577"/>
          <ac:spMkLst>
            <pc:docMk/>
            <pc:sldMk cId="2020884479" sldId="281"/>
            <ac:spMk id="6" creationId="{A41ADF5A-CA3F-45E5-9333-17BC7F9B20EF}"/>
          </ac:spMkLst>
        </pc:spChg>
        <pc:spChg chg="mod">
          <ac:chgData name="김 의찬" userId="a374fa9c067aa598" providerId="LiveId" clId="{E604DE0E-F0A1-47D3-A8DF-F00B6C5B6B25}" dt="2020-11-28T09:00:51.831" v="30633" actId="20577"/>
          <ac:spMkLst>
            <pc:docMk/>
            <pc:sldMk cId="2020884479" sldId="281"/>
            <ac:spMk id="45" creationId="{B6334B89-E88C-4585-A833-9E392024588D}"/>
          </ac:spMkLst>
        </pc:spChg>
      </pc:sldChg>
      <pc:sldChg chg="modSp add del mod">
        <pc:chgData name="김 의찬" userId="a374fa9c067aa598" providerId="LiveId" clId="{E604DE0E-F0A1-47D3-A8DF-F00B6C5B6B25}" dt="2020-11-28T09:46:29.364" v="33983" actId="47"/>
        <pc:sldMkLst>
          <pc:docMk/>
          <pc:sldMk cId="1300361279" sldId="282"/>
        </pc:sldMkLst>
        <pc:spChg chg="mod">
          <ac:chgData name="김 의찬" userId="a374fa9c067aa598" providerId="LiveId" clId="{E604DE0E-F0A1-47D3-A8DF-F00B6C5B6B25}" dt="2020-11-28T09:44:33.669" v="33783" actId="20577"/>
          <ac:spMkLst>
            <pc:docMk/>
            <pc:sldMk cId="1300361279" sldId="282"/>
            <ac:spMk id="45" creationId="{B6334B89-E88C-4585-A833-9E392024588D}"/>
          </ac:spMkLst>
        </pc:spChg>
      </pc:sldChg>
      <pc:sldChg chg="modSp add mod">
        <pc:chgData name="김 의찬" userId="a374fa9c067aa598" providerId="LiveId" clId="{E604DE0E-F0A1-47D3-A8DF-F00B6C5B6B25}" dt="2020-11-28T09:55:42.767" v="34310" actId="20577"/>
        <pc:sldMkLst>
          <pc:docMk/>
          <pc:sldMk cId="2851335750" sldId="283"/>
        </pc:sldMkLst>
        <pc:spChg chg="mod">
          <ac:chgData name="김 의찬" userId="a374fa9c067aa598" providerId="LiveId" clId="{E604DE0E-F0A1-47D3-A8DF-F00B6C5B6B25}" dt="2020-11-28T09:55:42.767" v="34310" actId="20577"/>
          <ac:spMkLst>
            <pc:docMk/>
            <pc:sldMk cId="2851335750" sldId="283"/>
            <ac:spMk id="6" creationId="{A41ADF5A-CA3F-45E5-9333-17BC7F9B20EF}"/>
          </ac:spMkLst>
        </pc:spChg>
        <pc:spChg chg="mod">
          <ac:chgData name="김 의찬" userId="a374fa9c067aa598" providerId="LiveId" clId="{E604DE0E-F0A1-47D3-A8DF-F00B6C5B6B25}" dt="2020-11-28T09:46:20.261" v="33982" actId="313"/>
          <ac:spMkLst>
            <pc:docMk/>
            <pc:sldMk cId="2851335750" sldId="283"/>
            <ac:spMk id="45" creationId="{B6334B89-E88C-4585-A833-9E392024588D}"/>
          </ac:spMkLst>
        </pc:spChg>
      </pc:sldChg>
      <pc:sldChg chg="addSp delSp modSp add mod">
        <pc:chgData name="김 의찬" userId="a374fa9c067aa598" providerId="LiveId" clId="{E604DE0E-F0A1-47D3-A8DF-F00B6C5B6B25}" dt="2020-11-28T10:29:36.680" v="36331" actId="208"/>
        <pc:sldMkLst>
          <pc:docMk/>
          <pc:sldMk cId="3995843081" sldId="284"/>
        </pc:sldMkLst>
        <pc:spChg chg="add del mod">
          <ac:chgData name="김 의찬" userId="a374fa9c067aa598" providerId="LiveId" clId="{E604DE0E-F0A1-47D3-A8DF-F00B6C5B6B25}" dt="2020-11-28T10:17:31.247" v="35400" actId="478"/>
          <ac:spMkLst>
            <pc:docMk/>
            <pc:sldMk cId="3995843081" sldId="284"/>
            <ac:spMk id="3" creationId="{B8C72F7E-A524-4EB5-AC34-83544A45076F}"/>
          </ac:spMkLst>
        </pc:spChg>
        <pc:spChg chg="mod">
          <ac:chgData name="김 의찬" userId="a374fa9c067aa598" providerId="LiveId" clId="{E604DE0E-F0A1-47D3-A8DF-F00B6C5B6B25}" dt="2020-11-28T10:17:42.117" v="35428"/>
          <ac:spMkLst>
            <pc:docMk/>
            <pc:sldMk cId="3995843081" sldId="284"/>
            <ac:spMk id="6" creationId="{A41ADF5A-CA3F-45E5-9333-17BC7F9B20EF}"/>
          </ac:spMkLst>
        </pc:spChg>
        <pc:spChg chg="add mod">
          <ac:chgData name="김 의찬" userId="a374fa9c067aa598" providerId="LiveId" clId="{E604DE0E-F0A1-47D3-A8DF-F00B6C5B6B25}" dt="2020-11-28T10:29:25.271" v="36327" actId="20577"/>
          <ac:spMkLst>
            <pc:docMk/>
            <pc:sldMk cId="3995843081" sldId="284"/>
            <ac:spMk id="7" creationId="{52701641-7918-46AB-B77E-BF44506BADEC}"/>
          </ac:spMkLst>
        </pc:spChg>
        <pc:spChg chg="add del mod">
          <ac:chgData name="김 의찬" userId="a374fa9c067aa598" providerId="LiveId" clId="{E604DE0E-F0A1-47D3-A8DF-F00B6C5B6B25}" dt="2020-11-28T10:26:53.158" v="36198" actId="478"/>
          <ac:spMkLst>
            <pc:docMk/>
            <pc:sldMk cId="3995843081" sldId="284"/>
            <ac:spMk id="8" creationId="{C4040399-A556-4808-83ED-CDD870B97988}"/>
          </ac:spMkLst>
        </pc:spChg>
        <pc:spChg chg="add del mod">
          <ac:chgData name="김 의찬" userId="a374fa9c067aa598" providerId="LiveId" clId="{E604DE0E-F0A1-47D3-A8DF-F00B6C5B6B25}" dt="2020-11-28T10:29:12.163" v="36298" actId="11529"/>
          <ac:spMkLst>
            <pc:docMk/>
            <pc:sldMk cId="3995843081" sldId="284"/>
            <ac:spMk id="9" creationId="{95346F8F-150B-449D-8783-81AB24C87416}"/>
          </ac:spMkLst>
        </pc:spChg>
        <pc:spChg chg="add mod">
          <ac:chgData name="김 의찬" userId="a374fa9c067aa598" providerId="LiveId" clId="{E604DE0E-F0A1-47D3-A8DF-F00B6C5B6B25}" dt="2020-11-28T10:29:36.680" v="36331" actId="208"/>
          <ac:spMkLst>
            <pc:docMk/>
            <pc:sldMk cId="3995843081" sldId="284"/>
            <ac:spMk id="10" creationId="{453DD6A6-AF7F-4B05-9571-DF1F8D622E94}"/>
          </ac:spMkLst>
        </pc:spChg>
        <pc:spChg chg="del mod">
          <ac:chgData name="김 의찬" userId="a374fa9c067aa598" providerId="LiveId" clId="{E604DE0E-F0A1-47D3-A8DF-F00B6C5B6B25}" dt="2020-11-28T10:17:29.332" v="35399" actId="478"/>
          <ac:spMkLst>
            <pc:docMk/>
            <pc:sldMk cId="3995843081" sldId="284"/>
            <ac:spMk id="45" creationId="{B6334B89-E88C-4585-A833-9E392024588D}"/>
          </ac:spMkLst>
        </pc:spChg>
        <pc:picChg chg="add mod">
          <ac:chgData name="김 의찬" userId="a374fa9c067aa598" providerId="LiveId" clId="{E604DE0E-F0A1-47D3-A8DF-F00B6C5B6B25}" dt="2020-11-28T10:26:16.856" v="36163" actId="1076"/>
          <ac:picMkLst>
            <pc:docMk/>
            <pc:sldMk cId="3995843081" sldId="284"/>
            <ac:picMk id="5" creationId="{F2FE3E5A-655A-4BA9-913C-B38C45444769}"/>
          </ac:picMkLst>
        </pc:picChg>
      </pc:sldChg>
      <pc:sldChg chg="modSp add mod">
        <pc:chgData name="김 의찬" userId="a374fa9c067aa598" providerId="LiveId" clId="{E604DE0E-F0A1-47D3-A8DF-F00B6C5B6B25}" dt="2020-11-28T10:08:30.133" v="35356" actId="20577"/>
        <pc:sldMkLst>
          <pc:docMk/>
          <pc:sldMk cId="2144963770" sldId="285"/>
        </pc:sldMkLst>
        <pc:spChg chg="mod">
          <ac:chgData name="김 의찬" userId="a374fa9c067aa598" providerId="LiveId" clId="{E604DE0E-F0A1-47D3-A8DF-F00B6C5B6B25}" dt="2020-11-28T10:08:30.133" v="35356" actId="20577"/>
          <ac:spMkLst>
            <pc:docMk/>
            <pc:sldMk cId="2144963770" sldId="285"/>
            <ac:spMk id="3" creationId="{00000000-0000-0000-0000-000000000000}"/>
          </ac:spMkLst>
        </pc:spChg>
      </pc:sldChg>
      <pc:sldChg chg="addSp delSp modSp add mod">
        <pc:chgData name="김 의찬" userId="a374fa9c067aa598" providerId="LiveId" clId="{E604DE0E-F0A1-47D3-A8DF-F00B6C5B6B25}" dt="2020-11-28T10:20:55.452" v="36067" actId="20577"/>
        <pc:sldMkLst>
          <pc:docMk/>
          <pc:sldMk cId="1146910381" sldId="286"/>
        </pc:sldMkLst>
        <pc:spChg chg="mod">
          <ac:chgData name="김 의찬" userId="a374fa9c067aa598" providerId="LiveId" clId="{E604DE0E-F0A1-47D3-A8DF-F00B6C5B6B25}" dt="2020-11-28T10:20:55.452" v="36067" actId="20577"/>
          <ac:spMkLst>
            <pc:docMk/>
            <pc:sldMk cId="1146910381" sldId="286"/>
            <ac:spMk id="7" creationId="{52701641-7918-46AB-B77E-BF44506BADEC}"/>
          </ac:spMkLst>
        </pc:spChg>
        <pc:picChg chg="add mod">
          <ac:chgData name="김 의찬" userId="a374fa9c067aa598" providerId="LiveId" clId="{E604DE0E-F0A1-47D3-A8DF-F00B6C5B6B25}" dt="2020-11-28T10:20:25.579" v="35815" actId="1076"/>
          <ac:picMkLst>
            <pc:docMk/>
            <pc:sldMk cId="1146910381" sldId="286"/>
            <ac:picMk id="3" creationId="{CA348D3A-2EB5-465B-BDB5-BEB709CB0B9D}"/>
          </ac:picMkLst>
        </pc:picChg>
        <pc:picChg chg="del">
          <ac:chgData name="김 의찬" userId="a374fa9c067aa598" providerId="LiveId" clId="{E604DE0E-F0A1-47D3-A8DF-F00B6C5B6B25}" dt="2020-11-28T10:19:58.465" v="35810" actId="478"/>
          <ac:picMkLst>
            <pc:docMk/>
            <pc:sldMk cId="1146910381" sldId="286"/>
            <ac:picMk id="5" creationId="{F2FE3E5A-655A-4BA9-913C-B38C45444769}"/>
          </ac:picMkLst>
        </pc:picChg>
      </pc:sldChg>
      <pc:sldChg chg="addSp delSp modSp add mod">
        <pc:chgData name="김 의찬" userId="a374fa9c067aa598" providerId="LiveId" clId="{E604DE0E-F0A1-47D3-A8DF-F00B6C5B6B25}" dt="2020-11-28T10:26:06.527" v="36162" actId="20577"/>
        <pc:sldMkLst>
          <pc:docMk/>
          <pc:sldMk cId="1077897369" sldId="287"/>
        </pc:sldMkLst>
        <pc:spChg chg="add mod">
          <ac:chgData name="김 의찬" userId="a374fa9c067aa598" providerId="LiveId" clId="{E604DE0E-F0A1-47D3-A8DF-F00B6C5B6B25}" dt="2020-11-28T10:25:46.167" v="36094" actId="208"/>
          <ac:spMkLst>
            <pc:docMk/>
            <pc:sldMk cId="1077897369" sldId="287"/>
            <ac:spMk id="5" creationId="{9947A85C-3297-4B29-8140-AF23DCC61BCE}"/>
          </ac:spMkLst>
        </pc:spChg>
        <pc:spChg chg="mod">
          <ac:chgData name="김 의찬" userId="a374fa9c067aa598" providerId="LiveId" clId="{E604DE0E-F0A1-47D3-A8DF-F00B6C5B6B25}" dt="2020-11-28T10:21:02.980" v="36083"/>
          <ac:spMkLst>
            <pc:docMk/>
            <pc:sldMk cId="1077897369" sldId="287"/>
            <ac:spMk id="6" creationId="{A41ADF5A-CA3F-45E5-9333-17BC7F9B20EF}"/>
          </ac:spMkLst>
        </pc:spChg>
        <pc:spChg chg="del mod">
          <ac:chgData name="김 의찬" userId="a374fa9c067aa598" providerId="LiveId" clId="{E604DE0E-F0A1-47D3-A8DF-F00B6C5B6B25}" dt="2020-11-28T10:21:06.058" v="36086" actId="478"/>
          <ac:spMkLst>
            <pc:docMk/>
            <pc:sldMk cId="1077897369" sldId="287"/>
            <ac:spMk id="7" creationId="{52701641-7918-46AB-B77E-BF44506BADEC}"/>
          </ac:spMkLst>
        </pc:spChg>
        <pc:spChg chg="add mod">
          <ac:chgData name="김 의찬" userId="a374fa9c067aa598" providerId="LiveId" clId="{E604DE0E-F0A1-47D3-A8DF-F00B6C5B6B25}" dt="2020-11-28T10:26:06.527" v="36162" actId="20577"/>
          <ac:spMkLst>
            <pc:docMk/>
            <pc:sldMk cId="1077897369" sldId="287"/>
            <ac:spMk id="8" creationId="{1AB15A8E-6E5F-46A3-B220-D99AF70B8A52}"/>
          </ac:spMkLst>
        </pc:spChg>
        <pc:picChg chg="del">
          <ac:chgData name="김 의찬" userId="a374fa9c067aa598" providerId="LiveId" clId="{E604DE0E-F0A1-47D3-A8DF-F00B6C5B6B25}" dt="2020-11-28T10:21:03.429" v="36084" actId="478"/>
          <ac:picMkLst>
            <pc:docMk/>
            <pc:sldMk cId="1077897369" sldId="287"/>
            <ac:picMk id="3" creationId="{CA348D3A-2EB5-465B-BDB5-BEB709CB0B9D}"/>
          </ac:picMkLst>
        </pc:picChg>
        <pc:picChg chg="add mod">
          <ac:chgData name="김 의찬" userId="a374fa9c067aa598" providerId="LiveId" clId="{E604DE0E-F0A1-47D3-A8DF-F00B6C5B6B25}" dt="2020-11-28T10:25:36.398" v="36091" actId="1076"/>
          <ac:picMkLst>
            <pc:docMk/>
            <pc:sldMk cId="1077897369" sldId="287"/>
            <ac:picMk id="4" creationId="{59BA3E41-BBE5-4DA8-9048-9613BFDA3611}"/>
          </ac:picMkLst>
        </pc:picChg>
      </pc:sldChg>
      <pc:sldChg chg="modSp add mod">
        <pc:chgData name="김 의찬" userId="a374fa9c067aa598" providerId="LiveId" clId="{E604DE0E-F0A1-47D3-A8DF-F00B6C5B6B25}" dt="2020-11-28T10:34:42.638" v="36867" actId="20577"/>
        <pc:sldMkLst>
          <pc:docMk/>
          <pc:sldMk cId="707947154" sldId="288"/>
        </pc:sldMkLst>
        <pc:spChg chg="mod">
          <ac:chgData name="김 의찬" userId="a374fa9c067aa598" providerId="LiveId" clId="{E604DE0E-F0A1-47D3-A8DF-F00B6C5B6B25}" dt="2020-11-28T10:30:40.598" v="36538" actId="20577"/>
          <ac:spMkLst>
            <pc:docMk/>
            <pc:sldMk cId="707947154" sldId="288"/>
            <ac:spMk id="6" creationId="{A41ADF5A-CA3F-45E5-9333-17BC7F9B20EF}"/>
          </ac:spMkLst>
        </pc:spChg>
        <pc:spChg chg="mod">
          <ac:chgData name="김 의찬" userId="a374fa9c067aa598" providerId="LiveId" clId="{E604DE0E-F0A1-47D3-A8DF-F00B6C5B6B25}" dt="2020-11-28T10:34:42.638" v="36867" actId="20577"/>
          <ac:spMkLst>
            <pc:docMk/>
            <pc:sldMk cId="707947154" sldId="288"/>
            <ac:spMk id="45" creationId="{B6334B89-E88C-4585-A833-9E392024588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FD0E64-25C5-4B1E-BCD9-70467E7BE498}" type="datetimeFigureOut">
              <a:rPr lang="ko-KR" altLang="en-US" smtClean="0"/>
              <a:t>2020-11-28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13997C-D014-4556-90D2-CC60FBC1FC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94477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Post</a:t>
            </a:r>
            <a:r>
              <a:rPr lang="ko-KR" altLang="en-US" dirty="0"/>
              <a:t>에서 </a:t>
            </a:r>
            <a:r>
              <a:rPr lang="en-US" altLang="ko-KR" dirty="0"/>
              <a:t>type</a:t>
            </a:r>
            <a:r>
              <a:rPr lang="ko-KR" altLang="en-US" dirty="0"/>
              <a:t>은 게시글의 유형을 의미한다</a:t>
            </a:r>
            <a:r>
              <a:rPr lang="en-US" altLang="ko-KR" dirty="0"/>
              <a:t>. </a:t>
            </a:r>
            <a:r>
              <a:rPr lang="ko-KR" altLang="en-US" dirty="0"/>
              <a:t>예를 들면 게임에 대한 평가</a:t>
            </a:r>
            <a:r>
              <a:rPr lang="en-US" altLang="ko-KR" dirty="0"/>
              <a:t>, </a:t>
            </a:r>
            <a:r>
              <a:rPr lang="ko-KR" altLang="en-US" dirty="0"/>
              <a:t>게임에 대한 가이드</a:t>
            </a:r>
            <a:r>
              <a:rPr lang="en-US" altLang="ko-KR" dirty="0"/>
              <a:t>, </a:t>
            </a:r>
            <a:r>
              <a:rPr lang="ko-KR" altLang="en-US" dirty="0"/>
              <a:t>게임에 관한 예술품</a:t>
            </a:r>
            <a:endParaRPr lang="en-US" altLang="ko-KR" dirty="0"/>
          </a:p>
          <a:p>
            <a:r>
              <a:rPr lang="ko-KR" altLang="en-US" dirty="0"/>
              <a:t>등등이다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Post</a:t>
            </a:r>
            <a:r>
              <a:rPr lang="ko-KR" altLang="en-US" dirty="0"/>
              <a:t>에서 </a:t>
            </a:r>
            <a:r>
              <a:rPr lang="en-US" altLang="ko-KR" dirty="0"/>
              <a:t>date</a:t>
            </a:r>
            <a:r>
              <a:rPr lang="ko-KR" altLang="en-US" dirty="0"/>
              <a:t>는 게시된 날짜를 의미한다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997C-D014-4556-90D2-CC60FBC1FCA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8450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997C-D014-4556-90D2-CC60FBC1FCAD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28594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997C-D014-4556-90D2-CC60FBC1FCAD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50615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Item_name</a:t>
            </a:r>
            <a:r>
              <a:rPr lang="ko-KR" altLang="en-US" dirty="0"/>
              <a:t>이 슈퍼키가 아닌 이유는 서로 다른 게임에서 같은 이름을 사용하는 아이템이 존재할 수 있기 때문이다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997C-D014-4556-90D2-CC60FBC1FCAD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85568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997C-D014-4556-90D2-CC60FBC1FCAD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57469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997C-D014-4556-90D2-CC60FBC1FCAD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730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997C-D014-4556-90D2-CC60FBC1FCAD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28770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997C-D014-4556-90D2-CC60FBC1FCAD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95891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997C-D014-4556-90D2-CC60FBC1FCAD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41475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997C-D014-4556-90D2-CC60FBC1FCAD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416232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997C-D014-4556-90D2-CC60FBC1FCAD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31447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Company</a:t>
            </a:r>
            <a:r>
              <a:rPr lang="ko-KR" altLang="en-US" dirty="0"/>
              <a:t>에서 </a:t>
            </a:r>
            <a:r>
              <a:rPr lang="en-US" altLang="ko-KR" dirty="0" err="1"/>
              <a:t>url</a:t>
            </a:r>
            <a:r>
              <a:rPr lang="ko-KR" altLang="en-US" dirty="0"/>
              <a:t>은 회사 공식 사이트의 </a:t>
            </a:r>
            <a:r>
              <a:rPr lang="en-US" altLang="ko-KR" dirty="0" err="1"/>
              <a:t>url</a:t>
            </a:r>
            <a:r>
              <a:rPr lang="ko-KR" altLang="en-US" dirty="0"/>
              <a:t>을 나타낸다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997C-D014-4556-90D2-CC60FBC1FCAD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622585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997C-D014-4556-90D2-CC60FBC1FCAD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46777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997C-D014-4556-90D2-CC60FBC1FCAD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28116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997C-D014-4556-90D2-CC60FBC1FCAD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81771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Post</a:t>
            </a:r>
            <a:r>
              <a:rPr lang="ko-KR" altLang="en-US" dirty="0"/>
              <a:t>와 </a:t>
            </a:r>
            <a:r>
              <a:rPr lang="en-US" altLang="ko-KR" dirty="0"/>
              <a:t>group</a:t>
            </a:r>
            <a:r>
              <a:rPr lang="ko-KR" altLang="en-US" dirty="0"/>
              <a:t>의 관계에서 </a:t>
            </a:r>
            <a:r>
              <a:rPr lang="en-US" altLang="ko-KR" dirty="0"/>
              <a:t>group</a:t>
            </a:r>
            <a:r>
              <a:rPr lang="ko-KR" altLang="en-US" dirty="0"/>
              <a:t>은 </a:t>
            </a:r>
            <a:r>
              <a:rPr lang="en-US" altLang="ko-KR" dirty="0"/>
              <a:t>partial </a:t>
            </a:r>
            <a:r>
              <a:rPr lang="en-US" altLang="ko-KR" dirty="0" err="1"/>
              <a:t>participatio</a:t>
            </a:r>
            <a:r>
              <a:rPr lang="ko-KR" altLang="en-US" dirty="0"/>
              <a:t>이라 </a:t>
            </a:r>
            <a:r>
              <a:rPr lang="en-US" altLang="ko-KR" dirty="0"/>
              <a:t>post</a:t>
            </a:r>
            <a:r>
              <a:rPr lang="ko-KR" altLang="en-US" dirty="0"/>
              <a:t>의 </a:t>
            </a:r>
            <a:r>
              <a:rPr lang="en-US" altLang="ko-KR" dirty="0" err="1"/>
              <a:t>group_name</a:t>
            </a:r>
            <a:r>
              <a:rPr lang="ko-KR" altLang="en-US" dirty="0"/>
              <a:t>에 다수의 </a:t>
            </a:r>
            <a:r>
              <a:rPr lang="en-US" altLang="ko-KR" dirty="0"/>
              <a:t>null</a:t>
            </a:r>
            <a:r>
              <a:rPr lang="ko-KR" altLang="en-US" dirty="0"/>
              <a:t>값이 존재할 수 있다</a:t>
            </a:r>
            <a:r>
              <a:rPr lang="en-US" altLang="ko-KR" dirty="0"/>
              <a:t>. </a:t>
            </a:r>
            <a:r>
              <a:rPr lang="ko-KR" altLang="en-US" dirty="0"/>
              <a:t>이를 방지하기 위해 </a:t>
            </a:r>
            <a:r>
              <a:rPr lang="en-US" altLang="ko-KR" dirty="0" err="1"/>
              <a:t>group_name</a:t>
            </a:r>
            <a:r>
              <a:rPr lang="en-US" altLang="ko-KR" dirty="0"/>
              <a:t>, </a:t>
            </a:r>
            <a:r>
              <a:rPr lang="en-US" altLang="ko-KR" dirty="0" err="1"/>
              <a:t>post_id</a:t>
            </a:r>
            <a:r>
              <a:rPr lang="en-US" altLang="ko-KR" dirty="0"/>
              <a:t> </a:t>
            </a:r>
            <a:r>
              <a:rPr lang="ko-KR" altLang="en-US" dirty="0"/>
              <a:t>속성을 갖는 </a:t>
            </a:r>
            <a:r>
              <a:rPr lang="en-US" altLang="ko-KR" dirty="0" err="1"/>
              <a:t>group_post</a:t>
            </a:r>
            <a:r>
              <a:rPr lang="en-US" altLang="ko-KR" dirty="0"/>
              <a:t> </a:t>
            </a:r>
            <a:r>
              <a:rPr lang="ko-KR" altLang="en-US" dirty="0"/>
              <a:t>테이블을 생성했고</a:t>
            </a:r>
            <a:r>
              <a:rPr lang="en-US" altLang="ko-KR" dirty="0"/>
              <a:t>, post </a:t>
            </a:r>
            <a:r>
              <a:rPr lang="ko-KR" altLang="en-US" dirty="0"/>
              <a:t>테이블에서 </a:t>
            </a:r>
            <a:r>
              <a:rPr lang="en-US" altLang="ko-KR" dirty="0" err="1"/>
              <a:t>group_name</a:t>
            </a:r>
            <a:r>
              <a:rPr lang="en-US" altLang="ko-KR" dirty="0"/>
              <a:t> </a:t>
            </a:r>
            <a:r>
              <a:rPr lang="ko-KR" altLang="en-US" dirty="0"/>
              <a:t>속성을 삭제했다</a:t>
            </a:r>
            <a:r>
              <a:rPr lang="en-US" altLang="ko-KR" dirty="0"/>
              <a:t>. 15</a:t>
            </a:r>
            <a:r>
              <a:rPr lang="ko-KR" altLang="en-US" dirty="0"/>
              <a:t>번 슬라이드에 대한 수정은 없고 </a:t>
            </a:r>
            <a:r>
              <a:rPr lang="en-US" altLang="ko-KR" dirty="0"/>
              <a:t>14</a:t>
            </a:r>
            <a:r>
              <a:rPr lang="ko-KR" altLang="en-US" dirty="0"/>
              <a:t>번 슬라이드에 대해서만 스키마를</a:t>
            </a:r>
            <a:r>
              <a:rPr lang="en-US" altLang="ko-KR" dirty="0"/>
              <a:t> </a:t>
            </a:r>
            <a:r>
              <a:rPr lang="ko-KR" altLang="en-US" dirty="0"/>
              <a:t>정제했다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997C-D014-4556-90D2-CC60FBC1FCAD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3563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997C-D014-4556-90D2-CC60FBC1FCAD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74257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997C-D014-4556-90D2-CC60FBC1FCAD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5011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997C-D014-4556-90D2-CC60FBC1FCAD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0047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997C-D014-4556-90D2-CC60FBC1FCAD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12500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2416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6778"/>
            <a:ext cx="9144000" cy="1052736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2E587EC-4A3E-4030-BABC-5E0C0236501C}" type="datetimeFigureOut">
              <a:rPr lang="ko-KR" altLang="en-US" smtClean="0"/>
              <a:t>2020-11-28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4B9519-C8B1-4E82-966F-744A36AA8B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5368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2E587EC-4A3E-4030-BABC-5E0C0236501C}" type="datetimeFigureOut">
              <a:rPr lang="ko-KR" altLang="en-US" smtClean="0"/>
              <a:t>2020-11-28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4B9519-C8B1-4E82-966F-744A36AA8B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1001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 Click to add title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94015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2E587EC-4A3E-4030-BABC-5E0C0236501C}" type="datetimeFigureOut">
              <a:rPr lang="ko-KR" altLang="en-US" smtClean="0"/>
              <a:t>2020-11-28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4B9519-C8B1-4E82-966F-744A36AA8B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9799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6778"/>
            <a:ext cx="9144000" cy="1052736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2E587EC-4A3E-4030-BABC-5E0C0236501C}" type="datetimeFigureOut">
              <a:rPr lang="ko-KR" altLang="en-US" smtClean="0"/>
              <a:t>2020-11-28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4B9519-C8B1-4E82-966F-744A36AA8B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5900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6778"/>
            <a:ext cx="9144000" cy="1052736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2E587EC-4A3E-4030-BABC-5E0C0236501C}" type="datetimeFigureOut">
              <a:rPr lang="ko-KR" altLang="en-US" smtClean="0"/>
              <a:t>2020-11-28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4B9519-C8B1-4E82-966F-744A36AA8B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4140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6778"/>
            <a:ext cx="9144000" cy="1052736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2E587EC-4A3E-4030-BABC-5E0C0236501C}" type="datetimeFigureOut">
              <a:rPr lang="ko-KR" altLang="en-US" smtClean="0"/>
              <a:t>2020-11-28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4B9519-C8B1-4E82-966F-744A36AA8B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8738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2E587EC-4A3E-4030-BABC-5E0C0236501C}" type="datetimeFigureOut">
              <a:rPr lang="ko-KR" altLang="en-US" smtClean="0"/>
              <a:t>2020-11-28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4B9519-C8B1-4E82-966F-744A36AA8B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0371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2E587EC-4A3E-4030-BABC-5E0C0236501C}" type="datetimeFigureOut">
              <a:rPr lang="ko-KR" altLang="en-US" smtClean="0"/>
              <a:t>2020-11-28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4B9519-C8B1-4E82-966F-744A36AA8B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6782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2E587EC-4A3E-4030-BABC-5E0C0236501C}" type="datetimeFigureOut">
              <a:rPr lang="ko-KR" altLang="en-US" smtClean="0"/>
              <a:t>2020-11-28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4B9519-C8B1-4E82-966F-744A36AA8B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8806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7338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40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0040" y="3573016"/>
            <a:ext cx="543609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20176755 </a:t>
            </a:r>
            <a:r>
              <a:rPr kumimoji="0" lang="ko-KR" altLang="en-US" sz="2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김의찬</a:t>
            </a:r>
            <a:endParaRPr kumimoji="0" lang="en-US" altLang="ko-KR" sz="2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179512" y="2338420"/>
            <a:ext cx="5436096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600" b="1" dirty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GAMING</a:t>
            </a:r>
          </a:p>
          <a:p>
            <a:r>
              <a:rPr lang="en-US" altLang="ko-KR" sz="3600" b="1" dirty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PLATFORM</a:t>
            </a: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0" y="6525344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12217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A41ADF5A-CA3F-45E5-9333-17BC7F9B2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9514"/>
          </a:xfrm>
        </p:spPr>
        <p:txBody>
          <a:bodyPr/>
          <a:lstStyle/>
          <a:p>
            <a:r>
              <a:rPr lang="en-US" altLang="ko-KR" sz="4400" dirty="0">
                <a:solidFill>
                  <a:schemeClr val="bg1"/>
                </a:solidFill>
                <a:ea typeface="Arial Unicode MS" pitchFamily="50" charset="-127"/>
              </a:rPr>
              <a:t>RDB </a:t>
            </a:r>
            <a:r>
              <a:rPr lang="ko-KR" altLang="en-US" sz="4400" dirty="0">
                <a:solidFill>
                  <a:schemeClr val="bg1"/>
                </a:solidFill>
                <a:ea typeface="Arial Unicode MS" pitchFamily="50" charset="-127"/>
              </a:rPr>
              <a:t>테이블 스키마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52034A7-B80F-4BCC-A9E3-9AE8EBBA63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484784"/>
            <a:ext cx="8892480" cy="452596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ü"/>
            </a:pPr>
            <a:r>
              <a:rPr lang="ko-KR" altLang="en-US" sz="2200" dirty="0">
                <a:solidFill>
                  <a:schemeClr val="bg1"/>
                </a:solidFill>
              </a:rPr>
              <a:t>과정 </a:t>
            </a:r>
            <a:r>
              <a:rPr lang="en-US" altLang="ko-KR" sz="2200" dirty="0">
                <a:solidFill>
                  <a:schemeClr val="bg1"/>
                </a:solidFill>
              </a:rPr>
              <a:t>:</a:t>
            </a:r>
          </a:p>
          <a:p>
            <a:pPr marL="0" indent="0">
              <a:buNone/>
            </a:pPr>
            <a:r>
              <a:rPr lang="en-US" altLang="ko-KR" sz="2200" dirty="0">
                <a:solidFill>
                  <a:schemeClr val="bg1"/>
                </a:solidFill>
              </a:rPr>
              <a:t>7. Game</a:t>
            </a:r>
            <a:r>
              <a:rPr lang="ko-KR" altLang="en-US" sz="2200" dirty="0">
                <a:solidFill>
                  <a:schemeClr val="bg1"/>
                </a:solidFill>
              </a:rPr>
              <a:t>과 </a:t>
            </a:r>
            <a:r>
              <a:rPr lang="en-US" altLang="ko-KR" sz="2200" dirty="0" err="1">
                <a:solidFill>
                  <a:schemeClr val="bg1"/>
                </a:solidFill>
              </a:rPr>
              <a:t>game_post</a:t>
            </a:r>
            <a:r>
              <a:rPr lang="ko-KR" altLang="en-US" sz="2200" dirty="0">
                <a:solidFill>
                  <a:schemeClr val="bg1"/>
                </a:solidFill>
              </a:rPr>
              <a:t>는 일대다 관계이므로 </a:t>
            </a:r>
            <a:r>
              <a:rPr lang="en-US" altLang="ko-KR" sz="2200" dirty="0">
                <a:solidFill>
                  <a:schemeClr val="bg1"/>
                </a:solidFill>
              </a:rPr>
              <a:t>game</a:t>
            </a:r>
            <a:r>
              <a:rPr lang="ko-KR" altLang="en-US" sz="2200" dirty="0">
                <a:solidFill>
                  <a:schemeClr val="bg1"/>
                </a:solidFill>
              </a:rPr>
              <a:t>쪽의 </a:t>
            </a:r>
            <a:r>
              <a:rPr lang="en-US" altLang="ko-KR" sz="2200" dirty="0" err="1">
                <a:solidFill>
                  <a:schemeClr val="bg1"/>
                </a:solidFill>
              </a:rPr>
              <a:t>primary_key</a:t>
            </a:r>
            <a:r>
              <a:rPr lang="ko-KR" altLang="en-US" sz="2200" dirty="0">
                <a:solidFill>
                  <a:schemeClr val="bg1"/>
                </a:solidFill>
              </a:rPr>
              <a:t>가 </a:t>
            </a:r>
            <a:r>
              <a:rPr lang="ko-KR" altLang="en-US" sz="2200" dirty="0" err="1">
                <a:solidFill>
                  <a:schemeClr val="bg1"/>
                </a:solidFill>
              </a:rPr>
              <a:t>다쪽인</a:t>
            </a:r>
            <a:r>
              <a:rPr lang="ko-KR" altLang="en-US" sz="2200" dirty="0">
                <a:solidFill>
                  <a:schemeClr val="bg1"/>
                </a:solidFill>
              </a:rPr>
              <a:t> </a:t>
            </a:r>
            <a:r>
              <a:rPr lang="en-US" altLang="ko-KR" sz="2200" dirty="0">
                <a:solidFill>
                  <a:schemeClr val="bg1"/>
                </a:solidFill>
              </a:rPr>
              <a:t>post</a:t>
            </a:r>
            <a:r>
              <a:rPr lang="ko-KR" altLang="en-US" sz="2200" dirty="0">
                <a:solidFill>
                  <a:schemeClr val="bg1"/>
                </a:solidFill>
              </a:rPr>
              <a:t>쪽으로 들어간다</a:t>
            </a:r>
            <a:r>
              <a:rPr lang="en-US" altLang="ko-KR" sz="2200" dirty="0">
                <a:solidFill>
                  <a:schemeClr val="bg1"/>
                </a:solidFill>
              </a:rPr>
              <a:t>. </a:t>
            </a:r>
            <a:r>
              <a:rPr lang="ko-KR" altLang="en-US" sz="2200" dirty="0">
                <a:solidFill>
                  <a:schemeClr val="bg1"/>
                </a:solidFill>
              </a:rPr>
              <a:t>그러면 </a:t>
            </a:r>
            <a:r>
              <a:rPr lang="en-US" altLang="ko-KR" sz="2200" dirty="0" err="1">
                <a:solidFill>
                  <a:schemeClr val="bg1"/>
                </a:solidFill>
              </a:rPr>
              <a:t>game_id</a:t>
            </a:r>
            <a:r>
              <a:rPr lang="ko-KR" altLang="en-US" sz="2200" dirty="0">
                <a:solidFill>
                  <a:schemeClr val="bg1"/>
                </a:solidFill>
              </a:rPr>
              <a:t>와 </a:t>
            </a:r>
            <a:r>
              <a:rPr lang="en-US" altLang="ko-KR" sz="2200" dirty="0" err="1">
                <a:solidFill>
                  <a:schemeClr val="bg1"/>
                </a:solidFill>
              </a:rPr>
              <a:t>post_id</a:t>
            </a:r>
            <a:r>
              <a:rPr lang="ko-KR" altLang="en-US" sz="2200" dirty="0">
                <a:solidFill>
                  <a:schemeClr val="bg1"/>
                </a:solidFill>
              </a:rPr>
              <a:t>가 합성된 </a:t>
            </a:r>
            <a:r>
              <a:rPr lang="en-US" altLang="ko-KR" sz="2200" dirty="0">
                <a:solidFill>
                  <a:schemeClr val="bg1"/>
                </a:solidFill>
              </a:rPr>
              <a:t>key</a:t>
            </a:r>
            <a:r>
              <a:rPr lang="ko-KR" altLang="en-US" sz="2200" dirty="0">
                <a:solidFill>
                  <a:schemeClr val="bg1"/>
                </a:solidFill>
              </a:rPr>
              <a:t>를 </a:t>
            </a:r>
            <a:r>
              <a:rPr lang="en-US" altLang="ko-KR" sz="2200" dirty="0">
                <a:solidFill>
                  <a:schemeClr val="bg1"/>
                </a:solidFill>
              </a:rPr>
              <a:t>primary key</a:t>
            </a:r>
            <a:r>
              <a:rPr lang="ko-KR" altLang="en-US" sz="2200" dirty="0">
                <a:solidFill>
                  <a:schemeClr val="bg1"/>
                </a:solidFill>
              </a:rPr>
              <a:t>로 취하며 나머지 </a:t>
            </a:r>
            <a:r>
              <a:rPr lang="en-US" altLang="ko-KR" sz="2200" dirty="0">
                <a:solidFill>
                  <a:schemeClr val="bg1"/>
                </a:solidFill>
              </a:rPr>
              <a:t>post</a:t>
            </a:r>
            <a:r>
              <a:rPr lang="ko-KR" altLang="en-US" sz="2200" dirty="0">
                <a:solidFill>
                  <a:schemeClr val="bg1"/>
                </a:solidFill>
              </a:rPr>
              <a:t> </a:t>
            </a:r>
            <a:r>
              <a:rPr lang="en-US" altLang="ko-KR" sz="2200" dirty="0">
                <a:solidFill>
                  <a:schemeClr val="bg1"/>
                </a:solidFill>
              </a:rPr>
              <a:t>entity</a:t>
            </a:r>
            <a:r>
              <a:rPr lang="ko-KR" altLang="en-US" sz="2200" dirty="0">
                <a:solidFill>
                  <a:schemeClr val="bg1"/>
                </a:solidFill>
              </a:rPr>
              <a:t>의 속성들을 속성으로 취하는 </a:t>
            </a:r>
            <a:r>
              <a:rPr lang="en-US" altLang="ko-KR" sz="2200" dirty="0">
                <a:solidFill>
                  <a:schemeClr val="bg1"/>
                </a:solidFill>
              </a:rPr>
              <a:t>post </a:t>
            </a:r>
            <a:r>
              <a:rPr lang="ko-KR" altLang="en-US" sz="2200" dirty="0">
                <a:solidFill>
                  <a:schemeClr val="bg1"/>
                </a:solidFill>
              </a:rPr>
              <a:t>테이블을 생성하면 된다</a:t>
            </a:r>
            <a:r>
              <a:rPr lang="en-US" altLang="ko-KR" sz="2200" dirty="0">
                <a:solidFill>
                  <a:schemeClr val="bg1"/>
                </a:solidFill>
              </a:rPr>
              <a:t>. </a:t>
            </a:r>
            <a:r>
              <a:rPr lang="en-US" altLang="ko-KR" sz="2200" dirty="0" err="1">
                <a:solidFill>
                  <a:schemeClr val="bg1"/>
                </a:solidFill>
              </a:rPr>
              <a:t>Game_post</a:t>
            </a:r>
            <a:r>
              <a:rPr lang="en-US" altLang="ko-KR" sz="2200" dirty="0">
                <a:solidFill>
                  <a:schemeClr val="bg1"/>
                </a:solidFill>
              </a:rPr>
              <a:t> relationship</a:t>
            </a:r>
            <a:r>
              <a:rPr lang="ko-KR" altLang="en-US" sz="2200" dirty="0">
                <a:solidFill>
                  <a:schemeClr val="bg1"/>
                </a:solidFill>
              </a:rPr>
              <a:t>은 테이블로 변환되지 않는다</a:t>
            </a:r>
            <a:r>
              <a:rPr lang="en-US" altLang="ko-KR" sz="2200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083524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A41ADF5A-CA3F-45E5-9333-17BC7F9B2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9514"/>
          </a:xfrm>
        </p:spPr>
        <p:txBody>
          <a:bodyPr/>
          <a:lstStyle/>
          <a:p>
            <a:r>
              <a:rPr lang="en-US" altLang="ko-KR" sz="4400" dirty="0">
                <a:solidFill>
                  <a:schemeClr val="bg1"/>
                </a:solidFill>
                <a:ea typeface="Arial Unicode MS" pitchFamily="50" charset="-127"/>
              </a:rPr>
              <a:t>RDB </a:t>
            </a:r>
            <a:r>
              <a:rPr lang="ko-KR" altLang="en-US" sz="4400" dirty="0">
                <a:solidFill>
                  <a:schemeClr val="bg1"/>
                </a:solidFill>
                <a:ea typeface="Arial Unicode MS" pitchFamily="50" charset="-127"/>
              </a:rPr>
              <a:t>테이블 스키마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52034A7-B80F-4BCC-A9E3-9AE8EBBA63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484784"/>
            <a:ext cx="8892480" cy="452596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ü"/>
            </a:pPr>
            <a:r>
              <a:rPr lang="ko-KR" altLang="en-US" sz="2200" dirty="0">
                <a:solidFill>
                  <a:schemeClr val="bg1"/>
                </a:solidFill>
              </a:rPr>
              <a:t>과정 </a:t>
            </a:r>
            <a:r>
              <a:rPr lang="en-US" altLang="ko-KR" sz="2200" dirty="0">
                <a:solidFill>
                  <a:schemeClr val="bg1"/>
                </a:solidFill>
              </a:rPr>
              <a:t>:</a:t>
            </a:r>
          </a:p>
          <a:p>
            <a:pPr marL="0" indent="0">
              <a:buNone/>
            </a:pPr>
            <a:r>
              <a:rPr lang="en-US" altLang="ko-KR" sz="2200" dirty="0">
                <a:solidFill>
                  <a:schemeClr val="bg1"/>
                </a:solidFill>
              </a:rPr>
              <a:t>7. Game</a:t>
            </a:r>
            <a:r>
              <a:rPr lang="ko-KR" altLang="en-US" sz="2200" dirty="0">
                <a:solidFill>
                  <a:schemeClr val="bg1"/>
                </a:solidFill>
              </a:rPr>
              <a:t>과 </a:t>
            </a:r>
            <a:r>
              <a:rPr lang="en-US" altLang="ko-KR" sz="2200" dirty="0" err="1">
                <a:solidFill>
                  <a:schemeClr val="bg1"/>
                </a:solidFill>
              </a:rPr>
              <a:t>game_post</a:t>
            </a:r>
            <a:r>
              <a:rPr lang="ko-KR" altLang="en-US" sz="2200" dirty="0">
                <a:solidFill>
                  <a:schemeClr val="bg1"/>
                </a:solidFill>
              </a:rPr>
              <a:t>는 일대다 관계이므로 </a:t>
            </a:r>
            <a:r>
              <a:rPr lang="en-US" altLang="ko-KR" sz="2200" dirty="0">
                <a:solidFill>
                  <a:schemeClr val="bg1"/>
                </a:solidFill>
              </a:rPr>
              <a:t>game</a:t>
            </a:r>
            <a:r>
              <a:rPr lang="ko-KR" altLang="en-US" sz="2200" dirty="0">
                <a:solidFill>
                  <a:schemeClr val="bg1"/>
                </a:solidFill>
              </a:rPr>
              <a:t>쪽의 </a:t>
            </a:r>
            <a:r>
              <a:rPr lang="en-US" altLang="ko-KR" sz="2200" dirty="0" err="1">
                <a:solidFill>
                  <a:schemeClr val="bg1"/>
                </a:solidFill>
              </a:rPr>
              <a:t>primary_key</a:t>
            </a:r>
            <a:r>
              <a:rPr lang="ko-KR" altLang="en-US" sz="2200" dirty="0">
                <a:solidFill>
                  <a:schemeClr val="bg1"/>
                </a:solidFill>
              </a:rPr>
              <a:t>가 </a:t>
            </a:r>
            <a:r>
              <a:rPr lang="ko-KR" altLang="en-US" sz="2200" dirty="0" err="1">
                <a:solidFill>
                  <a:schemeClr val="bg1"/>
                </a:solidFill>
              </a:rPr>
              <a:t>다쪽인</a:t>
            </a:r>
            <a:r>
              <a:rPr lang="ko-KR" altLang="en-US" sz="2200" dirty="0">
                <a:solidFill>
                  <a:schemeClr val="bg1"/>
                </a:solidFill>
              </a:rPr>
              <a:t> </a:t>
            </a:r>
            <a:r>
              <a:rPr lang="en-US" altLang="ko-KR" sz="2200" dirty="0">
                <a:solidFill>
                  <a:schemeClr val="bg1"/>
                </a:solidFill>
              </a:rPr>
              <a:t>post</a:t>
            </a:r>
            <a:r>
              <a:rPr lang="ko-KR" altLang="en-US" sz="2200" dirty="0">
                <a:solidFill>
                  <a:schemeClr val="bg1"/>
                </a:solidFill>
              </a:rPr>
              <a:t>쪽으로 들어간다</a:t>
            </a:r>
            <a:r>
              <a:rPr lang="en-US" altLang="ko-KR" sz="2200" dirty="0">
                <a:solidFill>
                  <a:schemeClr val="bg1"/>
                </a:solidFill>
              </a:rPr>
              <a:t>. </a:t>
            </a:r>
            <a:r>
              <a:rPr lang="ko-KR" altLang="en-US" sz="2200" dirty="0">
                <a:solidFill>
                  <a:schemeClr val="bg1"/>
                </a:solidFill>
              </a:rPr>
              <a:t>그러면 </a:t>
            </a:r>
            <a:r>
              <a:rPr lang="en-US" altLang="ko-KR" sz="2200" dirty="0" err="1">
                <a:solidFill>
                  <a:schemeClr val="bg1"/>
                </a:solidFill>
              </a:rPr>
              <a:t>game_id</a:t>
            </a:r>
            <a:r>
              <a:rPr lang="ko-KR" altLang="en-US" sz="2200" dirty="0">
                <a:solidFill>
                  <a:schemeClr val="bg1"/>
                </a:solidFill>
              </a:rPr>
              <a:t>와 </a:t>
            </a:r>
            <a:r>
              <a:rPr lang="en-US" altLang="ko-KR" sz="2200" dirty="0" err="1">
                <a:solidFill>
                  <a:schemeClr val="bg1"/>
                </a:solidFill>
              </a:rPr>
              <a:t>post_id</a:t>
            </a:r>
            <a:r>
              <a:rPr lang="ko-KR" altLang="en-US" sz="2200" dirty="0">
                <a:solidFill>
                  <a:schemeClr val="bg1"/>
                </a:solidFill>
              </a:rPr>
              <a:t>가 합성된 </a:t>
            </a:r>
            <a:r>
              <a:rPr lang="en-US" altLang="ko-KR" sz="2200" dirty="0">
                <a:solidFill>
                  <a:schemeClr val="bg1"/>
                </a:solidFill>
              </a:rPr>
              <a:t>key</a:t>
            </a:r>
            <a:r>
              <a:rPr lang="ko-KR" altLang="en-US" sz="2200" dirty="0">
                <a:solidFill>
                  <a:schemeClr val="bg1"/>
                </a:solidFill>
              </a:rPr>
              <a:t>를 </a:t>
            </a:r>
            <a:r>
              <a:rPr lang="en-US" altLang="ko-KR" sz="2200" dirty="0">
                <a:solidFill>
                  <a:schemeClr val="bg1"/>
                </a:solidFill>
              </a:rPr>
              <a:t>primary key</a:t>
            </a:r>
            <a:r>
              <a:rPr lang="ko-KR" altLang="en-US" sz="2200" dirty="0">
                <a:solidFill>
                  <a:schemeClr val="bg1"/>
                </a:solidFill>
              </a:rPr>
              <a:t>로 취하며 나머지 </a:t>
            </a:r>
            <a:r>
              <a:rPr lang="en-US" altLang="ko-KR" sz="2200" dirty="0">
                <a:solidFill>
                  <a:schemeClr val="bg1"/>
                </a:solidFill>
              </a:rPr>
              <a:t>post</a:t>
            </a:r>
            <a:r>
              <a:rPr lang="ko-KR" altLang="en-US" sz="2200" dirty="0">
                <a:solidFill>
                  <a:schemeClr val="bg1"/>
                </a:solidFill>
              </a:rPr>
              <a:t> </a:t>
            </a:r>
            <a:r>
              <a:rPr lang="en-US" altLang="ko-KR" sz="2200" dirty="0">
                <a:solidFill>
                  <a:schemeClr val="bg1"/>
                </a:solidFill>
              </a:rPr>
              <a:t>entity</a:t>
            </a:r>
            <a:r>
              <a:rPr lang="ko-KR" altLang="en-US" sz="2200" dirty="0">
                <a:solidFill>
                  <a:schemeClr val="bg1"/>
                </a:solidFill>
              </a:rPr>
              <a:t>의 속성들을 속성으로 취하는 </a:t>
            </a:r>
            <a:r>
              <a:rPr lang="en-US" altLang="ko-KR" sz="2200" dirty="0">
                <a:solidFill>
                  <a:schemeClr val="bg1"/>
                </a:solidFill>
              </a:rPr>
              <a:t>post </a:t>
            </a:r>
            <a:r>
              <a:rPr lang="ko-KR" altLang="en-US" sz="2200" dirty="0">
                <a:solidFill>
                  <a:schemeClr val="bg1"/>
                </a:solidFill>
              </a:rPr>
              <a:t>테이블을 생성하면 된다</a:t>
            </a:r>
            <a:r>
              <a:rPr lang="en-US" altLang="ko-KR" sz="2200" dirty="0">
                <a:solidFill>
                  <a:schemeClr val="bg1"/>
                </a:solidFill>
              </a:rPr>
              <a:t>.</a:t>
            </a:r>
          </a:p>
          <a:p>
            <a:pPr marL="0" indent="0">
              <a:buNone/>
            </a:pPr>
            <a:r>
              <a:rPr lang="en-US" altLang="ko-KR" sz="2200" dirty="0">
                <a:solidFill>
                  <a:schemeClr val="bg1"/>
                </a:solidFill>
              </a:rPr>
              <a:t>8. </a:t>
            </a:r>
            <a:r>
              <a:rPr lang="en-US" altLang="ko-KR" sz="2200" dirty="0" err="1">
                <a:solidFill>
                  <a:schemeClr val="bg1"/>
                </a:solidFill>
              </a:rPr>
              <a:t>group_post</a:t>
            </a:r>
            <a:r>
              <a:rPr lang="en-US" altLang="ko-KR" sz="2200" dirty="0">
                <a:solidFill>
                  <a:schemeClr val="bg1"/>
                </a:solidFill>
              </a:rPr>
              <a:t> relationship</a:t>
            </a:r>
            <a:r>
              <a:rPr lang="ko-KR" altLang="en-US" sz="2200" dirty="0">
                <a:solidFill>
                  <a:schemeClr val="bg1"/>
                </a:solidFill>
              </a:rPr>
              <a:t>은 일대 다이고 </a:t>
            </a:r>
            <a:r>
              <a:rPr lang="ko-KR" altLang="en-US" sz="2200" dirty="0" err="1">
                <a:solidFill>
                  <a:schemeClr val="bg1"/>
                </a:solidFill>
              </a:rPr>
              <a:t>다쪽이</a:t>
            </a:r>
            <a:r>
              <a:rPr lang="ko-KR" altLang="en-US" sz="2200" dirty="0">
                <a:solidFill>
                  <a:schemeClr val="bg1"/>
                </a:solidFill>
              </a:rPr>
              <a:t> </a:t>
            </a:r>
            <a:r>
              <a:rPr lang="en-US" altLang="ko-KR" sz="2200" dirty="0">
                <a:solidFill>
                  <a:schemeClr val="bg1"/>
                </a:solidFill>
              </a:rPr>
              <a:t>post</a:t>
            </a:r>
            <a:r>
              <a:rPr lang="ko-KR" altLang="en-US" sz="2200" dirty="0">
                <a:solidFill>
                  <a:schemeClr val="bg1"/>
                </a:solidFill>
              </a:rPr>
              <a:t>이므로 </a:t>
            </a:r>
            <a:r>
              <a:rPr lang="en-US" altLang="ko-KR" sz="2200" dirty="0">
                <a:solidFill>
                  <a:schemeClr val="bg1"/>
                </a:solidFill>
              </a:rPr>
              <a:t>post</a:t>
            </a:r>
            <a:r>
              <a:rPr lang="ko-KR" altLang="en-US" sz="2200" dirty="0">
                <a:solidFill>
                  <a:schemeClr val="bg1"/>
                </a:solidFill>
              </a:rPr>
              <a:t>에 </a:t>
            </a:r>
            <a:r>
              <a:rPr lang="en-US" altLang="ko-KR" sz="2200" dirty="0" err="1">
                <a:solidFill>
                  <a:schemeClr val="bg1"/>
                </a:solidFill>
              </a:rPr>
              <a:t>group_post</a:t>
            </a:r>
            <a:r>
              <a:rPr lang="ko-KR" altLang="en-US" sz="2200" dirty="0">
                <a:solidFill>
                  <a:schemeClr val="bg1"/>
                </a:solidFill>
              </a:rPr>
              <a:t>의 </a:t>
            </a:r>
            <a:r>
              <a:rPr lang="en-US" altLang="ko-KR" sz="2200" dirty="0">
                <a:solidFill>
                  <a:schemeClr val="bg1"/>
                </a:solidFill>
              </a:rPr>
              <a:t>primary key </a:t>
            </a:r>
            <a:r>
              <a:rPr lang="ko-KR" altLang="en-US" sz="2200" dirty="0">
                <a:solidFill>
                  <a:schemeClr val="bg1"/>
                </a:solidFill>
              </a:rPr>
              <a:t>속성이 추가 된다</a:t>
            </a:r>
            <a:r>
              <a:rPr lang="en-US" altLang="ko-KR" sz="2200" dirty="0">
                <a:solidFill>
                  <a:schemeClr val="bg1"/>
                </a:solidFill>
              </a:rPr>
              <a:t>. </a:t>
            </a:r>
            <a:r>
              <a:rPr lang="ko-KR" altLang="en-US" sz="2200" dirty="0">
                <a:solidFill>
                  <a:schemeClr val="bg1"/>
                </a:solidFill>
              </a:rPr>
              <a:t>과정 </a:t>
            </a:r>
            <a:r>
              <a:rPr lang="en-US" altLang="ko-KR" sz="2200" dirty="0">
                <a:solidFill>
                  <a:schemeClr val="bg1"/>
                </a:solidFill>
              </a:rPr>
              <a:t>7</a:t>
            </a:r>
            <a:r>
              <a:rPr lang="ko-KR" altLang="en-US" sz="2200" dirty="0">
                <a:solidFill>
                  <a:schemeClr val="bg1"/>
                </a:solidFill>
              </a:rPr>
              <a:t>에서 </a:t>
            </a:r>
            <a:r>
              <a:rPr lang="en-US" altLang="ko-KR" sz="2200" dirty="0">
                <a:solidFill>
                  <a:schemeClr val="bg1"/>
                </a:solidFill>
              </a:rPr>
              <a:t>post</a:t>
            </a:r>
            <a:r>
              <a:rPr lang="ko-KR" altLang="en-US" sz="2200" dirty="0">
                <a:solidFill>
                  <a:schemeClr val="bg1"/>
                </a:solidFill>
              </a:rPr>
              <a:t>의 </a:t>
            </a:r>
            <a:r>
              <a:rPr lang="en-US" altLang="ko-KR" sz="2200" dirty="0">
                <a:solidFill>
                  <a:schemeClr val="bg1"/>
                </a:solidFill>
              </a:rPr>
              <a:t>primary key</a:t>
            </a:r>
            <a:r>
              <a:rPr lang="ko-KR" altLang="en-US" sz="2200" dirty="0">
                <a:solidFill>
                  <a:schemeClr val="bg1"/>
                </a:solidFill>
              </a:rPr>
              <a:t>를 </a:t>
            </a:r>
            <a:r>
              <a:rPr lang="en-US" altLang="ko-KR" sz="2200" dirty="0">
                <a:solidFill>
                  <a:schemeClr val="bg1"/>
                </a:solidFill>
              </a:rPr>
              <a:t>(</a:t>
            </a:r>
            <a:r>
              <a:rPr lang="en-US" altLang="ko-KR" sz="2200" dirty="0" err="1">
                <a:solidFill>
                  <a:schemeClr val="bg1"/>
                </a:solidFill>
              </a:rPr>
              <a:t>game_id,post_id</a:t>
            </a:r>
            <a:r>
              <a:rPr lang="en-US" altLang="ko-KR" sz="2200" dirty="0">
                <a:solidFill>
                  <a:schemeClr val="bg1"/>
                </a:solidFill>
              </a:rPr>
              <a:t>)</a:t>
            </a:r>
            <a:r>
              <a:rPr lang="ko-KR" altLang="en-US" sz="2200" dirty="0">
                <a:solidFill>
                  <a:schemeClr val="bg1"/>
                </a:solidFill>
              </a:rPr>
              <a:t>라고 했지만 과정 </a:t>
            </a:r>
            <a:r>
              <a:rPr lang="en-US" altLang="ko-KR" sz="2200" dirty="0">
                <a:solidFill>
                  <a:schemeClr val="bg1"/>
                </a:solidFill>
              </a:rPr>
              <a:t>8</a:t>
            </a:r>
            <a:r>
              <a:rPr lang="ko-KR" altLang="en-US" sz="2200" dirty="0">
                <a:solidFill>
                  <a:schemeClr val="bg1"/>
                </a:solidFill>
              </a:rPr>
              <a:t>을 통해 </a:t>
            </a:r>
            <a:r>
              <a:rPr lang="en-US" altLang="ko-KR" sz="2200" dirty="0">
                <a:solidFill>
                  <a:schemeClr val="bg1"/>
                </a:solidFill>
              </a:rPr>
              <a:t>post</a:t>
            </a:r>
            <a:r>
              <a:rPr lang="ko-KR" altLang="en-US" sz="2200" dirty="0">
                <a:solidFill>
                  <a:schemeClr val="bg1"/>
                </a:solidFill>
              </a:rPr>
              <a:t>의</a:t>
            </a:r>
            <a:r>
              <a:rPr lang="en-US" altLang="ko-KR" sz="2200" dirty="0">
                <a:solidFill>
                  <a:schemeClr val="bg1"/>
                </a:solidFill>
              </a:rPr>
              <a:t> primary key</a:t>
            </a:r>
            <a:r>
              <a:rPr lang="ko-KR" altLang="en-US" sz="2200" dirty="0">
                <a:solidFill>
                  <a:schemeClr val="bg1"/>
                </a:solidFill>
              </a:rPr>
              <a:t>는 </a:t>
            </a:r>
            <a:r>
              <a:rPr lang="en-US" altLang="ko-KR" sz="2200" dirty="0">
                <a:solidFill>
                  <a:schemeClr val="bg1"/>
                </a:solidFill>
              </a:rPr>
              <a:t>(</a:t>
            </a:r>
            <a:r>
              <a:rPr lang="en-US" altLang="ko-KR" sz="2200" dirty="0" err="1">
                <a:solidFill>
                  <a:schemeClr val="bg1"/>
                </a:solidFill>
              </a:rPr>
              <a:t>game_id,post_id,group_name</a:t>
            </a:r>
            <a:r>
              <a:rPr lang="en-US" altLang="ko-KR" sz="2200" dirty="0">
                <a:solidFill>
                  <a:schemeClr val="bg1"/>
                </a:solidFill>
              </a:rPr>
              <a:t>)</a:t>
            </a:r>
            <a:r>
              <a:rPr lang="ko-KR" altLang="en-US" sz="2200" dirty="0">
                <a:solidFill>
                  <a:schemeClr val="bg1"/>
                </a:solidFill>
              </a:rPr>
              <a:t>이 된다</a:t>
            </a:r>
            <a:r>
              <a:rPr lang="en-US" altLang="ko-KR" sz="2200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589075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A41ADF5A-CA3F-45E5-9333-17BC7F9B2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9514"/>
          </a:xfrm>
        </p:spPr>
        <p:txBody>
          <a:bodyPr/>
          <a:lstStyle/>
          <a:p>
            <a:r>
              <a:rPr lang="en-US" altLang="ko-KR" sz="4400" dirty="0">
                <a:solidFill>
                  <a:schemeClr val="bg1"/>
                </a:solidFill>
                <a:ea typeface="Arial Unicode MS" pitchFamily="50" charset="-127"/>
              </a:rPr>
              <a:t>RDB </a:t>
            </a:r>
            <a:r>
              <a:rPr lang="ko-KR" altLang="en-US" sz="4400" dirty="0">
                <a:solidFill>
                  <a:schemeClr val="bg1"/>
                </a:solidFill>
                <a:ea typeface="Arial Unicode MS" pitchFamily="50" charset="-127"/>
              </a:rPr>
              <a:t>테이블 스키마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52034A7-B80F-4BCC-A9E3-9AE8EBBA63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484784"/>
            <a:ext cx="8892480" cy="4525963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ü"/>
            </a:pPr>
            <a:r>
              <a:rPr lang="ko-KR" altLang="en-US" sz="2200" dirty="0">
                <a:solidFill>
                  <a:schemeClr val="bg1"/>
                </a:solidFill>
              </a:rPr>
              <a:t>과정 </a:t>
            </a:r>
            <a:r>
              <a:rPr lang="en-US" altLang="ko-KR" sz="2200" dirty="0">
                <a:solidFill>
                  <a:schemeClr val="bg1"/>
                </a:solidFill>
              </a:rPr>
              <a:t>:</a:t>
            </a:r>
          </a:p>
          <a:p>
            <a:pPr marL="0" indent="0">
              <a:buNone/>
            </a:pPr>
            <a:r>
              <a:rPr lang="en-US" altLang="ko-KR" sz="2200" dirty="0">
                <a:solidFill>
                  <a:schemeClr val="bg1"/>
                </a:solidFill>
              </a:rPr>
              <a:t>9. Developer</a:t>
            </a:r>
            <a:r>
              <a:rPr lang="ko-KR" altLang="en-US" sz="2200" dirty="0">
                <a:solidFill>
                  <a:schemeClr val="bg1"/>
                </a:solidFill>
              </a:rPr>
              <a:t>는 한 회사에만 소속될 수 있으므로 회사와 </a:t>
            </a:r>
            <a:r>
              <a:rPr lang="en-US" altLang="ko-KR" sz="2200" dirty="0">
                <a:solidFill>
                  <a:schemeClr val="bg1"/>
                </a:solidFill>
              </a:rPr>
              <a:t>developer</a:t>
            </a:r>
            <a:r>
              <a:rPr lang="ko-KR" altLang="en-US" sz="2200" dirty="0">
                <a:solidFill>
                  <a:schemeClr val="bg1"/>
                </a:solidFill>
              </a:rPr>
              <a:t>는 일대 다 관계이다</a:t>
            </a:r>
            <a:r>
              <a:rPr lang="en-US" altLang="ko-KR" sz="2200" dirty="0">
                <a:solidFill>
                  <a:schemeClr val="bg1"/>
                </a:solidFill>
              </a:rPr>
              <a:t>. </a:t>
            </a:r>
            <a:r>
              <a:rPr lang="ko-KR" altLang="en-US" sz="2200" dirty="0">
                <a:solidFill>
                  <a:schemeClr val="bg1"/>
                </a:solidFill>
              </a:rPr>
              <a:t>따라서 일 쪽의 </a:t>
            </a:r>
            <a:r>
              <a:rPr lang="en-US" altLang="ko-KR" sz="2200" dirty="0">
                <a:solidFill>
                  <a:schemeClr val="bg1"/>
                </a:solidFill>
              </a:rPr>
              <a:t>primary key</a:t>
            </a:r>
            <a:r>
              <a:rPr lang="ko-KR" altLang="en-US" sz="2200" dirty="0">
                <a:solidFill>
                  <a:schemeClr val="bg1"/>
                </a:solidFill>
              </a:rPr>
              <a:t>가 </a:t>
            </a:r>
            <a:r>
              <a:rPr lang="ko-KR" altLang="en-US" sz="2200" dirty="0" err="1">
                <a:solidFill>
                  <a:schemeClr val="bg1"/>
                </a:solidFill>
              </a:rPr>
              <a:t>다쪽으로</a:t>
            </a:r>
            <a:r>
              <a:rPr lang="ko-KR" altLang="en-US" sz="2200" dirty="0">
                <a:solidFill>
                  <a:schemeClr val="bg1"/>
                </a:solidFill>
              </a:rPr>
              <a:t> 넘어가게 되며</a:t>
            </a:r>
            <a:r>
              <a:rPr lang="en-US" altLang="ko-KR" sz="2200" dirty="0">
                <a:solidFill>
                  <a:schemeClr val="bg1"/>
                </a:solidFill>
              </a:rPr>
              <a:t>, develop</a:t>
            </a:r>
            <a:r>
              <a:rPr lang="ko-KR" altLang="en-US" sz="2200" dirty="0">
                <a:solidFill>
                  <a:schemeClr val="bg1"/>
                </a:solidFill>
              </a:rPr>
              <a:t>는 </a:t>
            </a:r>
            <a:r>
              <a:rPr lang="en-US" altLang="ko-KR" sz="2200" dirty="0">
                <a:solidFill>
                  <a:schemeClr val="bg1"/>
                </a:solidFill>
              </a:rPr>
              <a:t>ID</a:t>
            </a:r>
            <a:r>
              <a:rPr lang="ko-KR" altLang="en-US" sz="2200" dirty="0">
                <a:solidFill>
                  <a:schemeClr val="bg1"/>
                </a:solidFill>
              </a:rPr>
              <a:t>만으로 고유 식별이 가능하기 때문에 </a:t>
            </a:r>
            <a:r>
              <a:rPr lang="en-US" altLang="ko-KR" sz="2200" dirty="0">
                <a:solidFill>
                  <a:schemeClr val="bg1"/>
                </a:solidFill>
              </a:rPr>
              <a:t>primary key</a:t>
            </a:r>
            <a:r>
              <a:rPr lang="ko-KR" altLang="en-US" sz="2200" dirty="0">
                <a:solidFill>
                  <a:schemeClr val="bg1"/>
                </a:solidFill>
              </a:rPr>
              <a:t>는 </a:t>
            </a:r>
            <a:r>
              <a:rPr lang="en-US" altLang="ko-KR" sz="2200" dirty="0">
                <a:solidFill>
                  <a:schemeClr val="bg1"/>
                </a:solidFill>
              </a:rPr>
              <a:t>ID</a:t>
            </a:r>
            <a:r>
              <a:rPr lang="ko-KR" altLang="en-US" sz="2200" dirty="0">
                <a:solidFill>
                  <a:schemeClr val="bg1"/>
                </a:solidFill>
              </a:rPr>
              <a:t>로 변하지 않는다</a:t>
            </a:r>
            <a:r>
              <a:rPr lang="en-US" altLang="ko-KR" sz="2200" dirty="0">
                <a:solidFill>
                  <a:schemeClr val="bg1"/>
                </a:solidFill>
              </a:rPr>
              <a:t>. </a:t>
            </a:r>
            <a:r>
              <a:rPr lang="ko-KR" altLang="en-US" sz="2200" dirty="0">
                <a:solidFill>
                  <a:schemeClr val="bg1"/>
                </a:solidFill>
              </a:rPr>
              <a:t>대신에 </a:t>
            </a:r>
            <a:r>
              <a:rPr lang="en-US" altLang="ko-KR" sz="2200" dirty="0" err="1">
                <a:solidFill>
                  <a:schemeClr val="bg1"/>
                </a:solidFill>
              </a:rPr>
              <a:t>company_name</a:t>
            </a:r>
            <a:r>
              <a:rPr lang="ko-KR" altLang="en-US" sz="2200" dirty="0">
                <a:solidFill>
                  <a:schemeClr val="bg1"/>
                </a:solidFill>
              </a:rPr>
              <a:t>이 </a:t>
            </a:r>
            <a:r>
              <a:rPr lang="en-US" altLang="ko-KR" sz="2200" dirty="0">
                <a:solidFill>
                  <a:schemeClr val="bg1"/>
                </a:solidFill>
              </a:rPr>
              <a:t>developer</a:t>
            </a:r>
            <a:r>
              <a:rPr lang="ko-KR" altLang="en-US" sz="2200" dirty="0">
                <a:solidFill>
                  <a:schemeClr val="bg1"/>
                </a:solidFill>
              </a:rPr>
              <a:t>의 속성으로 추가되어 </a:t>
            </a:r>
            <a:r>
              <a:rPr lang="en-US" altLang="ko-KR" sz="2200" dirty="0">
                <a:solidFill>
                  <a:schemeClr val="bg1"/>
                </a:solidFill>
              </a:rPr>
              <a:t>developer</a:t>
            </a:r>
            <a:r>
              <a:rPr lang="ko-KR" altLang="en-US" sz="2200" dirty="0">
                <a:solidFill>
                  <a:schemeClr val="bg1"/>
                </a:solidFill>
              </a:rPr>
              <a:t>가 테이블로 생성된다</a:t>
            </a:r>
            <a:r>
              <a:rPr lang="en-US" altLang="ko-KR" sz="2200" dirty="0">
                <a:solidFill>
                  <a:schemeClr val="bg1"/>
                </a:solidFill>
              </a:rPr>
              <a:t>. </a:t>
            </a:r>
            <a:r>
              <a:rPr lang="ko-KR" altLang="en-US" sz="2200" dirty="0">
                <a:solidFill>
                  <a:schemeClr val="bg1"/>
                </a:solidFill>
              </a:rPr>
              <a:t>그리고 </a:t>
            </a:r>
            <a:r>
              <a:rPr lang="en-US" altLang="ko-KR" sz="2200" dirty="0">
                <a:solidFill>
                  <a:schemeClr val="bg1"/>
                </a:solidFill>
              </a:rPr>
              <a:t>company</a:t>
            </a:r>
            <a:r>
              <a:rPr lang="ko-KR" altLang="en-US" sz="2200" dirty="0">
                <a:solidFill>
                  <a:schemeClr val="bg1"/>
                </a:solidFill>
              </a:rPr>
              <a:t>는 엔티티 그 자체가 테이블이 된다</a:t>
            </a:r>
            <a:r>
              <a:rPr lang="en-US" altLang="ko-KR" sz="2200" dirty="0">
                <a:solidFill>
                  <a:schemeClr val="bg1"/>
                </a:solidFill>
              </a:rPr>
              <a:t>.</a:t>
            </a:r>
          </a:p>
          <a:p>
            <a:pPr marL="457200" indent="-457200">
              <a:buAutoNum type="arabicPeriod" startAt="10"/>
            </a:pPr>
            <a:r>
              <a:rPr lang="en-US" altLang="ko-KR" sz="2200" dirty="0">
                <a:solidFill>
                  <a:schemeClr val="bg1"/>
                </a:solidFill>
              </a:rPr>
              <a:t>Developer</a:t>
            </a:r>
            <a:r>
              <a:rPr lang="ko-KR" altLang="en-US" sz="2200" dirty="0">
                <a:solidFill>
                  <a:schemeClr val="bg1"/>
                </a:solidFill>
              </a:rPr>
              <a:t>와 </a:t>
            </a:r>
            <a:r>
              <a:rPr lang="en-US" altLang="ko-KR" sz="2200" dirty="0">
                <a:solidFill>
                  <a:schemeClr val="bg1"/>
                </a:solidFill>
              </a:rPr>
              <a:t>company </a:t>
            </a:r>
            <a:r>
              <a:rPr lang="ko-KR" altLang="en-US" sz="2200" dirty="0">
                <a:solidFill>
                  <a:schemeClr val="bg1"/>
                </a:solidFill>
              </a:rPr>
              <a:t>사이의 관계 </a:t>
            </a:r>
            <a:r>
              <a:rPr lang="en-US" altLang="ko-KR" sz="2200" dirty="0">
                <a:solidFill>
                  <a:schemeClr val="bg1"/>
                </a:solidFill>
              </a:rPr>
              <a:t>works</a:t>
            </a:r>
            <a:r>
              <a:rPr lang="ko-KR" altLang="en-US" sz="2200" dirty="0">
                <a:solidFill>
                  <a:schemeClr val="bg1"/>
                </a:solidFill>
              </a:rPr>
              <a:t>는 테이블로 만들어지지 않는다</a:t>
            </a:r>
            <a:r>
              <a:rPr lang="en-US" altLang="ko-KR" sz="2200" dirty="0">
                <a:solidFill>
                  <a:schemeClr val="bg1"/>
                </a:solidFill>
              </a:rPr>
              <a:t>.</a:t>
            </a:r>
          </a:p>
          <a:p>
            <a:pPr marL="457200" indent="-457200">
              <a:buAutoNum type="arabicPeriod" startAt="10"/>
            </a:pPr>
            <a:r>
              <a:rPr lang="en-US" altLang="ko-KR" sz="2200" dirty="0">
                <a:solidFill>
                  <a:schemeClr val="bg1"/>
                </a:solidFill>
              </a:rPr>
              <a:t>Developer</a:t>
            </a:r>
            <a:r>
              <a:rPr lang="ko-KR" altLang="en-US" sz="2200" dirty="0">
                <a:solidFill>
                  <a:schemeClr val="bg1"/>
                </a:solidFill>
              </a:rPr>
              <a:t>와 </a:t>
            </a:r>
            <a:r>
              <a:rPr lang="en-US" altLang="ko-KR" sz="2200" dirty="0">
                <a:solidFill>
                  <a:schemeClr val="bg1"/>
                </a:solidFill>
              </a:rPr>
              <a:t>game</a:t>
            </a:r>
            <a:r>
              <a:rPr lang="ko-KR" altLang="en-US" sz="2200" dirty="0">
                <a:solidFill>
                  <a:schemeClr val="bg1"/>
                </a:solidFill>
              </a:rPr>
              <a:t>사이의 관계 </a:t>
            </a:r>
            <a:r>
              <a:rPr lang="en-US" altLang="ko-KR" sz="2200" dirty="0">
                <a:solidFill>
                  <a:schemeClr val="bg1"/>
                </a:solidFill>
              </a:rPr>
              <a:t>develops</a:t>
            </a:r>
            <a:r>
              <a:rPr lang="ko-KR" altLang="en-US" sz="2200" dirty="0">
                <a:solidFill>
                  <a:schemeClr val="bg1"/>
                </a:solidFill>
              </a:rPr>
              <a:t>는 </a:t>
            </a:r>
            <a:r>
              <a:rPr lang="en-US" altLang="ko-KR" sz="2200" dirty="0">
                <a:solidFill>
                  <a:schemeClr val="bg1"/>
                </a:solidFill>
              </a:rPr>
              <a:t>develop</a:t>
            </a:r>
            <a:r>
              <a:rPr lang="ko-KR" altLang="en-US" sz="2200" dirty="0">
                <a:solidFill>
                  <a:schemeClr val="bg1"/>
                </a:solidFill>
              </a:rPr>
              <a:t>와 </a:t>
            </a:r>
            <a:r>
              <a:rPr lang="en-US" altLang="ko-KR" sz="2200" dirty="0">
                <a:solidFill>
                  <a:schemeClr val="bg1"/>
                </a:solidFill>
              </a:rPr>
              <a:t>game</a:t>
            </a:r>
            <a:r>
              <a:rPr lang="ko-KR" altLang="en-US" sz="2200" dirty="0">
                <a:solidFill>
                  <a:schemeClr val="bg1"/>
                </a:solidFill>
              </a:rPr>
              <a:t>이 다대다 관계이므로 </a:t>
            </a:r>
            <a:r>
              <a:rPr lang="en-US" altLang="ko-KR" sz="2200" dirty="0">
                <a:solidFill>
                  <a:schemeClr val="bg1"/>
                </a:solidFill>
              </a:rPr>
              <a:t>develop</a:t>
            </a:r>
            <a:r>
              <a:rPr lang="ko-KR" altLang="en-US" sz="2200" dirty="0">
                <a:solidFill>
                  <a:schemeClr val="bg1"/>
                </a:solidFill>
              </a:rPr>
              <a:t>의 </a:t>
            </a:r>
            <a:r>
              <a:rPr lang="en-US" altLang="ko-KR" sz="2200" dirty="0">
                <a:solidFill>
                  <a:schemeClr val="bg1"/>
                </a:solidFill>
              </a:rPr>
              <a:t>primary key</a:t>
            </a:r>
            <a:r>
              <a:rPr lang="ko-KR" altLang="en-US" sz="2200" dirty="0">
                <a:solidFill>
                  <a:schemeClr val="bg1"/>
                </a:solidFill>
              </a:rPr>
              <a:t>와 </a:t>
            </a:r>
            <a:r>
              <a:rPr lang="en-US" altLang="ko-KR" sz="2200" dirty="0">
                <a:solidFill>
                  <a:schemeClr val="bg1"/>
                </a:solidFill>
              </a:rPr>
              <a:t>game</a:t>
            </a:r>
            <a:r>
              <a:rPr lang="ko-KR" altLang="en-US" sz="2200" dirty="0">
                <a:solidFill>
                  <a:schemeClr val="bg1"/>
                </a:solidFill>
              </a:rPr>
              <a:t>의 </a:t>
            </a:r>
            <a:r>
              <a:rPr lang="en-US" altLang="ko-KR" sz="2200" dirty="0">
                <a:solidFill>
                  <a:schemeClr val="bg1"/>
                </a:solidFill>
              </a:rPr>
              <a:t>primary key</a:t>
            </a:r>
            <a:r>
              <a:rPr lang="ko-KR" altLang="en-US" sz="2200" dirty="0">
                <a:solidFill>
                  <a:schemeClr val="bg1"/>
                </a:solidFill>
              </a:rPr>
              <a:t>를 합성한 </a:t>
            </a:r>
            <a:r>
              <a:rPr lang="en-US" altLang="ko-KR" sz="2200" dirty="0">
                <a:solidFill>
                  <a:schemeClr val="bg1"/>
                </a:solidFill>
              </a:rPr>
              <a:t>(</a:t>
            </a:r>
            <a:r>
              <a:rPr lang="en-US" altLang="ko-KR" sz="2200" dirty="0" err="1">
                <a:solidFill>
                  <a:schemeClr val="bg1"/>
                </a:solidFill>
              </a:rPr>
              <a:t>ID,game_id</a:t>
            </a:r>
            <a:r>
              <a:rPr lang="en-US" altLang="ko-KR" sz="2200" dirty="0">
                <a:solidFill>
                  <a:schemeClr val="bg1"/>
                </a:solidFill>
              </a:rPr>
              <a:t>)</a:t>
            </a:r>
            <a:r>
              <a:rPr lang="ko-KR" altLang="en-US" sz="2200" dirty="0">
                <a:solidFill>
                  <a:schemeClr val="bg1"/>
                </a:solidFill>
              </a:rPr>
              <a:t>가 </a:t>
            </a:r>
            <a:r>
              <a:rPr lang="en-US" altLang="ko-KR" sz="2200" dirty="0">
                <a:solidFill>
                  <a:schemeClr val="bg1"/>
                </a:solidFill>
              </a:rPr>
              <a:t>primary key</a:t>
            </a:r>
            <a:r>
              <a:rPr lang="ko-KR" altLang="en-US" sz="2200" dirty="0">
                <a:solidFill>
                  <a:schemeClr val="bg1"/>
                </a:solidFill>
              </a:rPr>
              <a:t>가 되어 </a:t>
            </a:r>
            <a:r>
              <a:rPr lang="en-US" altLang="ko-KR" sz="2200" dirty="0">
                <a:solidFill>
                  <a:schemeClr val="bg1"/>
                </a:solidFill>
              </a:rPr>
              <a:t>develops </a:t>
            </a:r>
            <a:r>
              <a:rPr lang="ko-KR" altLang="en-US" sz="2200" dirty="0">
                <a:solidFill>
                  <a:schemeClr val="bg1"/>
                </a:solidFill>
              </a:rPr>
              <a:t>테이블이 생성된다</a:t>
            </a:r>
            <a:r>
              <a:rPr lang="en-US" altLang="ko-KR" sz="2200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533932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A41ADF5A-CA3F-45E5-9333-17BC7F9B2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9514"/>
          </a:xfrm>
        </p:spPr>
        <p:txBody>
          <a:bodyPr/>
          <a:lstStyle/>
          <a:p>
            <a:r>
              <a:rPr lang="en-US" altLang="ko-KR" sz="4400" dirty="0">
                <a:solidFill>
                  <a:schemeClr val="bg1"/>
                </a:solidFill>
                <a:ea typeface="Arial Unicode MS" pitchFamily="50" charset="-127"/>
              </a:rPr>
              <a:t>RDB </a:t>
            </a:r>
            <a:r>
              <a:rPr lang="ko-KR" altLang="en-US" sz="4400" dirty="0">
                <a:solidFill>
                  <a:schemeClr val="bg1"/>
                </a:solidFill>
                <a:ea typeface="Arial Unicode MS" pitchFamily="50" charset="-127"/>
              </a:rPr>
              <a:t>테이블 스키마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52034A7-B80F-4BCC-A9E3-9AE8EBBA63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484784"/>
            <a:ext cx="8892480" cy="4525963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ü"/>
            </a:pPr>
            <a:r>
              <a:rPr lang="ko-KR" altLang="en-US" sz="2200" dirty="0">
                <a:solidFill>
                  <a:schemeClr val="bg1"/>
                </a:solidFill>
              </a:rPr>
              <a:t>과정 </a:t>
            </a:r>
            <a:r>
              <a:rPr lang="en-US" altLang="ko-KR" sz="2200" dirty="0">
                <a:solidFill>
                  <a:schemeClr val="bg1"/>
                </a:solidFill>
              </a:rPr>
              <a:t>:</a:t>
            </a:r>
          </a:p>
          <a:p>
            <a:pPr marL="0" indent="0">
              <a:buNone/>
            </a:pPr>
            <a:r>
              <a:rPr lang="en-US" altLang="ko-KR" sz="2200" dirty="0">
                <a:solidFill>
                  <a:schemeClr val="bg1"/>
                </a:solidFill>
              </a:rPr>
              <a:t>12. </a:t>
            </a:r>
            <a:r>
              <a:rPr lang="ko-KR" altLang="en-US" sz="2200" dirty="0">
                <a:solidFill>
                  <a:schemeClr val="bg1"/>
                </a:solidFill>
              </a:rPr>
              <a:t>각 유저는 하나의 프로필을 갖고</a:t>
            </a:r>
            <a:r>
              <a:rPr lang="en-US" altLang="ko-KR" sz="2200" dirty="0">
                <a:solidFill>
                  <a:schemeClr val="bg1"/>
                </a:solidFill>
              </a:rPr>
              <a:t>, </a:t>
            </a:r>
            <a:r>
              <a:rPr lang="ko-KR" altLang="en-US" sz="2200" dirty="0">
                <a:solidFill>
                  <a:schemeClr val="bg1"/>
                </a:solidFill>
              </a:rPr>
              <a:t>하나의 프로필은 오직 하나의 유저와 관계를 지어서</a:t>
            </a:r>
            <a:r>
              <a:rPr lang="en-US" altLang="ko-KR" sz="2200" dirty="0">
                <a:solidFill>
                  <a:schemeClr val="bg1"/>
                </a:solidFill>
              </a:rPr>
              <a:t>, user</a:t>
            </a:r>
            <a:r>
              <a:rPr lang="ko-KR" altLang="en-US" sz="2200" dirty="0">
                <a:solidFill>
                  <a:schemeClr val="bg1"/>
                </a:solidFill>
              </a:rPr>
              <a:t>와 </a:t>
            </a:r>
            <a:r>
              <a:rPr lang="en-US" altLang="ko-KR" sz="2200" dirty="0">
                <a:solidFill>
                  <a:schemeClr val="bg1"/>
                </a:solidFill>
              </a:rPr>
              <a:t>profile</a:t>
            </a:r>
            <a:r>
              <a:rPr lang="ko-KR" altLang="en-US" sz="2200" dirty="0">
                <a:solidFill>
                  <a:schemeClr val="bg1"/>
                </a:solidFill>
              </a:rPr>
              <a:t>은 일대일 관계이다</a:t>
            </a:r>
            <a:r>
              <a:rPr lang="en-US" altLang="ko-KR" sz="2200" dirty="0">
                <a:solidFill>
                  <a:schemeClr val="bg1"/>
                </a:solidFill>
              </a:rPr>
              <a:t>. </a:t>
            </a:r>
            <a:r>
              <a:rPr lang="ko-KR" altLang="en-US" sz="2200" dirty="0">
                <a:solidFill>
                  <a:schemeClr val="bg1"/>
                </a:solidFill>
              </a:rPr>
              <a:t>이 때 </a:t>
            </a:r>
            <a:r>
              <a:rPr lang="en-US" altLang="ko-KR" sz="2200" dirty="0">
                <a:solidFill>
                  <a:schemeClr val="bg1"/>
                </a:solidFill>
              </a:rPr>
              <a:t>profile</a:t>
            </a:r>
            <a:r>
              <a:rPr lang="ko-KR" altLang="en-US" sz="2200" dirty="0">
                <a:solidFill>
                  <a:schemeClr val="bg1"/>
                </a:solidFill>
              </a:rPr>
              <a:t>은 </a:t>
            </a:r>
            <a:r>
              <a:rPr lang="en-US" altLang="ko-KR" sz="2200" dirty="0">
                <a:solidFill>
                  <a:schemeClr val="bg1"/>
                </a:solidFill>
              </a:rPr>
              <a:t>weak entity</a:t>
            </a:r>
            <a:r>
              <a:rPr lang="ko-KR" altLang="en-US" sz="2200" dirty="0">
                <a:solidFill>
                  <a:schemeClr val="bg1"/>
                </a:solidFill>
              </a:rPr>
              <a:t>이므로 </a:t>
            </a:r>
            <a:r>
              <a:rPr lang="en-US" altLang="ko-KR" sz="2200" dirty="0">
                <a:solidFill>
                  <a:schemeClr val="bg1"/>
                </a:solidFill>
              </a:rPr>
              <a:t>profile</a:t>
            </a:r>
            <a:r>
              <a:rPr lang="ko-KR" altLang="en-US" sz="2200" dirty="0">
                <a:solidFill>
                  <a:schemeClr val="bg1"/>
                </a:solidFill>
              </a:rPr>
              <a:t>의 </a:t>
            </a:r>
            <a:r>
              <a:rPr lang="en-US" altLang="ko-KR" sz="2200" dirty="0" err="1">
                <a:solidFill>
                  <a:schemeClr val="bg1"/>
                </a:solidFill>
              </a:rPr>
              <a:t>profile_id</a:t>
            </a:r>
            <a:r>
              <a:rPr lang="en-US" altLang="ko-KR" sz="2200" dirty="0">
                <a:solidFill>
                  <a:schemeClr val="bg1"/>
                </a:solidFill>
              </a:rPr>
              <a:t> </a:t>
            </a:r>
            <a:r>
              <a:rPr lang="ko-KR" altLang="en-US" sz="2200" dirty="0">
                <a:solidFill>
                  <a:schemeClr val="bg1"/>
                </a:solidFill>
              </a:rPr>
              <a:t>구분자와  </a:t>
            </a:r>
            <a:r>
              <a:rPr lang="en-US" altLang="ko-KR" sz="2200" dirty="0">
                <a:solidFill>
                  <a:schemeClr val="bg1"/>
                </a:solidFill>
              </a:rPr>
              <a:t>user</a:t>
            </a:r>
            <a:r>
              <a:rPr lang="ko-KR" altLang="en-US" sz="2200" dirty="0">
                <a:solidFill>
                  <a:schemeClr val="bg1"/>
                </a:solidFill>
              </a:rPr>
              <a:t>의 </a:t>
            </a:r>
            <a:r>
              <a:rPr lang="en-US" altLang="ko-KR" sz="2200" dirty="0">
                <a:solidFill>
                  <a:schemeClr val="bg1"/>
                </a:solidFill>
              </a:rPr>
              <a:t>ID</a:t>
            </a:r>
            <a:r>
              <a:rPr lang="ko-KR" altLang="en-US" sz="2200" dirty="0">
                <a:solidFill>
                  <a:schemeClr val="bg1"/>
                </a:solidFill>
              </a:rPr>
              <a:t>라는 </a:t>
            </a:r>
            <a:r>
              <a:rPr lang="en-US" altLang="ko-KR" sz="2200" dirty="0">
                <a:solidFill>
                  <a:schemeClr val="bg1"/>
                </a:solidFill>
              </a:rPr>
              <a:t>primary key</a:t>
            </a:r>
            <a:r>
              <a:rPr lang="ko-KR" altLang="en-US" sz="2200" dirty="0">
                <a:solidFill>
                  <a:schemeClr val="bg1"/>
                </a:solidFill>
              </a:rPr>
              <a:t>가 합성된 </a:t>
            </a:r>
            <a:r>
              <a:rPr lang="en-US" altLang="ko-KR" sz="2200" dirty="0">
                <a:solidFill>
                  <a:schemeClr val="bg1"/>
                </a:solidFill>
              </a:rPr>
              <a:t>(</a:t>
            </a:r>
            <a:r>
              <a:rPr lang="en-US" altLang="ko-KR" sz="2200" dirty="0" err="1">
                <a:solidFill>
                  <a:schemeClr val="bg1"/>
                </a:solidFill>
              </a:rPr>
              <a:t>ID,profile_id</a:t>
            </a:r>
            <a:r>
              <a:rPr lang="en-US" altLang="ko-KR" sz="2200" dirty="0">
                <a:solidFill>
                  <a:schemeClr val="bg1"/>
                </a:solidFill>
              </a:rPr>
              <a:t>)</a:t>
            </a:r>
            <a:r>
              <a:rPr lang="ko-KR" altLang="en-US" sz="2200" dirty="0">
                <a:solidFill>
                  <a:schemeClr val="bg1"/>
                </a:solidFill>
              </a:rPr>
              <a:t>가 </a:t>
            </a:r>
            <a:r>
              <a:rPr lang="en-US" altLang="ko-KR" sz="2200" dirty="0">
                <a:solidFill>
                  <a:schemeClr val="bg1"/>
                </a:solidFill>
              </a:rPr>
              <a:t>profile</a:t>
            </a:r>
            <a:r>
              <a:rPr lang="ko-KR" altLang="en-US" sz="2200" dirty="0">
                <a:solidFill>
                  <a:schemeClr val="bg1"/>
                </a:solidFill>
              </a:rPr>
              <a:t>의 </a:t>
            </a:r>
            <a:r>
              <a:rPr lang="en-US" altLang="ko-KR" sz="2200" dirty="0">
                <a:solidFill>
                  <a:schemeClr val="bg1"/>
                </a:solidFill>
              </a:rPr>
              <a:t>primary key</a:t>
            </a:r>
            <a:r>
              <a:rPr lang="ko-KR" altLang="en-US" sz="2200" dirty="0">
                <a:solidFill>
                  <a:schemeClr val="bg1"/>
                </a:solidFill>
              </a:rPr>
              <a:t>로 하여 </a:t>
            </a:r>
            <a:r>
              <a:rPr lang="en-US" altLang="ko-KR" sz="2200" dirty="0">
                <a:solidFill>
                  <a:schemeClr val="bg1"/>
                </a:solidFill>
              </a:rPr>
              <a:t>ID, </a:t>
            </a:r>
            <a:r>
              <a:rPr lang="en-US" altLang="ko-KR" sz="2200" dirty="0" err="1">
                <a:solidFill>
                  <a:schemeClr val="bg1"/>
                </a:solidFill>
              </a:rPr>
              <a:t>profile_id</a:t>
            </a:r>
            <a:r>
              <a:rPr lang="en-US" altLang="ko-KR" sz="2200" dirty="0">
                <a:solidFill>
                  <a:schemeClr val="bg1"/>
                </a:solidFill>
              </a:rPr>
              <a:t>, description</a:t>
            </a:r>
            <a:r>
              <a:rPr lang="ko-KR" altLang="en-US" sz="2200" dirty="0">
                <a:solidFill>
                  <a:schemeClr val="bg1"/>
                </a:solidFill>
              </a:rPr>
              <a:t>을 속성으로 갖는 </a:t>
            </a:r>
            <a:r>
              <a:rPr lang="en-US" altLang="ko-KR" sz="2200" dirty="0">
                <a:solidFill>
                  <a:schemeClr val="bg1"/>
                </a:solidFill>
              </a:rPr>
              <a:t>profile </a:t>
            </a:r>
            <a:r>
              <a:rPr lang="ko-KR" altLang="en-US" sz="2200" dirty="0">
                <a:solidFill>
                  <a:schemeClr val="bg1"/>
                </a:solidFill>
              </a:rPr>
              <a:t>테이블이 생성된다</a:t>
            </a:r>
            <a:r>
              <a:rPr lang="en-US" altLang="ko-KR" sz="2200" dirty="0">
                <a:solidFill>
                  <a:schemeClr val="bg1"/>
                </a:solidFill>
              </a:rPr>
              <a:t>.</a:t>
            </a:r>
          </a:p>
          <a:p>
            <a:pPr marL="0" indent="0">
              <a:buNone/>
            </a:pPr>
            <a:r>
              <a:rPr lang="en-US" altLang="ko-KR" sz="2200" dirty="0" err="1">
                <a:solidFill>
                  <a:schemeClr val="bg1"/>
                </a:solidFill>
              </a:rPr>
              <a:t>User_profile</a:t>
            </a:r>
            <a:r>
              <a:rPr lang="en-US" altLang="ko-KR" sz="2200" dirty="0">
                <a:solidFill>
                  <a:schemeClr val="bg1"/>
                </a:solidFill>
              </a:rPr>
              <a:t> relationship</a:t>
            </a:r>
            <a:r>
              <a:rPr lang="ko-KR" altLang="en-US" sz="2200" dirty="0">
                <a:solidFill>
                  <a:schemeClr val="bg1"/>
                </a:solidFill>
              </a:rPr>
              <a:t>은 테이블로 변환되지 않는다</a:t>
            </a:r>
            <a:r>
              <a:rPr lang="en-US" altLang="ko-KR" sz="2200" dirty="0">
                <a:solidFill>
                  <a:schemeClr val="bg1"/>
                </a:solidFill>
              </a:rPr>
              <a:t>.</a:t>
            </a:r>
          </a:p>
          <a:p>
            <a:pPr marL="0" indent="0">
              <a:buNone/>
            </a:pPr>
            <a:endParaRPr lang="en-US" altLang="ko-KR" sz="22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ko-KR" sz="2200" dirty="0">
                <a:solidFill>
                  <a:schemeClr val="bg1"/>
                </a:solidFill>
              </a:rPr>
              <a:t>13. Item</a:t>
            </a:r>
            <a:r>
              <a:rPr lang="ko-KR" altLang="en-US" sz="2200" dirty="0">
                <a:solidFill>
                  <a:schemeClr val="bg1"/>
                </a:solidFill>
              </a:rPr>
              <a:t>은 </a:t>
            </a:r>
            <a:r>
              <a:rPr lang="en-US" altLang="ko-KR" sz="2200" dirty="0">
                <a:solidFill>
                  <a:schemeClr val="bg1"/>
                </a:solidFill>
              </a:rPr>
              <a:t>game</a:t>
            </a:r>
            <a:r>
              <a:rPr lang="ko-KR" altLang="en-US" sz="2200" dirty="0">
                <a:solidFill>
                  <a:schemeClr val="bg1"/>
                </a:solidFill>
              </a:rPr>
              <a:t>이 존재하지 않으면 존재할 수가 없기 때문에 </a:t>
            </a:r>
            <a:r>
              <a:rPr lang="en-US" altLang="ko-KR" sz="2200" dirty="0">
                <a:solidFill>
                  <a:schemeClr val="bg1"/>
                </a:solidFill>
              </a:rPr>
              <a:t>game </a:t>
            </a:r>
            <a:r>
              <a:rPr lang="ko-KR" altLang="en-US" sz="2200" dirty="0">
                <a:solidFill>
                  <a:schemeClr val="bg1"/>
                </a:solidFill>
              </a:rPr>
              <a:t>에 종속적인 </a:t>
            </a:r>
            <a:r>
              <a:rPr lang="en-US" altLang="ko-KR" sz="2200" dirty="0">
                <a:solidFill>
                  <a:schemeClr val="bg1"/>
                </a:solidFill>
              </a:rPr>
              <a:t>weak entity</a:t>
            </a:r>
            <a:r>
              <a:rPr lang="ko-KR" altLang="en-US" sz="2200" dirty="0">
                <a:solidFill>
                  <a:schemeClr val="bg1"/>
                </a:solidFill>
              </a:rPr>
              <a:t>이며</a:t>
            </a:r>
            <a:r>
              <a:rPr lang="en-US" altLang="ko-KR" sz="2200" dirty="0">
                <a:solidFill>
                  <a:schemeClr val="bg1"/>
                </a:solidFill>
              </a:rPr>
              <a:t>, </a:t>
            </a:r>
            <a:r>
              <a:rPr lang="ko-KR" altLang="en-US" sz="2200" dirty="0">
                <a:solidFill>
                  <a:schemeClr val="bg1"/>
                </a:solidFill>
              </a:rPr>
              <a:t>따라서 </a:t>
            </a:r>
            <a:r>
              <a:rPr lang="en-US" altLang="ko-KR" sz="2200" dirty="0">
                <a:solidFill>
                  <a:schemeClr val="bg1"/>
                </a:solidFill>
              </a:rPr>
              <a:t>game</a:t>
            </a:r>
            <a:r>
              <a:rPr lang="ko-KR" altLang="en-US" sz="2200" dirty="0">
                <a:solidFill>
                  <a:schemeClr val="bg1"/>
                </a:solidFill>
              </a:rPr>
              <a:t>의 </a:t>
            </a:r>
            <a:r>
              <a:rPr lang="en-US" altLang="ko-KR" sz="2200" dirty="0">
                <a:solidFill>
                  <a:schemeClr val="bg1"/>
                </a:solidFill>
              </a:rPr>
              <a:t>primary key </a:t>
            </a:r>
            <a:r>
              <a:rPr lang="en-US" altLang="ko-KR" sz="2200" dirty="0" err="1">
                <a:solidFill>
                  <a:schemeClr val="bg1"/>
                </a:solidFill>
              </a:rPr>
              <a:t>game_id</a:t>
            </a:r>
            <a:r>
              <a:rPr lang="ko-KR" altLang="en-US" sz="2200" dirty="0">
                <a:solidFill>
                  <a:schemeClr val="bg1"/>
                </a:solidFill>
              </a:rPr>
              <a:t>와 </a:t>
            </a:r>
            <a:r>
              <a:rPr lang="en-US" altLang="ko-KR" sz="2200" dirty="0">
                <a:solidFill>
                  <a:schemeClr val="bg1"/>
                </a:solidFill>
              </a:rPr>
              <a:t>item</a:t>
            </a:r>
            <a:r>
              <a:rPr lang="ko-KR" altLang="en-US" sz="2200" dirty="0">
                <a:solidFill>
                  <a:schemeClr val="bg1"/>
                </a:solidFill>
              </a:rPr>
              <a:t>의 </a:t>
            </a:r>
            <a:r>
              <a:rPr lang="ko-KR" altLang="en-US" sz="2200" dirty="0" err="1">
                <a:solidFill>
                  <a:schemeClr val="bg1"/>
                </a:solidFill>
              </a:rPr>
              <a:t>구분자</a:t>
            </a:r>
            <a:r>
              <a:rPr lang="ko-KR" altLang="en-US" sz="2200" dirty="0">
                <a:solidFill>
                  <a:schemeClr val="bg1"/>
                </a:solidFill>
              </a:rPr>
              <a:t> </a:t>
            </a:r>
            <a:r>
              <a:rPr lang="en-US" altLang="ko-KR" sz="2200" dirty="0" err="1">
                <a:solidFill>
                  <a:schemeClr val="bg1"/>
                </a:solidFill>
              </a:rPr>
              <a:t>item_id</a:t>
            </a:r>
            <a:r>
              <a:rPr lang="ko-KR" altLang="en-US" sz="2200" dirty="0">
                <a:solidFill>
                  <a:schemeClr val="bg1"/>
                </a:solidFill>
              </a:rPr>
              <a:t>가 합성된 </a:t>
            </a:r>
            <a:r>
              <a:rPr lang="en-US" altLang="ko-KR" sz="2200" dirty="0">
                <a:solidFill>
                  <a:schemeClr val="bg1"/>
                </a:solidFill>
              </a:rPr>
              <a:t>(</a:t>
            </a:r>
            <a:r>
              <a:rPr lang="en-US" altLang="ko-KR" sz="2200" dirty="0" err="1">
                <a:solidFill>
                  <a:schemeClr val="bg1"/>
                </a:solidFill>
              </a:rPr>
              <a:t>game_id,item_id</a:t>
            </a:r>
            <a:r>
              <a:rPr lang="en-US" altLang="ko-KR" sz="2200" dirty="0">
                <a:solidFill>
                  <a:schemeClr val="bg1"/>
                </a:solidFill>
              </a:rPr>
              <a:t>)</a:t>
            </a:r>
            <a:r>
              <a:rPr lang="ko-KR" altLang="en-US" sz="2200" dirty="0">
                <a:solidFill>
                  <a:schemeClr val="bg1"/>
                </a:solidFill>
              </a:rPr>
              <a:t>를 </a:t>
            </a:r>
            <a:r>
              <a:rPr lang="en-US" altLang="ko-KR" sz="2200" dirty="0">
                <a:solidFill>
                  <a:schemeClr val="bg1"/>
                </a:solidFill>
              </a:rPr>
              <a:t>primary key</a:t>
            </a:r>
            <a:r>
              <a:rPr lang="ko-KR" altLang="en-US" sz="2200" dirty="0">
                <a:solidFill>
                  <a:schemeClr val="bg1"/>
                </a:solidFill>
              </a:rPr>
              <a:t>로 하고 속성을 </a:t>
            </a:r>
            <a:r>
              <a:rPr lang="en-US" altLang="ko-KR" sz="2200" dirty="0" err="1">
                <a:solidFill>
                  <a:schemeClr val="bg1"/>
                </a:solidFill>
              </a:rPr>
              <a:t>game_id</a:t>
            </a:r>
            <a:r>
              <a:rPr lang="en-US" altLang="ko-KR" sz="2200" dirty="0">
                <a:solidFill>
                  <a:schemeClr val="bg1"/>
                </a:solidFill>
              </a:rPr>
              <a:t>, </a:t>
            </a:r>
            <a:r>
              <a:rPr lang="en-US" altLang="ko-KR" sz="2200" dirty="0" err="1">
                <a:solidFill>
                  <a:schemeClr val="bg1"/>
                </a:solidFill>
              </a:rPr>
              <a:t>item_id</a:t>
            </a:r>
            <a:r>
              <a:rPr lang="en-US" altLang="ko-KR" sz="2200" dirty="0">
                <a:solidFill>
                  <a:schemeClr val="bg1"/>
                </a:solidFill>
              </a:rPr>
              <a:t>, </a:t>
            </a:r>
            <a:r>
              <a:rPr lang="en-US" altLang="ko-KR" sz="2200" dirty="0" err="1">
                <a:solidFill>
                  <a:schemeClr val="bg1"/>
                </a:solidFill>
              </a:rPr>
              <a:t>item_name</a:t>
            </a:r>
            <a:r>
              <a:rPr lang="en-US" altLang="ko-KR" sz="2200" dirty="0">
                <a:solidFill>
                  <a:schemeClr val="bg1"/>
                </a:solidFill>
              </a:rPr>
              <a:t>, price</a:t>
            </a:r>
            <a:r>
              <a:rPr lang="ko-KR" altLang="en-US" sz="2200" dirty="0">
                <a:solidFill>
                  <a:schemeClr val="bg1"/>
                </a:solidFill>
              </a:rPr>
              <a:t>를 갖는 </a:t>
            </a:r>
            <a:r>
              <a:rPr lang="en-US" altLang="ko-KR" sz="2200" dirty="0">
                <a:solidFill>
                  <a:schemeClr val="bg1"/>
                </a:solidFill>
              </a:rPr>
              <a:t>item </a:t>
            </a:r>
            <a:r>
              <a:rPr lang="ko-KR" altLang="en-US" sz="2200" dirty="0">
                <a:solidFill>
                  <a:schemeClr val="bg1"/>
                </a:solidFill>
              </a:rPr>
              <a:t>테이블이 생성된다</a:t>
            </a:r>
            <a:r>
              <a:rPr lang="en-US" altLang="ko-KR" sz="2200" dirty="0">
                <a:solidFill>
                  <a:schemeClr val="bg1"/>
                </a:solidFill>
              </a:rPr>
              <a:t>. </a:t>
            </a:r>
            <a:r>
              <a:rPr lang="en-US" altLang="ko-KR" sz="2200" dirty="0" err="1">
                <a:solidFill>
                  <a:schemeClr val="bg1"/>
                </a:solidFill>
              </a:rPr>
              <a:t>Game_item</a:t>
            </a:r>
            <a:r>
              <a:rPr lang="ko-KR" altLang="en-US" sz="2200" dirty="0">
                <a:solidFill>
                  <a:schemeClr val="bg1"/>
                </a:solidFill>
              </a:rPr>
              <a:t>은 테이블로 변환되지 않는다</a:t>
            </a:r>
            <a:r>
              <a:rPr lang="en-US" altLang="ko-KR" sz="2200" dirty="0">
                <a:solidFill>
                  <a:schemeClr val="bg1"/>
                </a:solidFill>
              </a:rPr>
              <a:t>.</a:t>
            </a:r>
          </a:p>
          <a:p>
            <a:pPr marL="0" indent="0">
              <a:buNone/>
            </a:pPr>
            <a:endParaRPr lang="en-US" altLang="ko-KR" sz="2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18827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A41ADF5A-CA3F-45E5-9333-17BC7F9B2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9514"/>
          </a:xfrm>
        </p:spPr>
        <p:txBody>
          <a:bodyPr/>
          <a:lstStyle/>
          <a:p>
            <a:r>
              <a:rPr lang="en-US" altLang="ko-KR" sz="4400" dirty="0">
                <a:solidFill>
                  <a:schemeClr val="bg1"/>
                </a:solidFill>
                <a:ea typeface="Arial Unicode MS" pitchFamily="50" charset="-127"/>
              </a:rPr>
              <a:t>RDB </a:t>
            </a:r>
            <a:r>
              <a:rPr lang="ko-KR" altLang="en-US" sz="4400" dirty="0">
                <a:solidFill>
                  <a:schemeClr val="bg1"/>
                </a:solidFill>
                <a:ea typeface="Arial Unicode MS" pitchFamily="50" charset="-127"/>
              </a:rPr>
              <a:t>테이블 스키마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52034A7-B80F-4BCC-A9E3-9AE8EBBA63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484784"/>
            <a:ext cx="8892480" cy="452596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ü"/>
            </a:pPr>
            <a:r>
              <a:rPr lang="ko-KR" altLang="en-US" sz="2200" dirty="0">
                <a:solidFill>
                  <a:schemeClr val="bg1"/>
                </a:solidFill>
              </a:rPr>
              <a:t>과정 </a:t>
            </a:r>
            <a:r>
              <a:rPr lang="en-US" altLang="ko-KR" sz="2200" dirty="0">
                <a:solidFill>
                  <a:schemeClr val="bg1"/>
                </a:solidFill>
              </a:rPr>
              <a:t>:</a:t>
            </a:r>
          </a:p>
          <a:p>
            <a:pPr>
              <a:buFont typeface="Wingdings" pitchFamily="2" charset="2"/>
              <a:buChar char="ü"/>
            </a:pPr>
            <a:endParaRPr lang="en-US" altLang="ko-KR" sz="22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ko-KR" sz="2200" dirty="0">
                <a:solidFill>
                  <a:schemeClr val="bg1"/>
                </a:solidFill>
              </a:rPr>
              <a:t>14. </a:t>
            </a:r>
            <a:r>
              <a:rPr lang="ko-KR" altLang="en-US" sz="2200" dirty="0">
                <a:solidFill>
                  <a:schemeClr val="bg1"/>
                </a:solidFill>
              </a:rPr>
              <a:t>게임의 각 유저는 여러 아이템을 소유할 수 있고 아이템은 여러 유저에게 소유될 수 있으므로 </a:t>
            </a:r>
            <a:r>
              <a:rPr lang="en-US" altLang="ko-KR" sz="2200" dirty="0">
                <a:solidFill>
                  <a:schemeClr val="bg1"/>
                </a:solidFill>
              </a:rPr>
              <a:t>user</a:t>
            </a:r>
            <a:r>
              <a:rPr lang="ko-KR" altLang="en-US" sz="2200" dirty="0">
                <a:solidFill>
                  <a:schemeClr val="bg1"/>
                </a:solidFill>
              </a:rPr>
              <a:t>와 </a:t>
            </a:r>
            <a:r>
              <a:rPr lang="en-US" altLang="ko-KR" sz="2200" dirty="0">
                <a:solidFill>
                  <a:schemeClr val="bg1"/>
                </a:solidFill>
              </a:rPr>
              <a:t>item</a:t>
            </a:r>
            <a:r>
              <a:rPr lang="ko-KR" altLang="en-US" sz="2200" dirty="0">
                <a:solidFill>
                  <a:schemeClr val="bg1"/>
                </a:solidFill>
              </a:rPr>
              <a:t>의 관계 </a:t>
            </a:r>
            <a:r>
              <a:rPr lang="en-US" altLang="ko-KR" sz="2200" dirty="0" err="1">
                <a:solidFill>
                  <a:schemeClr val="bg1"/>
                </a:solidFill>
              </a:rPr>
              <a:t>user_item</a:t>
            </a:r>
            <a:r>
              <a:rPr lang="ko-KR" altLang="en-US" sz="2200" dirty="0">
                <a:solidFill>
                  <a:schemeClr val="bg1"/>
                </a:solidFill>
              </a:rPr>
              <a:t>은 다대다 관계이다</a:t>
            </a:r>
            <a:r>
              <a:rPr lang="en-US" altLang="ko-KR" sz="2200" dirty="0">
                <a:solidFill>
                  <a:schemeClr val="bg1"/>
                </a:solidFill>
              </a:rPr>
              <a:t>. </a:t>
            </a:r>
            <a:r>
              <a:rPr lang="ko-KR" altLang="en-US" sz="2200" dirty="0">
                <a:solidFill>
                  <a:schemeClr val="bg1"/>
                </a:solidFill>
              </a:rPr>
              <a:t>따라서 </a:t>
            </a:r>
            <a:r>
              <a:rPr lang="en-US" altLang="ko-KR" sz="2200" dirty="0" err="1">
                <a:solidFill>
                  <a:schemeClr val="bg1"/>
                </a:solidFill>
              </a:rPr>
              <a:t>user_item</a:t>
            </a:r>
            <a:r>
              <a:rPr lang="ko-KR" altLang="en-US" sz="2200" dirty="0">
                <a:solidFill>
                  <a:schemeClr val="bg1"/>
                </a:solidFill>
              </a:rPr>
              <a:t>은 </a:t>
            </a:r>
            <a:r>
              <a:rPr lang="en-US" altLang="ko-KR" sz="2200" dirty="0">
                <a:solidFill>
                  <a:schemeClr val="bg1"/>
                </a:solidFill>
              </a:rPr>
              <a:t>user</a:t>
            </a:r>
            <a:r>
              <a:rPr lang="ko-KR" altLang="en-US" sz="2200" dirty="0">
                <a:solidFill>
                  <a:schemeClr val="bg1"/>
                </a:solidFill>
              </a:rPr>
              <a:t>의 </a:t>
            </a:r>
            <a:r>
              <a:rPr lang="en-US" altLang="ko-KR" sz="2200" dirty="0">
                <a:solidFill>
                  <a:schemeClr val="bg1"/>
                </a:solidFill>
              </a:rPr>
              <a:t>primary key</a:t>
            </a:r>
            <a:r>
              <a:rPr lang="ko-KR" altLang="en-US" sz="2200" dirty="0">
                <a:solidFill>
                  <a:schemeClr val="bg1"/>
                </a:solidFill>
              </a:rPr>
              <a:t>인 </a:t>
            </a:r>
            <a:r>
              <a:rPr lang="en-US" altLang="ko-KR" sz="2200" dirty="0">
                <a:solidFill>
                  <a:schemeClr val="bg1"/>
                </a:solidFill>
              </a:rPr>
              <a:t>ID</a:t>
            </a:r>
            <a:r>
              <a:rPr lang="ko-KR" altLang="en-US" sz="2200" dirty="0">
                <a:solidFill>
                  <a:schemeClr val="bg1"/>
                </a:solidFill>
              </a:rPr>
              <a:t>와 </a:t>
            </a:r>
            <a:r>
              <a:rPr lang="en-US" altLang="ko-KR" sz="2200" dirty="0">
                <a:solidFill>
                  <a:schemeClr val="bg1"/>
                </a:solidFill>
              </a:rPr>
              <a:t>item</a:t>
            </a:r>
            <a:r>
              <a:rPr lang="ko-KR" altLang="en-US" sz="2200" dirty="0">
                <a:solidFill>
                  <a:schemeClr val="bg1"/>
                </a:solidFill>
              </a:rPr>
              <a:t>의 구분자인 </a:t>
            </a:r>
            <a:r>
              <a:rPr lang="en-US" altLang="ko-KR" sz="2200" dirty="0" err="1">
                <a:solidFill>
                  <a:schemeClr val="bg1"/>
                </a:solidFill>
              </a:rPr>
              <a:t>item_id</a:t>
            </a:r>
            <a:r>
              <a:rPr lang="en-US" altLang="ko-KR" sz="2200" dirty="0">
                <a:solidFill>
                  <a:schemeClr val="bg1"/>
                </a:solidFill>
              </a:rPr>
              <a:t>(</a:t>
            </a:r>
            <a:r>
              <a:rPr lang="ko-KR" altLang="en-US" sz="2200" dirty="0">
                <a:solidFill>
                  <a:schemeClr val="bg1"/>
                </a:solidFill>
              </a:rPr>
              <a:t>이는 유저가 아이템 이름이 같은 여러 개의 아이템을 소유할 때 구분하기 위함이다</a:t>
            </a:r>
            <a:r>
              <a:rPr lang="en-US" altLang="ko-KR" sz="2200" dirty="0">
                <a:solidFill>
                  <a:schemeClr val="bg1"/>
                </a:solidFill>
              </a:rPr>
              <a:t>.)</a:t>
            </a:r>
            <a:r>
              <a:rPr lang="ko-KR" altLang="en-US" sz="2200" dirty="0">
                <a:solidFill>
                  <a:schemeClr val="bg1"/>
                </a:solidFill>
              </a:rPr>
              <a:t>가 합성한 키를 </a:t>
            </a:r>
            <a:r>
              <a:rPr lang="en-US" altLang="ko-KR" sz="2200" dirty="0">
                <a:solidFill>
                  <a:schemeClr val="bg1"/>
                </a:solidFill>
              </a:rPr>
              <a:t>primary key</a:t>
            </a:r>
            <a:r>
              <a:rPr lang="ko-KR" altLang="en-US" sz="2200" dirty="0">
                <a:solidFill>
                  <a:schemeClr val="bg1"/>
                </a:solidFill>
              </a:rPr>
              <a:t>로 취하고 </a:t>
            </a:r>
            <a:r>
              <a:rPr lang="en-US" altLang="ko-KR" sz="2200" dirty="0" err="1">
                <a:solidFill>
                  <a:schemeClr val="bg1"/>
                </a:solidFill>
              </a:rPr>
              <a:t>user_defined_name</a:t>
            </a:r>
            <a:r>
              <a:rPr lang="ko-KR" altLang="en-US" sz="2200" dirty="0">
                <a:solidFill>
                  <a:schemeClr val="bg1"/>
                </a:solidFill>
              </a:rPr>
              <a:t>과 </a:t>
            </a:r>
            <a:r>
              <a:rPr lang="en-US" altLang="ko-KR" sz="2200" dirty="0" err="1">
                <a:solidFill>
                  <a:schemeClr val="bg1"/>
                </a:solidFill>
              </a:rPr>
              <a:t>acquired_date</a:t>
            </a:r>
            <a:r>
              <a:rPr lang="ko-KR" altLang="en-US" sz="2200" dirty="0">
                <a:solidFill>
                  <a:schemeClr val="bg1"/>
                </a:solidFill>
              </a:rPr>
              <a:t>를 추가로 가지는 </a:t>
            </a:r>
            <a:r>
              <a:rPr lang="en-US" altLang="ko-KR" sz="2200" dirty="0" err="1">
                <a:solidFill>
                  <a:schemeClr val="bg1"/>
                </a:solidFill>
              </a:rPr>
              <a:t>user_item</a:t>
            </a:r>
            <a:r>
              <a:rPr lang="ko-KR" altLang="en-US" sz="2200" dirty="0">
                <a:solidFill>
                  <a:schemeClr val="bg1"/>
                </a:solidFill>
              </a:rPr>
              <a:t>이라는 테이블이 생성된다</a:t>
            </a:r>
            <a:r>
              <a:rPr lang="en-US" altLang="ko-KR" sz="2200" dirty="0">
                <a:solidFill>
                  <a:schemeClr val="bg1"/>
                </a:solidFill>
              </a:rPr>
              <a:t>.</a:t>
            </a:r>
          </a:p>
          <a:p>
            <a:pPr marL="0" indent="0">
              <a:buNone/>
            </a:pPr>
            <a:endParaRPr lang="en-US" altLang="ko-KR" sz="22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ko-KR" sz="2200" dirty="0" err="1">
                <a:solidFill>
                  <a:schemeClr val="bg1"/>
                </a:solidFill>
              </a:rPr>
              <a:t>User_defined_name</a:t>
            </a:r>
            <a:r>
              <a:rPr lang="en-US" altLang="ko-KR" sz="2200" dirty="0">
                <a:solidFill>
                  <a:schemeClr val="bg1"/>
                </a:solidFill>
              </a:rPr>
              <a:t>: </a:t>
            </a:r>
            <a:r>
              <a:rPr lang="ko-KR" altLang="en-US" sz="2200" dirty="0">
                <a:solidFill>
                  <a:schemeClr val="bg1"/>
                </a:solidFill>
              </a:rPr>
              <a:t>유저가 해당 아이템에 부여한 이름</a:t>
            </a:r>
            <a:endParaRPr lang="en-US" altLang="ko-KR" sz="22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ko-KR" sz="2200" dirty="0" err="1">
                <a:solidFill>
                  <a:schemeClr val="bg1"/>
                </a:solidFill>
              </a:rPr>
              <a:t>Acquired_date</a:t>
            </a:r>
            <a:r>
              <a:rPr lang="en-US" altLang="ko-KR" sz="2200" dirty="0">
                <a:solidFill>
                  <a:schemeClr val="bg1"/>
                </a:solidFill>
              </a:rPr>
              <a:t>: </a:t>
            </a:r>
            <a:r>
              <a:rPr lang="ko-KR" altLang="en-US" sz="2200" dirty="0">
                <a:solidFill>
                  <a:schemeClr val="bg1"/>
                </a:solidFill>
              </a:rPr>
              <a:t>아이템을 얻은 날짜</a:t>
            </a:r>
            <a:endParaRPr lang="en-US" altLang="ko-KR" sz="2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19152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A41ADF5A-CA3F-45E5-9333-17BC7F9B2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9514"/>
          </a:xfrm>
        </p:spPr>
        <p:txBody>
          <a:bodyPr/>
          <a:lstStyle/>
          <a:p>
            <a:r>
              <a:rPr lang="en-US" altLang="ko-KR" sz="4400" dirty="0">
                <a:solidFill>
                  <a:schemeClr val="bg1"/>
                </a:solidFill>
                <a:ea typeface="Arial Unicode MS" pitchFamily="50" charset="-127"/>
              </a:rPr>
              <a:t>RDB </a:t>
            </a:r>
            <a:r>
              <a:rPr lang="ko-KR" altLang="en-US" sz="4400" dirty="0">
                <a:solidFill>
                  <a:schemeClr val="bg1"/>
                </a:solidFill>
                <a:ea typeface="Arial Unicode MS" pitchFamily="50" charset="-127"/>
              </a:rPr>
              <a:t>테이블 스키마 결과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5765949-2BE6-471A-BC20-8BFDDC50CBD1}"/>
              </a:ext>
            </a:extLst>
          </p:cNvPr>
          <p:cNvSpPr/>
          <p:nvPr/>
        </p:nvSpPr>
        <p:spPr>
          <a:xfrm>
            <a:off x="496264" y="2844103"/>
            <a:ext cx="1729172" cy="10404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D3F3D32-0AF9-4169-9CA1-9E60C6627447}"/>
              </a:ext>
            </a:extLst>
          </p:cNvPr>
          <p:cNvSpPr/>
          <p:nvPr/>
        </p:nvSpPr>
        <p:spPr>
          <a:xfrm>
            <a:off x="496264" y="2592709"/>
            <a:ext cx="1729172" cy="28423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user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45F3DC3-BBD3-4653-A411-CF84CC11AE36}"/>
              </a:ext>
            </a:extLst>
          </p:cNvPr>
          <p:cNvSpPr txBox="1"/>
          <p:nvPr/>
        </p:nvSpPr>
        <p:spPr>
          <a:xfrm>
            <a:off x="509090" y="3097049"/>
            <a:ext cx="15841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/>
              <a:t>name</a:t>
            </a:r>
            <a:endParaRPr lang="ko-KR" altLang="en-US" sz="11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364B6AE-66D6-4C8C-8D63-1BA433AC280A}"/>
              </a:ext>
            </a:extLst>
          </p:cNvPr>
          <p:cNvSpPr txBox="1"/>
          <p:nvPr/>
        </p:nvSpPr>
        <p:spPr>
          <a:xfrm>
            <a:off x="509090" y="2847037"/>
            <a:ext cx="15841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u="sng" dirty="0"/>
              <a:t>ID</a:t>
            </a:r>
            <a:endParaRPr lang="ko-KR" altLang="en-US" sz="1100" u="sng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6901AFB-CEAF-4C69-82D9-1EE04AD46990}"/>
              </a:ext>
            </a:extLst>
          </p:cNvPr>
          <p:cNvSpPr txBox="1"/>
          <p:nvPr/>
        </p:nvSpPr>
        <p:spPr>
          <a:xfrm>
            <a:off x="509090" y="3360010"/>
            <a:ext cx="15841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/>
              <a:t>status</a:t>
            </a:r>
            <a:endParaRPr lang="ko-KR" altLang="en-US" sz="11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42EDEA8-05B9-4D17-B5B8-C0B84DC94D71}"/>
              </a:ext>
            </a:extLst>
          </p:cNvPr>
          <p:cNvSpPr txBox="1"/>
          <p:nvPr/>
        </p:nvSpPr>
        <p:spPr>
          <a:xfrm>
            <a:off x="496264" y="3576211"/>
            <a:ext cx="15841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/>
              <a:t>money</a:t>
            </a:r>
            <a:endParaRPr lang="ko-KR" altLang="en-US" sz="11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33A4B02-5A38-40AC-A6DD-2F585450A003}"/>
              </a:ext>
            </a:extLst>
          </p:cNvPr>
          <p:cNvSpPr/>
          <p:nvPr/>
        </p:nvSpPr>
        <p:spPr>
          <a:xfrm>
            <a:off x="353228" y="4546284"/>
            <a:ext cx="1872208" cy="19090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2BB0871-EC40-4B5A-83A6-6350C54AB5BA}"/>
              </a:ext>
            </a:extLst>
          </p:cNvPr>
          <p:cNvSpPr/>
          <p:nvPr/>
        </p:nvSpPr>
        <p:spPr>
          <a:xfrm>
            <a:off x="361128" y="4552151"/>
            <a:ext cx="1872208" cy="2880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game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21047EE-A16F-4D6C-859C-B078B11A9E95}"/>
              </a:ext>
            </a:extLst>
          </p:cNvPr>
          <p:cNvSpPr txBox="1"/>
          <p:nvPr/>
        </p:nvSpPr>
        <p:spPr>
          <a:xfrm>
            <a:off x="502774" y="4901061"/>
            <a:ext cx="15841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u="sng" dirty="0" err="1"/>
              <a:t>game_id</a:t>
            </a:r>
            <a:endParaRPr lang="ko-KR" altLang="en-US" sz="1100" u="sng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879FD43-D5D7-4E7A-92B6-10D9CEAA4EA7}"/>
              </a:ext>
            </a:extLst>
          </p:cNvPr>
          <p:cNvSpPr txBox="1"/>
          <p:nvPr/>
        </p:nvSpPr>
        <p:spPr>
          <a:xfrm>
            <a:off x="497244" y="5081043"/>
            <a:ext cx="15841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err="1"/>
              <a:t>game_name</a:t>
            </a:r>
            <a:endParaRPr lang="ko-KR" altLang="en-US" sz="11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3D4E2B0-91F3-45B2-8B20-222D83A96A4F}"/>
              </a:ext>
            </a:extLst>
          </p:cNvPr>
          <p:cNvSpPr txBox="1"/>
          <p:nvPr/>
        </p:nvSpPr>
        <p:spPr>
          <a:xfrm>
            <a:off x="497244" y="5342653"/>
            <a:ext cx="15841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err="1"/>
              <a:t>release_date</a:t>
            </a:r>
            <a:endParaRPr lang="ko-KR" altLang="en-US" sz="11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1499CFF-EEF0-45C2-8B31-5095E123B543}"/>
              </a:ext>
            </a:extLst>
          </p:cNvPr>
          <p:cNvSpPr txBox="1"/>
          <p:nvPr/>
        </p:nvSpPr>
        <p:spPr>
          <a:xfrm>
            <a:off x="497244" y="5583513"/>
            <a:ext cx="15841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/>
              <a:t>price</a:t>
            </a:r>
            <a:endParaRPr lang="ko-KR" altLang="en-US" sz="11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873CD8F-2313-4DF4-AC3D-4850F8164DF0}"/>
              </a:ext>
            </a:extLst>
          </p:cNvPr>
          <p:cNvSpPr txBox="1"/>
          <p:nvPr/>
        </p:nvSpPr>
        <p:spPr>
          <a:xfrm>
            <a:off x="497244" y="5824373"/>
            <a:ext cx="15841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/>
              <a:t>genre</a:t>
            </a:r>
            <a:endParaRPr lang="ko-KR" altLang="en-US" sz="11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7926092-2A1C-42A2-A8AB-C00BA326ABD3}"/>
              </a:ext>
            </a:extLst>
          </p:cNvPr>
          <p:cNvSpPr/>
          <p:nvPr/>
        </p:nvSpPr>
        <p:spPr>
          <a:xfrm>
            <a:off x="2988898" y="1181312"/>
            <a:ext cx="1872208" cy="10692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8517A92B-0707-4F55-90FC-81157190E42F}"/>
              </a:ext>
            </a:extLst>
          </p:cNvPr>
          <p:cNvSpPr/>
          <p:nvPr/>
        </p:nvSpPr>
        <p:spPr>
          <a:xfrm>
            <a:off x="2978032" y="927649"/>
            <a:ext cx="1894920" cy="25907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friend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0CDD91D-6C8B-4588-BC8A-D451B1E9FC6F}"/>
              </a:ext>
            </a:extLst>
          </p:cNvPr>
          <p:cNvSpPr txBox="1"/>
          <p:nvPr/>
        </p:nvSpPr>
        <p:spPr>
          <a:xfrm>
            <a:off x="3144760" y="1431326"/>
            <a:ext cx="15841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u="sng" dirty="0" err="1"/>
              <a:t>Friend_id</a:t>
            </a:r>
            <a:endParaRPr lang="ko-KR" altLang="en-US" sz="1100" u="sng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5931B5F-6418-4F84-AFEC-7B53BFD21899}"/>
              </a:ext>
            </a:extLst>
          </p:cNvPr>
          <p:cNvSpPr txBox="1"/>
          <p:nvPr/>
        </p:nvSpPr>
        <p:spPr>
          <a:xfrm>
            <a:off x="3144760" y="1181314"/>
            <a:ext cx="15841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u="sng" dirty="0" err="1"/>
              <a:t>User_id</a:t>
            </a:r>
            <a:endParaRPr lang="ko-KR" altLang="en-US" sz="1100" u="sng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23E4E455-AE25-42F9-BF8F-5F77A842C9F8}"/>
              </a:ext>
            </a:extLst>
          </p:cNvPr>
          <p:cNvSpPr/>
          <p:nvPr/>
        </p:nvSpPr>
        <p:spPr>
          <a:xfrm>
            <a:off x="383474" y="1268178"/>
            <a:ext cx="1872208" cy="10692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322583C2-6BDC-40C6-A307-1EAD258C5EB4}"/>
              </a:ext>
            </a:extLst>
          </p:cNvPr>
          <p:cNvSpPr/>
          <p:nvPr/>
        </p:nvSpPr>
        <p:spPr>
          <a:xfrm>
            <a:off x="372608" y="1014515"/>
            <a:ext cx="1894920" cy="25907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blocked</a:t>
            </a:r>
            <a:endParaRPr lang="ko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0F4B8D1-1D22-45CF-B8DA-9E0F0D7FF40C}"/>
              </a:ext>
            </a:extLst>
          </p:cNvPr>
          <p:cNvSpPr txBox="1"/>
          <p:nvPr/>
        </p:nvSpPr>
        <p:spPr>
          <a:xfrm>
            <a:off x="539336" y="1518192"/>
            <a:ext cx="15841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u="sng" dirty="0" err="1"/>
              <a:t>Blocked_id</a:t>
            </a:r>
            <a:endParaRPr lang="ko-KR" altLang="en-US" sz="1100" u="sng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00E6B5F-15B8-4383-889A-BEFA14613799}"/>
              </a:ext>
            </a:extLst>
          </p:cNvPr>
          <p:cNvSpPr txBox="1"/>
          <p:nvPr/>
        </p:nvSpPr>
        <p:spPr>
          <a:xfrm>
            <a:off x="539336" y="1268180"/>
            <a:ext cx="15841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u="sng" dirty="0" err="1"/>
              <a:t>user_id</a:t>
            </a:r>
            <a:endParaRPr lang="ko-KR" altLang="en-US" sz="1100" u="sng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11C366A1-8E69-4A74-AE55-890B8E05DFF1}"/>
              </a:ext>
            </a:extLst>
          </p:cNvPr>
          <p:cNvSpPr/>
          <p:nvPr/>
        </p:nvSpPr>
        <p:spPr>
          <a:xfrm>
            <a:off x="2824999" y="3339135"/>
            <a:ext cx="1729172" cy="10404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D65E4696-32C5-42AB-B83F-59A170462B59}"/>
              </a:ext>
            </a:extLst>
          </p:cNvPr>
          <p:cNvSpPr/>
          <p:nvPr/>
        </p:nvSpPr>
        <p:spPr>
          <a:xfrm>
            <a:off x="2824999" y="3087741"/>
            <a:ext cx="1729172" cy="28423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prev_name</a:t>
            </a:r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5B216E0-B502-456C-A72F-140D73E47A36}"/>
              </a:ext>
            </a:extLst>
          </p:cNvPr>
          <p:cNvSpPr txBox="1"/>
          <p:nvPr/>
        </p:nvSpPr>
        <p:spPr>
          <a:xfrm>
            <a:off x="2837825" y="3342069"/>
            <a:ext cx="15841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u="sng" dirty="0" err="1"/>
              <a:t>user_id</a:t>
            </a:r>
            <a:endParaRPr lang="ko-KR" altLang="en-US" sz="1100" u="sng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19A22CF7-ADEB-47C1-BFEB-B0AAB2C135EC}"/>
              </a:ext>
            </a:extLst>
          </p:cNvPr>
          <p:cNvSpPr/>
          <p:nvPr/>
        </p:nvSpPr>
        <p:spPr>
          <a:xfrm>
            <a:off x="2767547" y="5355524"/>
            <a:ext cx="1729172" cy="10404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10090F38-BC89-40BD-B016-E3E7F420A32F}"/>
              </a:ext>
            </a:extLst>
          </p:cNvPr>
          <p:cNvSpPr/>
          <p:nvPr/>
        </p:nvSpPr>
        <p:spPr>
          <a:xfrm>
            <a:off x="2767547" y="5104130"/>
            <a:ext cx="1729172" cy="28423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has</a:t>
            </a:r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65D4BDB-7B04-4CCA-A4B9-3D10DF16F0B8}"/>
              </a:ext>
            </a:extLst>
          </p:cNvPr>
          <p:cNvSpPr txBox="1"/>
          <p:nvPr/>
        </p:nvSpPr>
        <p:spPr>
          <a:xfrm>
            <a:off x="2793199" y="5621419"/>
            <a:ext cx="15841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u="sng" dirty="0" err="1"/>
              <a:t>Game_id</a:t>
            </a:r>
            <a:endParaRPr lang="ko-KR" altLang="en-US" sz="1100" u="sng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B907754-7875-45B7-8014-25D8E2E2E688}"/>
              </a:ext>
            </a:extLst>
          </p:cNvPr>
          <p:cNvSpPr txBox="1"/>
          <p:nvPr/>
        </p:nvSpPr>
        <p:spPr>
          <a:xfrm>
            <a:off x="2780373" y="5358458"/>
            <a:ext cx="15841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u="sng" dirty="0" err="1"/>
              <a:t>user_id</a:t>
            </a:r>
            <a:endParaRPr lang="ko-KR" altLang="en-US" sz="1100" u="sng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E82E539-877C-463D-9B3A-26AA82B4DFA6}"/>
              </a:ext>
            </a:extLst>
          </p:cNvPr>
          <p:cNvSpPr txBox="1"/>
          <p:nvPr/>
        </p:nvSpPr>
        <p:spPr>
          <a:xfrm>
            <a:off x="2802411" y="6065366"/>
            <a:ext cx="15841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err="1"/>
              <a:t>isinStalled</a:t>
            </a:r>
            <a:endParaRPr lang="ko-KR" altLang="en-US" sz="1100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B312F0D0-6A6B-4344-AFF3-63E018E88025}"/>
              </a:ext>
            </a:extLst>
          </p:cNvPr>
          <p:cNvSpPr/>
          <p:nvPr/>
        </p:nvSpPr>
        <p:spPr>
          <a:xfrm>
            <a:off x="5214244" y="2805583"/>
            <a:ext cx="1729172" cy="10404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E5C7957C-DBF1-4A27-8ADB-CE27E5BFD243}"/>
              </a:ext>
            </a:extLst>
          </p:cNvPr>
          <p:cNvSpPr/>
          <p:nvPr/>
        </p:nvSpPr>
        <p:spPr>
          <a:xfrm>
            <a:off x="5214244" y="2554189"/>
            <a:ext cx="1729172" cy="28423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belongs</a:t>
            </a:r>
            <a:endParaRPr lang="ko-KR" alt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4276992-3BE3-43B0-A76B-E8861CB808FD}"/>
              </a:ext>
            </a:extLst>
          </p:cNvPr>
          <p:cNvSpPr txBox="1"/>
          <p:nvPr/>
        </p:nvSpPr>
        <p:spPr>
          <a:xfrm>
            <a:off x="5239896" y="3071478"/>
            <a:ext cx="15841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u="sng" dirty="0" err="1"/>
              <a:t>group_name</a:t>
            </a:r>
            <a:endParaRPr lang="ko-KR" altLang="en-US" sz="1100" u="sng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0587A85-EC92-4F92-956A-EF5EF0820211}"/>
              </a:ext>
            </a:extLst>
          </p:cNvPr>
          <p:cNvSpPr txBox="1"/>
          <p:nvPr/>
        </p:nvSpPr>
        <p:spPr>
          <a:xfrm>
            <a:off x="5227070" y="2808517"/>
            <a:ext cx="15841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u="sng" dirty="0" err="1"/>
              <a:t>user_id</a:t>
            </a:r>
            <a:endParaRPr lang="ko-KR" altLang="en-US" sz="1100" u="sng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BECC9AF-2B9A-4373-81B2-A9C370FE8F68}"/>
              </a:ext>
            </a:extLst>
          </p:cNvPr>
          <p:cNvSpPr txBox="1"/>
          <p:nvPr/>
        </p:nvSpPr>
        <p:spPr>
          <a:xfrm>
            <a:off x="5227070" y="3321490"/>
            <a:ext cx="15841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err="1"/>
              <a:t>join_date</a:t>
            </a:r>
            <a:endParaRPr lang="ko-KR" altLang="en-US" sz="1100" dirty="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37D29D5C-817F-4FA8-8C0A-3DF344DC26CD}"/>
              </a:ext>
            </a:extLst>
          </p:cNvPr>
          <p:cNvSpPr/>
          <p:nvPr/>
        </p:nvSpPr>
        <p:spPr>
          <a:xfrm>
            <a:off x="7190942" y="2798651"/>
            <a:ext cx="1872208" cy="10081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9930FACC-B743-417F-BC4C-D896E407C611}"/>
              </a:ext>
            </a:extLst>
          </p:cNvPr>
          <p:cNvSpPr/>
          <p:nvPr/>
        </p:nvSpPr>
        <p:spPr>
          <a:xfrm>
            <a:off x="7190942" y="2544986"/>
            <a:ext cx="1884054" cy="25139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group</a:t>
            </a:r>
            <a:endParaRPr lang="ko-KR" alt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2D0D83F-5EC5-491D-97CC-2946C961B46E}"/>
              </a:ext>
            </a:extLst>
          </p:cNvPr>
          <p:cNvSpPr txBox="1"/>
          <p:nvPr/>
        </p:nvSpPr>
        <p:spPr>
          <a:xfrm>
            <a:off x="7321961" y="2978888"/>
            <a:ext cx="15841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u="sng" dirty="0" err="1"/>
              <a:t>group_name</a:t>
            </a:r>
            <a:endParaRPr lang="ko-KR" altLang="en-US" sz="1100" u="sng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9520A25-FF83-4FE5-9F08-B2D1C3CE281C}"/>
              </a:ext>
            </a:extLst>
          </p:cNvPr>
          <p:cNvSpPr txBox="1"/>
          <p:nvPr/>
        </p:nvSpPr>
        <p:spPr>
          <a:xfrm>
            <a:off x="7262949" y="3247313"/>
            <a:ext cx="15841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/>
              <a:t>description</a:t>
            </a:r>
            <a:endParaRPr lang="ko-KR" altLang="en-US" sz="1100" dirty="0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4299BAAA-9F74-4723-9CF8-51DD5C762EB6}"/>
              </a:ext>
            </a:extLst>
          </p:cNvPr>
          <p:cNvSpPr/>
          <p:nvPr/>
        </p:nvSpPr>
        <p:spPr>
          <a:xfrm>
            <a:off x="7234846" y="4541571"/>
            <a:ext cx="1872208" cy="2150428"/>
          </a:xfrm>
          <a:prstGeom prst="rect">
            <a:avLst/>
          </a:prstGeom>
          <a:solidFill>
            <a:schemeClr val="bg1"/>
          </a:solidFill>
          <a:ln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18B2F93D-6A75-4D21-A4A5-B85F8DA22AD2}"/>
              </a:ext>
            </a:extLst>
          </p:cNvPr>
          <p:cNvSpPr/>
          <p:nvPr/>
        </p:nvSpPr>
        <p:spPr>
          <a:xfrm>
            <a:off x="7242746" y="4521015"/>
            <a:ext cx="1872208" cy="2880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post</a:t>
            </a:r>
            <a:endParaRPr lang="ko-KR" altLang="en-US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8A1B263-9256-4102-97D4-14B22E638C85}"/>
              </a:ext>
            </a:extLst>
          </p:cNvPr>
          <p:cNvSpPr txBox="1"/>
          <p:nvPr/>
        </p:nvSpPr>
        <p:spPr>
          <a:xfrm>
            <a:off x="7418816" y="5598120"/>
            <a:ext cx="15841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/>
              <a:t>title</a:t>
            </a:r>
            <a:endParaRPr lang="ko-KR" altLang="en-US" sz="11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09B287C-37AB-43CD-B534-5FCA57FB845F}"/>
              </a:ext>
            </a:extLst>
          </p:cNvPr>
          <p:cNvSpPr txBox="1"/>
          <p:nvPr/>
        </p:nvSpPr>
        <p:spPr>
          <a:xfrm>
            <a:off x="7374912" y="4898152"/>
            <a:ext cx="15841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u="sng" dirty="0" err="1"/>
              <a:t>post</a:t>
            </a:r>
            <a:r>
              <a:rPr lang="en-US" altLang="ko-KR" sz="1100" dirty="0" err="1"/>
              <a:t>_id</a:t>
            </a:r>
            <a:endParaRPr lang="ko-KR" altLang="en-US" sz="11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68A5925-FECA-46EE-9379-F83F772E65B7}"/>
              </a:ext>
            </a:extLst>
          </p:cNvPr>
          <p:cNvSpPr txBox="1"/>
          <p:nvPr/>
        </p:nvSpPr>
        <p:spPr>
          <a:xfrm>
            <a:off x="7410916" y="5805261"/>
            <a:ext cx="15841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/>
              <a:t>date</a:t>
            </a:r>
            <a:endParaRPr lang="ko-KR" altLang="en-US" sz="11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4E222EC-C98B-41C3-830B-07102E28AAE9}"/>
              </a:ext>
            </a:extLst>
          </p:cNvPr>
          <p:cNvSpPr txBox="1"/>
          <p:nvPr/>
        </p:nvSpPr>
        <p:spPr>
          <a:xfrm>
            <a:off x="7403016" y="6072346"/>
            <a:ext cx="15841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/>
              <a:t>content</a:t>
            </a:r>
            <a:endParaRPr lang="ko-KR" altLang="en-US" sz="11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584FFE46-E3D4-49ED-81CA-174A09EF9A09}"/>
              </a:ext>
            </a:extLst>
          </p:cNvPr>
          <p:cNvSpPr txBox="1"/>
          <p:nvPr/>
        </p:nvSpPr>
        <p:spPr>
          <a:xfrm>
            <a:off x="7418816" y="6326976"/>
            <a:ext cx="15841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err="1"/>
              <a:t>post_type</a:t>
            </a:r>
            <a:endParaRPr lang="ko-KR" altLang="en-US" sz="11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3C70130-B305-4640-9704-3EE18B861B8B}"/>
              </a:ext>
            </a:extLst>
          </p:cNvPr>
          <p:cNvSpPr txBox="1"/>
          <p:nvPr/>
        </p:nvSpPr>
        <p:spPr>
          <a:xfrm>
            <a:off x="7418816" y="5125588"/>
            <a:ext cx="15841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err="1"/>
              <a:t>game_id</a:t>
            </a:r>
            <a:endParaRPr lang="ko-KR" altLang="en-US" sz="11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A576709-C153-486D-B922-68EC94373902}"/>
              </a:ext>
            </a:extLst>
          </p:cNvPr>
          <p:cNvSpPr txBox="1"/>
          <p:nvPr/>
        </p:nvSpPr>
        <p:spPr>
          <a:xfrm>
            <a:off x="7403016" y="5376753"/>
            <a:ext cx="15841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err="1"/>
              <a:t>group_name</a:t>
            </a:r>
            <a:endParaRPr lang="ko-KR" altLang="en-US" sz="1100" dirty="0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9A726CAD-4712-407D-901E-929FCF76FFD3}"/>
              </a:ext>
            </a:extLst>
          </p:cNvPr>
          <p:cNvSpPr/>
          <p:nvPr/>
        </p:nvSpPr>
        <p:spPr>
          <a:xfrm>
            <a:off x="5302274" y="1349479"/>
            <a:ext cx="1872208" cy="987932"/>
          </a:xfrm>
          <a:prstGeom prst="rect">
            <a:avLst/>
          </a:prstGeom>
          <a:solidFill>
            <a:schemeClr val="bg1"/>
          </a:solidFill>
          <a:ln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8ECBC996-C5A2-401D-B84E-9027C8A3D23E}"/>
              </a:ext>
            </a:extLst>
          </p:cNvPr>
          <p:cNvSpPr/>
          <p:nvPr/>
        </p:nvSpPr>
        <p:spPr>
          <a:xfrm>
            <a:off x="5302274" y="1095814"/>
            <a:ext cx="1884054" cy="25139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achievement</a:t>
            </a:r>
            <a:endParaRPr lang="ko-KR" altLang="en-US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39A88EEC-6CE1-40E0-8319-E639E95380FF}"/>
              </a:ext>
            </a:extLst>
          </p:cNvPr>
          <p:cNvSpPr txBox="1"/>
          <p:nvPr/>
        </p:nvSpPr>
        <p:spPr>
          <a:xfrm>
            <a:off x="5374281" y="1350963"/>
            <a:ext cx="15841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u="sng" dirty="0" err="1"/>
              <a:t>game_id</a:t>
            </a:r>
            <a:endParaRPr lang="ko-KR" altLang="en-US" sz="1100" u="sng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316DE0A5-B366-4C40-BCCF-92930A958F36}"/>
              </a:ext>
            </a:extLst>
          </p:cNvPr>
          <p:cNvSpPr txBox="1"/>
          <p:nvPr/>
        </p:nvSpPr>
        <p:spPr>
          <a:xfrm>
            <a:off x="5386396" y="1629566"/>
            <a:ext cx="15841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u="sng" dirty="0" err="1"/>
              <a:t>achiev_name</a:t>
            </a:r>
            <a:endParaRPr lang="ko-KR" altLang="en-US" sz="1100" u="sng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46348D19-C42C-46DA-839F-4126930AC25F}"/>
              </a:ext>
            </a:extLst>
          </p:cNvPr>
          <p:cNvSpPr txBox="1"/>
          <p:nvPr/>
        </p:nvSpPr>
        <p:spPr>
          <a:xfrm>
            <a:off x="5386396" y="1919362"/>
            <a:ext cx="15841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/>
              <a:t>description</a:t>
            </a:r>
            <a:endParaRPr lang="ko-KR" altLang="en-US" sz="1100" dirty="0"/>
          </a:p>
        </p:txBody>
      </p:sp>
      <p:cxnSp>
        <p:nvCxnSpPr>
          <p:cNvPr id="84" name="연결선: 꺾임 83">
            <a:extLst>
              <a:ext uri="{FF2B5EF4-FFF2-40B4-BE49-F238E27FC236}">
                <a16:creationId xmlns:a16="http://schemas.microsoft.com/office/drawing/2014/main" id="{A438CC5D-A85C-4A33-9806-9FBD3DCDF7F2}"/>
              </a:ext>
            </a:extLst>
          </p:cNvPr>
          <p:cNvCxnSpPr>
            <a:stCxn id="39" idx="1"/>
            <a:endCxn id="20" idx="1"/>
          </p:cNvCxnSpPr>
          <p:nvPr/>
        </p:nvCxnSpPr>
        <p:spPr>
          <a:xfrm rot="10800000" flipV="1">
            <a:off x="509090" y="1398984"/>
            <a:ext cx="30246" cy="1578857"/>
          </a:xfrm>
          <a:prstGeom prst="bentConnector3">
            <a:avLst>
              <a:gd name="adj1" fmla="val 85580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연결선: 꺾임 86">
            <a:extLst>
              <a:ext uri="{FF2B5EF4-FFF2-40B4-BE49-F238E27FC236}">
                <a16:creationId xmlns:a16="http://schemas.microsoft.com/office/drawing/2014/main" id="{8F2ED057-3936-4F44-AFB0-09864EF38061}"/>
              </a:ext>
            </a:extLst>
          </p:cNvPr>
          <p:cNvCxnSpPr>
            <a:cxnSpLocks/>
            <a:stCxn id="33" idx="1"/>
            <a:endCxn id="20" idx="3"/>
          </p:cNvCxnSpPr>
          <p:nvPr/>
        </p:nvCxnSpPr>
        <p:spPr>
          <a:xfrm rot="10800000" flipV="1">
            <a:off x="2093266" y="1312118"/>
            <a:ext cx="1051494" cy="166572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연결선: 꺾임 90">
            <a:extLst>
              <a:ext uri="{FF2B5EF4-FFF2-40B4-BE49-F238E27FC236}">
                <a16:creationId xmlns:a16="http://schemas.microsoft.com/office/drawing/2014/main" id="{2951A63E-A231-4BA7-8F7F-9A89431B7D8E}"/>
              </a:ext>
            </a:extLst>
          </p:cNvPr>
          <p:cNvCxnSpPr>
            <a:cxnSpLocks/>
            <a:stCxn id="32" idx="1"/>
          </p:cNvCxnSpPr>
          <p:nvPr/>
        </p:nvCxnSpPr>
        <p:spPr>
          <a:xfrm rot="10800000" flipV="1">
            <a:off x="2134378" y="1562130"/>
            <a:ext cx="1010382" cy="142559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연결선: 꺾임 95">
            <a:extLst>
              <a:ext uri="{FF2B5EF4-FFF2-40B4-BE49-F238E27FC236}">
                <a16:creationId xmlns:a16="http://schemas.microsoft.com/office/drawing/2014/main" id="{CFA14C3E-BB7B-4A4D-BB84-5FCA103D26E1}"/>
              </a:ext>
            </a:extLst>
          </p:cNvPr>
          <p:cNvCxnSpPr>
            <a:cxnSpLocks/>
            <a:stCxn id="38" idx="1"/>
            <a:endCxn id="20" idx="1"/>
          </p:cNvCxnSpPr>
          <p:nvPr/>
        </p:nvCxnSpPr>
        <p:spPr>
          <a:xfrm rot="10800000" flipV="1">
            <a:off x="509090" y="1648996"/>
            <a:ext cx="30246" cy="1328845"/>
          </a:xfrm>
          <a:prstGeom prst="bentConnector3">
            <a:avLst>
              <a:gd name="adj1" fmla="val 85580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연결선: 꺾임 98">
            <a:extLst>
              <a:ext uri="{FF2B5EF4-FFF2-40B4-BE49-F238E27FC236}">
                <a16:creationId xmlns:a16="http://schemas.microsoft.com/office/drawing/2014/main" id="{6128CA0F-7DFF-4543-A7D6-15CAA0EA0BB2}"/>
              </a:ext>
            </a:extLst>
          </p:cNvPr>
          <p:cNvCxnSpPr>
            <a:cxnSpLocks/>
            <a:stCxn id="47" idx="1"/>
          </p:cNvCxnSpPr>
          <p:nvPr/>
        </p:nvCxnSpPr>
        <p:spPr>
          <a:xfrm rot="10800000">
            <a:off x="2154449" y="3114124"/>
            <a:ext cx="683377" cy="35875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연결선: 꺾임 106">
            <a:extLst>
              <a:ext uri="{FF2B5EF4-FFF2-40B4-BE49-F238E27FC236}">
                <a16:creationId xmlns:a16="http://schemas.microsoft.com/office/drawing/2014/main" id="{87BFB7DF-2851-418B-BF26-495F0EE25414}"/>
              </a:ext>
            </a:extLst>
          </p:cNvPr>
          <p:cNvCxnSpPr>
            <a:cxnSpLocks/>
          </p:cNvCxnSpPr>
          <p:nvPr/>
        </p:nvCxnSpPr>
        <p:spPr>
          <a:xfrm rot="10800000" flipV="1">
            <a:off x="1547039" y="1498033"/>
            <a:ext cx="3819345" cy="3503309"/>
          </a:xfrm>
          <a:prstGeom prst="bentConnector3">
            <a:avLst>
              <a:gd name="adj1" fmla="val 1146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연결선: 꺾임 116">
            <a:extLst>
              <a:ext uri="{FF2B5EF4-FFF2-40B4-BE49-F238E27FC236}">
                <a16:creationId xmlns:a16="http://schemas.microsoft.com/office/drawing/2014/main" id="{CE8818A4-830F-46E3-96EB-2F5E588AC919}"/>
              </a:ext>
            </a:extLst>
          </p:cNvPr>
          <p:cNvCxnSpPr>
            <a:cxnSpLocks/>
          </p:cNvCxnSpPr>
          <p:nvPr/>
        </p:nvCxnSpPr>
        <p:spPr>
          <a:xfrm rot="10800000">
            <a:off x="2200584" y="2925353"/>
            <a:ext cx="3430076" cy="3365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연결선: 꺾임 126">
            <a:extLst>
              <a:ext uri="{FF2B5EF4-FFF2-40B4-BE49-F238E27FC236}">
                <a16:creationId xmlns:a16="http://schemas.microsoft.com/office/drawing/2014/main" id="{A19629E1-8A7A-4206-8E2B-CFF2BF47E90F}"/>
              </a:ext>
            </a:extLst>
          </p:cNvPr>
          <p:cNvCxnSpPr>
            <a:cxnSpLocks/>
            <a:stCxn id="57" idx="3"/>
          </p:cNvCxnSpPr>
          <p:nvPr/>
        </p:nvCxnSpPr>
        <p:spPr>
          <a:xfrm flipV="1">
            <a:off x="6824072" y="3089584"/>
            <a:ext cx="410774" cy="11269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연결선: 꺾임 130">
            <a:extLst>
              <a:ext uri="{FF2B5EF4-FFF2-40B4-BE49-F238E27FC236}">
                <a16:creationId xmlns:a16="http://schemas.microsoft.com/office/drawing/2014/main" id="{F9141B4A-DF50-4008-B865-DDBBAF3A423F}"/>
              </a:ext>
            </a:extLst>
          </p:cNvPr>
          <p:cNvCxnSpPr>
            <a:cxnSpLocks/>
            <a:stCxn id="53" idx="1"/>
            <a:endCxn id="20" idx="3"/>
          </p:cNvCxnSpPr>
          <p:nvPr/>
        </p:nvCxnSpPr>
        <p:spPr>
          <a:xfrm rot="10800000">
            <a:off x="2093267" y="2977843"/>
            <a:ext cx="687107" cy="251142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>
            <a:extLst>
              <a:ext uri="{FF2B5EF4-FFF2-40B4-BE49-F238E27FC236}">
                <a16:creationId xmlns:a16="http://schemas.microsoft.com/office/drawing/2014/main" id="{643671A6-82B8-48F3-BAC9-18CB63E0597B}"/>
              </a:ext>
            </a:extLst>
          </p:cNvPr>
          <p:cNvSpPr txBox="1"/>
          <p:nvPr/>
        </p:nvSpPr>
        <p:spPr>
          <a:xfrm>
            <a:off x="2806821" y="5843393"/>
            <a:ext cx="15841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/>
              <a:t>playtime</a:t>
            </a:r>
            <a:endParaRPr lang="ko-KR" altLang="en-US" sz="1100" dirty="0"/>
          </a:p>
        </p:txBody>
      </p:sp>
      <p:cxnSp>
        <p:nvCxnSpPr>
          <p:cNvPr id="137" name="연결선: 꺾임 136">
            <a:extLst>
              <a:ext uri="{FF2B5EF4-FFF2-40B4-BE49-F238E27FC236}">
                <a16:creationId xmlns:a16="http://schemas.microsoft.com/office/drawing/2014/main" id="{6AD4CF4D-E72B-467F-ADA2-3F2648F64644}"/>
              </a:ext>
            </a:extLst>
          </p:cNvPr>
          <p:cNvCxnSpPr>
            <a:cxnSpLocks/>
          </p:cNvCxnSpPr>
          <p:nvPr/>
        </p:nvCxnSpPr>
        <p:spPr>
          <a:xfrm rot="10800000">
            <a:off x="1665625" y="5065441"/>
            <a:ext cx="1114748" cy="675219"/>
          </a:xfrm>
          <a:prstGeom prst="bentConnector3">
            <a:avLst>
              <a:gd name="adj1" fmla="val 4077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연결선: 꺾임 139">
            <a:extLst>
              <a:ext uri="{FF2B5EF4-FFF2-40B4-BE49-F238E27FC236}">
                <a16:creationId xmlns:a16="http://schemas.microsoft.com/office/drawing/2014/main" id="{DADDF430-F088-40F9-93F2-825CB06B7EDD}"/>
              </a:ext>
            </a:extLst>
          </p:cNvPr>
          <p:cNvCxnSpPr>
            <a:cxnSpLocks/>
          </p:cNvCxnSpPr>
          <p:nvPr/>
        </p:nvCxnSpPr>
        <p:spPr>
          <a:xfrm rot="10800000">
            <a:off x="2239058" y="4940182"/>
            <a:ext cx="5051996" cy="28825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연결선: 꺾임 142">
            <a:extLst>
              <a:ext uri="{FF2B5EF4-FFF2-40B4-BE49-F238E27FC236}">
                <a16:creationId xmlns:a16="http://schemas.microsoft.com/office/drawing/2014/main" id="{5D2416DB-F237-463E-BAE0-CFA9CA16251D}"/>
              </a:ext>
            </a:extLst>
          </p:cNvPr>
          <p:cNvCxnSpPr>
            <a:cxnSpLocks/>
          </p:cNvCxnSpPr>
          <p:nvPr/>
        </p:nvCxnSpPr>
        <p:spPr>
          <a:xfrm rot="16200000" flipV="1">
            <a:off x="6171974" y="4364460"/>
            <a:ext cx="2161748" cy="36004"/>
          </a:xfrm>
          <a:prstGeom prst="bentConnector4">
            <a:avLst>
              <a:gd name="adj1" fmla="val -1314"/>
              <a:gd name="adj2" fmla="val 73492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49">
            <a:extLst>
              <a:ext uri="{FF2B5EF4-FFF2-40B4-BE49-F238E27FC236}">
                <a16:creationId xmlns:a16="http://schemas.microsoft.com/office/drawing/2014/main" id="{D2491E0E-68BC-4B83-8B46-979DE93A3976}"/>
              </a:ext>
            </a:extLst>
          </p:cNvPr>
          <p:cNvSpPr txBox="1"/>
          <p:nvPr/>
        </p:nvSpPr>
        <p:spPr>
          <a:xfrm>
            <a:off x="2892335" y="3662538"/>
            <a:ext cx="15841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u="sng" dirty="0" err="1"/>
              <a:t>pr_name</a:t>
            </a:r>
            <a:endParaRPr lang="ko-KR" altLang="en-US" sz="1100" u="sng" dirty="0"/>
          </a:p>
        </p:txBody>
      </p:sp>
    </p:spTree>
    <p:extLst>
      <p:ext uri="{BB962C8B-B14F-4D97-AF65-F5344CB8AC3E}">
        <p14:creationId xmlns:p14="http://schemas.microsoft.com/office/powerpoint/2010/main" val="9253793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A41ADF5A-CA3F-45E5-9333-17BC7F9B2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60671"/>
            <a:ext cx="9144000" cy="1069514"/>
          </a:xfrm>
        </p:spPr>
        <p:txBody>
          <a:bodyPr/>
          <a:lstStyle/>
          <a:p>
            <a:r>
              <a:rPr lang="en-US" altLang="ko-KR" sz="4400" dirty="0">
                <a:solidFill>
                  <a:schemeClr val="bg1"/>
                </a:solidFill>
                <a:ea typeface="Arial Unicode MS" pitchFamily="50" charset="-127"/>
              </a:rPr>
              <a:t>RDB </a:t>
            </a:r>
            <a:r>
              <a:rPr lang="ko-KR" altLang="en-US" sz="4400" dirty="0">
                <a:solidFill>
                  <a:schemeClr val="bg1"/>
                </a:solidFill>
                <a:ea typeface="Arial Unicode MS" pitchFamily="50" charset="-127"/>
              </a:rPr>
              <a:t>테이블 스키마 결과</a:t>
            </a: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B24551AA-E3D9-4D96-AA12-9747210A8704}"/>
              </a:ext>
            </a:extLst>
          </p:cNvPr>
          <p:cNvSpPr/>
          <p:nvPr/>
        </p:nvSpPr>
        <p:spPr>
          <a:xfrm>
            <a:off x="6841284" y="1922865"/>
            <a:ext cx="1872208" cy="1008182"/>
          </a:xfrm>
          <a:prstGeom prst="rect">
            <a:avLst/>
          </a:prstGeom>
          <a:solidFill>
            <a:schemeClr val="bg1"/>
          </a:solidFill>
          <a:ln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5FB25DC9-6695-4DCC-9755-53CF7B5C8D0A}"/>
              </a:ext>
            </a:extLst>
          </p:cNvPr>
          <p:cNvSpPr/>
          <p:nvPr/>
        </p:nvSpPr>
        <p:spPr>
          <a:xfrm>
            <a:off x="6841284" y="1669200"/>
            <a:ext cx="1884054" cy="25139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profile</a:t>
            </a:r>
            <a:endParaRPr lang="ko-KR" altLang="en-US" dirty="0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F459CE70-683A-4240-879B-F946182544E7}"/>
              </a:ext>
            </a:extLst>
          </p:cNvPr>
          <p:cNvSpPr/>
          <p:nvPr/>
        </p:nvSpPr>
        <p:spPr>
          <a:xfrm>
            <a:off x="6841284" y="4271811"/>
            <a:ext cx="1872208" cy="1320687"/>
          </a:xfrm>
          <a:prstGeom prst="rect">
            <a:avLst/>
          </a:prstGeom>
          <a:solidFill>
            <a:schemeClr val="bg1"/>
          </a:solidFill>
          <a:ln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55DF6817-6F59-4084-9B19-79C64972C445}"/>
              </a:ext>
            </a:extLst>
          </p:cNvPr>
          <p:cNvSpPr/>
          <p:nvPr/>
        </p:nvSpPr>
        <p:spPr>
          <a:xfrm>
            <a:off x="6841284" y="4018147"/>
            <a:ext cx="1884054" cy="25139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item</a:t>
            </a:r>
            <a:endParaRPr lang="ko-KR" altLang="en-US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4E7F76B-BE6A-443D-9ABA-3D9DF807D601}"/>
              </a:ext>
            </a:extLst>
          </p:cNvPr>
          <p:cNvSpPr txBox="1"/>
          <p:nvPr/>
        </p:nvSpPr>
        <p:spPr>
          <a:xfrm>
            <a:off x="6991223" y="2431707"/>
            <a:ext cx="15841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/>
              <a:t>description</a:t>
            </a:r>
            <a:endParaRPr lang="ko-KR" altLang="en-US" sz="1100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132CCA9-FC32-448C-962D-EE71B2AAFA8F}"/>
              </a:ext>
            </a:extLst>
          </p:cNvPr>
          <p:cNvSpPr txBox="1"/>
          <p:nvPr/>
        </p:nvSpPr>
        <p:spPr>
          <a:xfrm>
            <a:off x="6982782" y="4885393"/>
            <a:ext cx="15841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err="1"/>
              <a:t>item_name</a:t>
            </a:r>
            <a:endParaRPr lang="ko-KR" altLang="en-US" sz="1100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40B31DA-0F1D-41BF-A25A-BF0B7C66B860}"/>
              </a:ext>
            </a:extLst>
          </p:cNvPr>
          <p:cNvSpPr txBox="1"/>
          <p:nvPr/>
        </p:nvSpPr>
        <p:spPr>
          <a:xfrm>
            <a:off x="6967964" y="2146550"/>
            <a:ext cx="15841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err="1"/>
              <a:t>profile_name</a:t>
            </a:r>
            <a:endParaRPr lang="ko-KR" altLang="en-US" sz="1100" dirty="0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16D2E0E4-2EEB-435C-B5DE-A9ACA5737313}"/>
              </a:ext>
            </a:extLst>
          </p:cNvPr>
          <p:cNvSpPr/>
          <p:nvPr/>
        </p:nvSpPr>
        <p:spPr>
          <a:xfrm>
            <a:off x="418662" y="3431271"/>
            <a:ext cx="1872208" cy="1008182"/>
          </a:xfrm>
          <a:prstGeom prst="rect">
            <a:avLst/>
          </a:prstGeom>
          <a:solidFill>
            <a:schemeClr val="bg1"/>
          </a:solidFill>
          <a:ln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E26A7DF0-1428-4304-AA63-9C635BB770FF}"/>
              </a:ext>
            </a:extLst>
          </p:cNvPr>
          <p:cNvSpPr/>
          <p:nvPr/>
        </p:nvSpPr>
        <p:spPr>
          <a:xfrm>
            <a:off x="418662" y="3177606"/>
            <a:ext cx="1884054" cy="25139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developer</a:t>
            </a:r>
            <a:endParaRPr lang="ko-KR" altLang="en-US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764B27EB-4A2A-4DFB-B173-B162EEBC60B5}"/>
              </a:ext>
            </a:extLst>
          </p:cNvPr>
          <p:cNvSpPr txBox="1"/>
          <p:nvPr/>
        </p:nvSpPr>
        <p:spPr>
          <a:xfrm>
            <a:off x="550832" y="3519911"/>
            <a:ext cx="15841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u="sng" dirty="0"/>
              <a:t>ID</a:t>
            </a:r>
            <a:endParaRPr lang="ko-KR" altLang="en-US" sz="1100" u="sng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77CD3ED7-7D8B-432D-B579-55C243D6F160}"/>
              </a:ext>
            </a:extLst>
          </p:cNvPr>
          <p:cNvSpPr txBox="1"/>
          <p:nvPr/>
        </p:nvSpPr>
        <p:spPr>
          <a:xfrm>
            <a:off x="6982783" y="5127942"/>
            <a:ext cx="15841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/>
              <a:t>price</a:t>
            </a:r>
            <a:endParaRPr lang="ko-KR" altLang="en-US" sz="1100" dirty="0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4ADB3E17-8FF2-4FB7-A4F6-F560AFCA2A8F}"/>
              </a:ext>
            </a:extLst>
          </p:cNvPr>
          <p:cNvSpPr/>
          <p:nvPr/>
        </p:nvSpPr>
        <p:spPr>
          <a:xfrm>
            <a:off x="379308" y="1259411"/>
            <a:ext cx="1872208" cy="1008182"/>
          </a:xfrm>
          <a:prstGeom prst="rect">
            <a:avLst/>
          </a:prstGeom>
          <a:solidFill>
            <a:schemeClr val="bg1"/>
          </a:solidFill>
          <a:ln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1B25FEDF-F0C2-466A-A0E9-8E768E6C6AB9}"/>
              </a:ext>
            </a:extLst>
          </p:cNvPr>
          <p:cNvSpPr/>
          <p:nvPr/>
        </p:nvSpPr>
        <p:spPr>
          <a:xfrm>
            <a:off x="379308" y="1005746"/>
            <a:ext cx="1884054" cy="25139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company</a:t>
            </a:r>
            <a:endParaRPr lang="ko-KR" altLang="en-US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BFAE5192-FF1F-4B2B-9D5C-5BB1CC4E6F36}"/>
              </a:ext>
            </a:extLst>
          </p:cNvPr>
          <p:cNvSpPr txBox="1"/>
          <p:nvPr/>
        </p:nvSpPr>
        <p:spPr>
          <a:xfrm>
            <a:off x="511478" y="1348051"/>
            <a:ext cx="15841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u="sng" dirty="0" err="1"/>
              <a:t>Company_name</a:t>
            </a:r>
            <a:endParaRPr lang="ko-KR" altLang="en-US" sz="1100" u="sng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34800AC2-8505-4706-9C01-E6D7A4E5E4E5}"/>
              </a:ext>
            </a:extLst>
          </p:cNvPr>
          <p:cNvSpPr txBox="1"/>
          <p:nvPr/>
        </p:nvSpPr>
        <p:spPr>
          <a:xfrm>
            <a:off x="511478" y="1609661"/>
            <a:ext cx="15841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/>
              <a:t>located</a:t>
            </a:r>
            <a:endParaRPr lang="ko-KR" altLang="en-US" sz="110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DB098BDA-AF56-451D-A2D9-1C94EC4CF3C8}"/>
              </a:ext>
            </a:extLst>
          </p:cNvPr>
          <p:cNvSpPr txBox="1"/>
          <p:nvPr/>
        </p:nvSpPr>
        <p:spPr>
          <a:xfrm>
            <a:off x="511478" y="1832261"/>
            <a:ext cx="15841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err="1"/>
              <a:t>url</a:t>
            </a:r>
            <a:endParaRPr lang="ko-KR" altLang="en-US" sz="1100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82B1389A-8BCF-4A95-9934-55889C92516B}"/>
              </a:ext>
            </a:extLst>
          </p:cNvPr>
          <p:cNvSpPr txBox="1"/>
          <p:nvPr/>
        </p:nvSpPr>
        <p:spPr>
          <a:xfrm>
            <a:off x="541308" y="3712664"/>
            <a:ext cx="15841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/>
              <a:t>name</a:t>
            </a:r>
            <a:endParaRPr lang="ko-KR" altLang="en-US" sz="11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2A822CD2-1D7D-4B7F-8285-DF161194F076}"/>
              </a:ext>
            </a:extLst>
          </p:cNvPr>
          <p:cNvSpPr txBox="1"/>
          <p:nvPr/>
        </p:nvSpPr>
        <p:spPr>
          <a:xfrm>
            <a:off x="7017021" y="4334007"/>
            <a:ext cx="15841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u="sng" dirty="0" err="1"/>
              <a:t>Item_id</a:t>
            </a:r>
            <a:endParaRPr lang="ko-KR" altLang="en-US" sz="1100" u="sng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00F2F00E-AE89-439B-A3C7-69D0DB611077}"/>
              </a:ext>
            </a:extLst>
          </p:cNvPr>
          <p:cNvSpPr txBox="1"/>
          <p:nvPr/>
        </p:nvSpPr>
        <p:spPr>
          <a:xfrm>
            <a:off x="6967964" y="1943354"/>
            <a:ext cx="15841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u="sng" dirty="0" err="1"/>
              <a:t>user_id</a:t>
            </a:r>
            <a:endParaRPr lang="ko-KR" altLang="en-US" sz="1100" u="sng" dirty="0"/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056B56A5-8827-4D84-9354-4B2B32DB336E}"/>
              </a:ext>
            </a:extLst>
          </p:cNvPr>
          <p:cNvSpPr/>
          <p:nvPr/>
        </p:nvSpPr>
        <p:spPr>
          <a:xfrm>
            <a:off x="2767633" y="5594770"/>
            <a:ext cx="1872208" cy="1008182"/>
          </a:xfrm>
          <a:prstGeom prst="rect">
            <a:avLst/>
          </a:prstGeom>
          <a:solidFill>
            <a:schemeClr val="bg1"/>
          </a:solidFill>
          <a:ln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42BE16C5-2711-4DB1-B71D-42A13C7E7B57}"/>
              </a:ext>
            </a:extLst>
          </p:cNvPr>
          <p:cNvSpPr/>
          <p:nvPr/>
        </p:nvSpPr>
        <p:spPr>
          <a:xfrm>
            <a:off x="2767633" y="5341105"/>
            <a:ext cx="1884054" cy="25139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develops</a:t>
            </a:r>
            <a:endParaRPr lang="ko-KR" altLang="en-US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3AB73712-7B0E-4802-A1CA-8E5C8ACB7F93}"/>
              </a:ext>
            </a:extLst>
          </p:cNvPr>
          <p:cNvSpPr txBox="1"/>
          <p:nvPr/>
        </p:nvSpPr>
        <p:spPr>
          <a:xfrm>
            <a:off x="2899803" y="5683410"/>
            <a:ext cx="15841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u="sng" dirty="0"/>
              <a:t>ID</a:t>
            </a:r>
            <a:endParaRPr lang="ko-KR" altLang="en-US" sz="1100" u="sng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7C7C8BA3-70AB-462B-BB7D-F0A20CF8CB29}"/>
              </a:ext>
            </a:extLst>
          </p:cNvPr>
          <p:cNvSpPr txBox="1"/>
          <p:nvPr/>
        </p:nvSpPr>
        <p:spPr>
          <a:xfrm>
            <a:off x="2923847" y="5968056"/>
            <a:ext cx="15841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u="sng" dirty="0" err="1"/>
              <a:t>game_id</a:t>
            </a:r>
            <a:endParaRPr lang="ko-KR" altLang="en-US" sz="1100" u="sng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E73354AF-7B7F-413D-A572-ABD1CF14608F}"/>
              </a:ext>
            </a:extLst>
          </p:cNvPr>
          <p:cNvSpPr txBox="1"/>
          <p:nvPr/>
        </p:nvSpPr>
        <p:spPr>
          <a:xfrm>
            <a:off x="523324" y="3918259"/>
            <a:ext cx="15841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err="1"/>
              <a:t>company_name</a:t>
            </a:r>
            <a:endParaRPr lang="ko-KR" altLang="en-US" sz="1100" dirty="0"/>
          </a:p>
        </p:txBody>
      </p:sp>
      <p:cxnSp>
        <p:nvCxnSpPr>
          <p:cNvPr id="116" name="연결선: 꺾임 115">
            <a:extLst>
              <a:ext uri="{FF2B5EF4-FFF2-40B4-BE49-F238E27FC236}">
                <a16:creationId xmlns:a16="http://schemas.microsoft.com/office/drawing/2014/main" id="{54F24239-B6D6-4A6E-AA41-54B1F9766401}"/>
              </a:ext>
            </a:extLst>
          </p:cNvPr>
          <p:cNvCxnSpPr>
            <a:cxnSpLocks/>
            <a:stCxn id="114" idx="3"/>
            <a:endCxn id="91" idx="3"/>
          </p:cNvCxnSpPr>
          <p:nvPr/>
        </p:nvCxnSpPr>
        <p:spPr>
          <a:xfrm flipV="1">
            <a:off x="2107500" y="1763502"/>
            <a:ext cx="144016" cy="2285562"/>
          </a:xfrm>
          <a:prstGeom prst="bentConnector3">
            <a:avLst>
              <a:gd name="adj1" fmla="val 25873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연결선: 꺾임 116">
            <a:extLst>
              <a:ext uri="{FF2B5EF4-FFF2-40B4-BE49-F238E27FC236}">
                <a16:creationId xmlns:a16="http://schemas.microsoft.com/office/drawing/2014/main" id="{1F7B0F7A-BD51-494A-AE93-29F5B6E2B6FA}"/>
              </a:ext>
            </a:extLst>
          </p:cNvPr>
          <p:cNvCxnSpPr>
            <a:cxnSpLocks/>
            <a:stCxn id="112" idx="1"/>
            <a:endCxn id="89" idx="3"/>
          </p:cNvCxnSpPr>
          <p:nvPr/>
        </p:nvCxnSpPr>
        <p:spPr>
          <a:xfrm rot="10800000">
            <a:off x="2135009" y="3650717"/>
            <a:ext cx="764795" cy="216349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27D2400B-EE12-4586-AD6A-31B37D4F7113}"/>
              </a:ext>
            </a:extLst>
          </p:cNvPr>
          <p:cNvSpPr/>
          <p:nvPr/>
        </p:nvSpPr>
        <p:spPr>
          <a:xfrm>
            <a:off x="3967862" y="2864723"/>
            <a:ext cx="1895900" cy="1887597"/>
          </a:xfrm>
          <a:prstGeom prst="rect">
            <a:avLst/>
          </a:prstGeom>
          <a:solidFill>
            <a:schemeClr val="bg1"/>
          </a:solidFill>
          <a:ln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9FBFF40D-B6E7-42EF-BDAF-2629758D7569}"/>
              </a:ext>
            </a:extLst>
          </p:cNvPr>
          <p:cNvSpPr/>
          <p:nvPr/>
        </p:nvSpPr>
        <p:spPr>
          <a:xfrm>
            <a:off x="3960738" y="2453925"/>
            <a:ext cx="1903023" cy="37731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user_item</a:t>
            </a:r>
            <a:endParaRPr lang="ko-KR" altLang="en-US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97B60F61-7337-4CDF-A57C-E9999599E99E}"/>
              </a:ext>
            </a:extLst>
          </p:cNvPr>
          <p:cNvSpPr txBox="1"/>
          <p:nvPr/>
        </p:nvSpPr>
        <p:spPr>
          <a:xfrm>
            <a:off x="4141493" y="2942988"/>
            <a:ext cx="15841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u="sng" dirty="0" err="1"/>
              <a:t>item_id</a:t>
            </a:r>
            <a:endParaRPr lang="ko-KR" altLang="en-US" sz="1100" u="sng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2225711F-2AB5-4A01-B2CB-1298AAE038C5}"/>
              </a:ext>
            </a:extLst>
          </p:cNvPr>
          <p:cNvSpPr txBox="1"/>
          <p:nvPr/>
        </p:nvSpPr>
        <p:spPr>
          <a:xfrm>
            <a:off x="4118233" y="3197837"/>
            <a:ext cx="15841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u="sng" dirty="0" err="1"/>
              <a:t>game_id</a:t>
            </a:r>
            <a:endParaRPr lang="ko-KR" altLang="en-US" sz="1100" u="sng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37AD0ABF-FCE5-4300-92E0-0E0ADE42AC96}"/>
              </a:ext>
            </a:extLst>
          </p:cNvPr>
          <p:cNvSpPr txBox="1"/>
          <p:nvPr/>
        </p:nvSpPr>
        <p:spPr>
          <a:xfrm>
            <a:off x="4118233" y="3425795"/>
            <a:ext cx="15841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u="sng" dirty="0" err="1"/>
              <a:t>user_id</a:t>
            </a:r>
            <a:endParaRPr lang="ko-KR" altLang="en-US" sz="1100" u="sng" dirty="0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E31D4725-E0E0-4725-B673-D5FCA0DA9EB6}"/>
              </a:ext>
            </a:extLst>
          </p:cNvPr>
          <p:cNvSpPr txBox="1"/>
          <p:nvPr/>
        </p:nvSpPr>
        <p:spPr>
          <a:xfrm>
            <a:off x="7017021" y="4621513"/>
            <a:ext cx="15841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u="sng" dirty="0" err="1"/>
              <a:t>Game_id</a:t>
            </a:r>
            <a:endParaRPr lang="ko-KR" altLang="en-US" sz="1100" u="sng" dirty="0"/>
          </a:p>
        </p:txBody>
      </p:sp>
      <p:cxnSp>
        <p:nvCxnSpPr>
          <p:cNvPr id="127" name="연결선: 꺾임 126">
            <a:extLst>
              <a:ext uri="{FF2B5EF4-FFF2-40B4-BE49-F238E27FC236}">
                <a16:creationId xmlns:a16="http://schemas.microsoft.com/office/drawing/2014/main" id="{86AD1E43-2A1C-4C7E-A901-F2DB3570FA9A}"/>
              </a:ext>
            </a:extLst>
          </p:cNvPr>
          <p:cNvCxnSpPr>
            <a:cxnSpLocks/>
            <a:stCxn id="110" idx="1"/>
          </p:cNvCxnSpPr>
          <p:nvPr/>
        </p:nvCxnSpPr>
        <p:spPr>
          <a:xfrm rot="10800000" flipH="1">
            <a:off x="2767632" y="2146551"/>
            <a:ext cx="425909" cy="3952311"/>
          </a:xfrm>
          <a:prstGeom prst="bentConnector4">
            <a:avLst>
              <a:gd name="adj1" fmla="val -40255"/>
              <a:gd name="adj2" fmla="val 5637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F49F34E5-DF05-4067-BB9C-E90F6499C952}"/>
              </a:ext>
            </a:extLst>
          </p:cNvPr>
          <p:cNvSpPr txBox="1"/>
          <p:nvPr/>
        </p:nvSpPr>
        <p:spPr>
          <a:xfrm>
            <a:off x="2557317" y="1819029"/>
            <a:ext cx="15841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u="sng" dirty="0"/>
              <a:t>게임 테이블 참조</a:t>
            </a:r>
          </a:p>
        </p:txBody>
      </p:sp>
      <p:cxnSp>
        <p:nvCxnSpPr>
          <p:cNvPr id="129" name="연결선: 꺾임 128">
            <a:extLst>
              <a:ext uri="{FF2B5EF4-FFF2-40B4-BE49-F238E27FC236}">
                <a16:creationId xmlns:a16="http://schemas.microsoft.com/office/drawing/2014/main" id="{83672260-2EF8-4C35-BF6E-6CD9783DA7B4}"/>
              </a:ext>
            </a:extLst>
          </p:cNvPr>
          <p:cNvCxnSpPr>
            <a:cxnSpLocks/>
            <a:stCxn id="126" idx="1"/>
            <a:endCxn id="128" idx="2"/>
          </p:cNvCxnSpPr>
          <p:nvPr/>
        </p:nvCxnSpPr>
        <p:spPr>
          <a:xfrm rot="10800000">
            <a:off x="3349405" y="2080640"/>
            <a:ext cx="3667616" cy="267167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연결선: 꺾임 131">
            <a:extLst>
              <a:ext uri="{FF2B5EF4-FFF2-40B4-BE49-F238E27FC236}">
                <a16:creationId xmlns:a16="http://schemas.microsoft.com/office/drawing/2014/main" id="{2EE3AF52-4EE7-4121-A46D-C39B96A54B30}"/>
              </a:ext>
            </a:extLst>
          </p:cNvPr>
          <p:cNvCxnSpPr>
            <a:cxnSpLocks/>
            <a:stCxn id="123" idx="3"/>
            <a:endCxn id="103" idx="1"/>
          </p:cNvCxnSpPr>
          <p:nvPr/>
        </p:nvCxnSpPr>
        <p:spPr>
          <a:xfrm>
            <a:off x="5725669" y="3073793"/>
            <a:ext cx="1291352" cy="139101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연결선: 꺾임 134">
            <a:extLst>
              <a:ext uri="{FF2B5EF4-FFF2-40B4-BE49-F238E27FC236}">
                <a16:creationId xmlns:a16="http://schemas.microsoft.com/office/drawing/2014/main" id="{48498F16-5421-40B0-A7A6-5B0FA98BE3A0}"/>
              </a:ext>
            </a:extLst>
          </p:cNvPr>
          <p:cNvCxnSpPr>
            <a:cxnSpLocks/>
          </p:cNvCxnSpPr>
          <p:nvPr/>
        </p:nvCxnSpPr>
        <p:spPr>
          <a:xfrm rot="16200000" flipV="1">
            <a:off x="2972691" y="2257443"/>
            <a:ext cx="1237456" cy="993464"/>
          </a:xfrm>
          <a:prstGeom prst="bentConnector3">
            <a:avLst>
              <a:gd name="adj1" fmla="val 12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>
            <a:extLst>
              <a:ext uri="{FF2B5EF4-FFF2-40B4-BE49-F238E27FC236}">
                <a16:creationId xmlns:a16="http://schemas.microsoft.com/office/drawing/2014/main" id="{91BA3576-B128-416F-999A-6FEBAD1FBA3D}"/>
              </a:ext>
            </a:extLst>
          </p:cNvPr>
          <p:cNvSpPr txBox="1"/>
          <p:nvPr/>
        </p:nvSpPr>
        <p:spPr>
          <a:xfrm>
            <a:off x="3331636" y="1342899"/>
            <a:ext cx="15841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u="sng" dirty="0"/>
              <a:t>유저 테이블 참조</a:t>
            </a:r>
          </a:p>
        </p:txBody>
      </p:sp>
      <p:cxnSp>
        <p:nvCxnSpPr>
          <p:cNvPr id="144" name="연결선: 꺾임 143">
            <a:extLst>
              <a:ext uri="{FF2B5EF4-FFF2-40B4-BE49-F238E27FC236}">
                <a16:creationId xmlns:a16="http://schemas.microsoft.com/office/drawing/2014/main" id="{62DA1430-A017-4FF0-BE90-5AC1558793FA}"/>
              </a:ext>
            </a:extLst>
          </p:cNvPr>
          <p:cNvCxnSpPr>
            <a:cxnSpLocks/>
            <a:endCxn id="143" idx="3"/>
          </p:cNvCxnSpPr>
          <p:nvPr/>
        </p:nvCxnSpPr>
        <p:spPr>
          <a:xfrm rot="10800000">
            <a:off x="4915812" y="1473705"/>
            <a:ext cx="1925472" cy="62016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>
            <a:extLst>
              <a:ext uri="{FF2B5EF4-FFF2-40B4-BE49-F238E27FC236}">
                <a16:creationId xmlns:a16="http://schemas.microsoft.com/office/drawing/2014/main" id="{70DE0C34-6DFF-48ED-8655-E2D572906391}"/>
              </a:ext>
            </a:extLst>
          </p:cNvPr>
          <p:cNvSpPr txBox="1"/>
          <p:nvPr/>
        </p:nvSpPr>
        <p:spPr>
          <a:xfrm>
            <a:off x="4129863" y="3742354"/>
            <a:ext cx="15841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err="1"/>
              <a:t>acquired_date</a:t>
            </a:r>
            <a:endParaRPr lang="ko-KR" altLang="en-US" sz="1100" dirty="0"/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3906AF27-5888-43A8-A9A6-DCD39990A1F0}"/>
              </a:ext>
            </a:extLst>
          </p:cNvPr>
          <p:cNvSpPr txBox="1"/>
          <p:nvPr/>
        </p:nvSpPr>
        <p:spPr>
          <a:xfrm>
            <a:off x="4101464" y="4097521"/>
            <a:ext cx="15841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err="1"/>
              <a:t>user_defined_name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540245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A41ADF5A-CA3F-45E5-9333-17BC7F9B2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9514"/>
          </a:xfrm>
        </p:spPr>
        <p:txBody>
          <a:bodyPr/>
          <a:lstStyle/>
          <a:p>
            <a:r>
              <a:rPr lang="en-US" altLang="ko-KR" sz="4400" dirty="0">
                <a:solidFill>
                  <a:schemeClr val="bg1"/>
                </a:solidFill>
                <a:ea typeface="Arial Unicode MS" pitchFamily="50" charset="-127"/>
              </a:rPr>
              <a:t>RDB </a:t>
            </a:r>
            <a:r>
              <a:rPr lang="ko-KR" altLang="en-US" sz="4400" dirty="0">
                <a:solidFill>
                  <a:schemeClr val="bg1"/>
                </a:solidFill>
                <a:ea typeface="Arial Unicode MS" pitchFamily="50" charset="-127"/>
              </a:rPr>
              <a:t>테이블 스키마 </a:t>
            </a:r>
            <a:r>
              <a:rPr lang="en-US" altLang="ko-KR" sz="4400" dirty="0">
                <a:solidFill>
                  <a:schemeClr val="bg1"/>
                </a:solidFill>
                <a:ea typeface="Arial Unicode MS" pitchFamily="50" charset="-127"/>
              </a:rPr>
              <a:t>refinement</a:t>
            </a:r>
            <a:br>
              <a:rPr lang="en-US" altLang="ko-KR" sz="4400" dirty="0">
                <a:solidFill>
                  <a:schemeClr val="bg1"/>
                </a:solidFill>
                <a:ea typeface="Arial Unicode MS" pitchFamily="50" charset="-127"/>
              </a:rPr>
            </a:br>
            <a:r>
              <a:rPr lang="en-US" altLang="ko-KR" sz="2000" dirty="0">
                <a:solidFill>
                  <a:schemeClr val="bg1"/>
                </a:solidFill>
                <a:ea typeface="Arial Unicode MS" pitchFamily="50" charset="-127"/>
              </a:rPr>
              <a:t>-&gt;</a:t>
            </a:r>
            <a:r>
              <a:rPr lang="ko-KR" altLang="en-US" sz="2000" dirty="0">
                <a:solidFill>
                  <a:schemeClr val="bg1"/>
                </a:solidFill>
                <a:ea typeface="Arial Unicode MS" pitchFamily="50" charset="-127"/>
              </a:rPr>
              <a:t>슬라이드 노트 참조</a:t>
            </a:r>
            <a:endParaRPr lang="ko-KR" altLang="en-US" sz="4400" dirty="0">
              <a:solidFill>
                <a:schemeClr val="bg1"/>
              </a:solidFill>
              <a:ea typeface="Arial Unicode MS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5765949-2BE6-471A-BC20-8BFDDC50CBD1}"/>
              </a:ext>
            </a:extLst>
          </p:cNvPr>
          <p:cNvSpPr/>
          <p:nvPr/>
        </p:nvSpPr>
        <p:spPr>
          <a:xfrm>
            <a:off x="496264" y="2844103"/>
            <a:ext cx="1729172" cy="10404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D3F3D32-0AF9-4169-9CA1-9E60C6627447}"/>
              </a:ext>
            </a:extLst>
          </p:cNvPr>
          <p:cNvSpPr/>
          <p:nvPr/>
        </p:nvSpPr>
        <p:spPr>
          <a:xfrm>
            <a:off x="496264" y="2592709"/>
            <a:ext cx="1729172" cy="28423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user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45F3DC3-BBD3-4653-A411-CF84CC11AE36}"/>
              </a:ext>
            </a:extLst>
          </p:cNvPr>
          <p:cNvSpPr txBox="1"/>
          <p:nvPr/>
        </p:nvSpPr>
        <p:spPr>
          <a:xfrm>
            <a:off x="509090" y="3097049"/>
            <a:ext cx="15841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/>
              <a:t>name</a:t>
            </a:r>
            <a:endParaRPr lang="ko-KR" altLang="en-US" sz="11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364B6AE-66D6-4C8C-8D63-1BA433AC280A}"/>
              </a:ext>
            </a:extLst>
          </p:cNvPr>
          <p:cNvSpPr txBox="1"/>
          <p:nvPr/>
        </p:nvSpPr>
        <p:spPr>
          <a:xfrm>
            <a:off x="509090" y="2847037"/>
            <a:ext cx="15841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u="sng" dirty="0"/>
              <a:t>ID</a:t>
            </a:r>
            <a:endParaRPr lang="ko-KR" altLang="en-US" sz="1100" u="sng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6901AFB-CEAF-4C69-82D9-1EE04AD46990}"/>
              </a:ext>
            </a:extLst>
          </p:cNvPr>
          <p:cNvSpPr txBox="1"/>
          <p:nvPr/>
        </p:nvSpPr>
        <p:spPr>
          <a:xfrm>
            <a:off x="509090" y="3360010"/>
            <a:ext cx="15841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/>
              <a:t>status</a:t>
            </a:r>
            <a:endParaRPr lang="ko-KR" altLang="en-US" sz="11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42EDEA8-05B9-4D17-B5B8-C0B84DC94D71}"/>
              </a:ext>
            </a:extLst>
          </p:cNvPr>
          <p:cNvSpPr txBox="1"/>
          <p:nvPr/>
        </p:nvSpPr>
        <p:spPr>
          <a:xfrm>
            <a:off x="496264" y="3576211"/>
            <a:ext cx="15841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/>
              <a:t>money</a:t>
            </a:r>
            <a:endParaRPr lang="ko-KR" altLang="en-US" sz="11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33A4B02-5A38-40AC-A6DD-2F585450A003}"/>
              </a:ext>
            </a:extLst>
          </p:cNvPr>
          <p:cNvSpPr/>
          <p:nvPr/>
        </p:nvSpPr>
        <p:spPr>
          <a:xfrm>
            <a:off x="353228" y="4546284"/>
            <a:ext cx="1872208" cy="19090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2BB0871-EC40-4B5A-83A6-6350C54AB5BA}"/>
              </a:ext>
            </a:extLst>
          </p:cNvPr>
          <p:cNvSpPr/>
          <p:nvPr/>
        </p:nvSpPr>
        <p:spPr>
          <a:xfrm>
            <a:off x="361128" y="4552151"/>
            <a:ext cx="1872208" cy="2880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game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21047EE-A16F-4D6C-859C-B078B11A9E95}"/>
              </a:ext>
            </a:extLst>
          </p:cNvPr>
          <p:cNvSpPr txBox="1"/>
          <p:nvPr/>
        </p:nvSpPr>
        <p:spPr>
          <a:xfrm>
            <a:off x="502774" y="4901061"/>
            <a:ext cx="15841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u="sng" dirty="0" err="1"/>
              <a:t>game_id</a:t>
            </a:r>
            <a:endParaRPr lang="ko-KR" altLang="en-US" sz="1100" u="sng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879FD43-D5D7-4E7A-92B6-10D9CEAA4EA7}"/>
              </a:ext>
            </a:extLst>
          </p:cNvPr>
          <p:cNvSpPr txBox="1"/>
          <p:nvPr/>
        </p:nvSpPr>
        <p:spPr>
          <a:xfrm>
            <a:off x="497244" y="5081043"/>
            <a:ext cx="15841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err="1"/>
              <a:t>game_name</a:t>
            </a:r>
            <a:endParaRPr lang="ko-KR" altLang="en-US" sz="11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3D4E2B0-91F3-45B2-8B20-222D83A96A4F}"/>
              </a:ext>
            </a:extLst>
          </p:cNvPr>
          <p:cNvSpPr txBox="1"/>
          <p:nvPr/>
        </p:nvSpPr>
        <p:spPr>
          <a:xfrm>
            <a:off x="497244" y="5342653"/>
            <a:ext cx="15841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err="1"/>
              <a:t>release_date</a:t>
            </a:r>
            <a:endParaRPr lang="ko-KR" altLang="en-US" sz="11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1499CFF-EEF0-45C2-8B31-5095E123B543}"/>
              </a:ext>
            </a:extLst>
          </p:cNvPr>
          <p:cNvSpPr txBox="1"/>
          <p:nvPr/>
        </p:nvSpPr>
        <p:spPr>
          <a:xfrm>
            <a:off x="497244" y="5583513"/>
            <a:ext cx="15841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/>
              <a:t>price</a:t>
            </a:r>
            <a:endParaRPr lang="ko-KR" altLang="en-US" sz="11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873CD8F-2313-4DF4-AC3D-4850F8164DF0}"/>
              </a:ext>
            </a:extLst>
          </p:cNvPr>
          <p:cNvSpPr txBox="1"/>
          <p:nvPr/>
        </p:nvSpPr>
        <p:spPr>
          <a:xfrm>
            <a:off x="497244" y="5824373"/>
            <a:ext cx="15841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/>
              <a:t>genre</a:t>
            </a:r>
            <a:endParaRPr lang="ko-KR" altLang="en-US" sz="11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7926092-2A1C-42A2-A8AB-C00BA326ABD3}"/>
              </a:ext>
            </a:extLst>
          </p:cNvPr>
          <p:cNvSpPr/>
          <p:nvPr/>
        </p:nvSpPr>
        <p:spPr>
          <a:xfrm>
            <a:off x="2988898" y="1181312"/>
            <a:ext cx="1872208" cy="10692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8517A92B-0707-4F55-90FC-81157190E42F}"/>
              </a:ext>
            </a:extLst>
          </p:cNvPr>
          <p:cNvSpPr/>
          <p:nvPr/>
        </p:nvSpPr>
        <p:spPr>
          <a:xfrm>
            <a:off x="2978032" y="927649"/>
            <a:ext cx="1894920" cy="25907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friend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0CDD91D-6C8B-4588-BC8A-D451B1E9FC6F}"/>
              </a:ext>
            </a:extLst>
          </p:cNvPr>
          <p:cNvSpPr txBox="1"/>
          <p:nvPr/>
        </p:nvSpPr>
        <p:spPr>
          <a:xfrm>
            <a:off x="3144760" y="1431326"/>
            <a:ext cx="15841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u="sng" dirty="0" err="1"/>
              <a:t>Friend_id</a:t>
            </a:r>
            <a:endParaRPr lang="ko-KR" altLang="en-US" sz="1100" u="sng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5931B5F-6418-4F84-AFEC-7B53BFD21899}"/>
              </a:ext>
            </a:extLst>
          </p:cNvPr>
          <p:cNvSpPr txBox="1"/>
          <p:nvPr/>
        </p:nvSpPr>
        <p:spPr>
          <a:xfrm>
            <a:off x="3144760" y="1181314"/>
            <a:ext cx="15841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u="sng" dirty="0" err="1"/>
              <a:t>User_id</a:t>
            </a:r>
            <a:endParaRPr lang="ko-KR" altLang="en-US" sz="1100" u="sng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23E4E455-AE25-42F9-BF8F-5F77A842C9F8}"/>
              </a:ext>
            </a:extLst>
          </p:cNvPr>
          <p:cNvSpPr/>
          <p:nvPr/>
        </p:nvSpPr>
        <p:spPr>
          <a:xfrm>
            <a:off x="383474" y="1268178"/>
            <a:ext cx="1872208" cy="10692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322583C2-6BDC-40C6-A307-1EAD258C5EB4}"/>
              </a:ext>
            </a:extLst>
          </p:cNvPr>
          <p:cNvSpPr/>
          <p:nvPr/>
        </p:nvSpPr>
        <p:spPr>
          <a:xfrm>
            <a:off x="372608" y="1014515"/>
            <a:ext cx="1894920" cy="25907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blocked</a:t>
            </a:r>
            <a:endParaRPr lang="ko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0F4B8D1-1D22-45CF-B8DA-9E0F0D7FF40C}"/>
              </a:ext>
            </a:extLst>
          </p:cNvPr>
          <p:cNvSpPr txBox="1"/>
          <p:nvPr/>
        </p:nvSpPr>
        <p:spPr>
          <a:xfrm>
            <a:off x="539336" y="1518192"/>
            <a:ext cx="15841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u="sng" dirty="0" err="1"/>
              <a:t>Blocked_id</a:t>
            </a:r>
            <a:endParaRPr lang="ko-KR" altLang="en-US" sz="1100" u="sng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00E6B5F-15B8-4383-889A-BEFA14613799}"/>
              </a:ext>
            </a:extLst>
          </p:cNvPr>
          <p:cNvSpPr txBox="1"/>
          <p:nvPr/>
        </p:nvSpPr>
        <p:spPr>
          <a:xfrm>
            <a:off x="539336" y="1268180"/>
            <a:ext cx="15841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u="sng" dirty="0" err="1"/>
              <a:t>user_id</a:t>
            </a:r>
            <a:endParaRPr lang="ko-KR" altLang="en-US" sz="1100" u="sng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11C366A1-8E69-4A74-AE55-890B8E05DFF1}"/>
              </a:ext>
            </a:extLst>
          </p:cNvPr>
          <p:cNvSpPr/>
          <p:nvPr/>
        </p:nvSpPr>
        <p:spPr>
          <a:xfrm>
            <a:off x="2824999" y="3339135"/>
            <a:ext cx="1729172" cy="10404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D65E4696-32C5-42AB-B83F-59A170462B59}"/>
              </a:ext>
            </a:extLst>
          </p:cNvPr>
          <p:cNvSpPr/>
          <p:nvPr/>
        </p:nvSpPr>
        <p:spPr>
          <a:xfrm>
            <a:off x="2824999" y="3087741"/>
            <a:ext cx="1729172" cy="28423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prev_name</a:t>
            </a:r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5B216E0-B502-456C-A72F-140D73E47A36}"/>
              </a:ext>
            </a:extLst>
          </p:cNvPr>
          <p:cNvSpPr txBox="1"/>
          <p:nvPr/>
        </p:nvSpPr>
        <p:spPr>
          <a:xfrm>
            <a:off x="2837825" y="3342069"/>
            <a:ext cx="15841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u="sng" dirty="0" err="1"/>
              <a:t>user_id</a:t>
            </a:r>
            <a:endParaRPr lang="ko-KR" altLang="en-US" sz="1100" u="sng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19A22CF7-ADEB-47C1-BFEB-B0AAB2C135EC}"/>
              </a:ext>
            </a:extLst>
          </p:cNvPr>
          <p:cNvSpPr/>
          <p:nvPr/>
        </p:nvSpPr>
        <p:spPr>
          <a:xfrm>
            <a:off x="2767547" y="5355524"/>
            <a:ext cx="1729172" cy="10404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10090F38-BC89-40BD-B016-E3E7F420A32F}"/>
              </a:ext>
            </a:extLst>
          </p:cNvPr>
          <p:cNvSpPr/>
          <p:nvPr/>
        </p:nvSpPr>
        <p:spPr>
          <a:xfrm>
            <a:off x="2767547" y="5104130"/>
            <a:ext cx="1729172" cy="28423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has</a:t>
            </a:r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65D4BDB-7B04-4CCA-A4B9-3D10DF16F0B8}"/>
              </a:ext>
            </a:extLst>
          </p:cNvPr>
          <p:cNvSpPr txBox="1"/>
          <p:nvPr/>
        </p:nvSpPr>
        <p:spPr>
          <a:xfrm>
            <a:off x="2793199" y="5621419"/>
            <a:ext cx="15841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u="sng" dirty="0" err="1"/>
              <a:t>Game_id</a:t>
            </a:r>
            <a:endParaRPr lang="ko-KR" altLang="en-US" sz="1100" u="sng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B907754-7875-45B7-8014-25D8E2E2E688}"/>
              </a:ext>
            </a:extLst>
          </p:cNvPr>
          <p:cNvSpPr txBox="1"/>
          <p:nvPr/>
        </p:nvSpPr>
        <p:spPr>
          <a:xfrm>
            <a:off x="2780373" y="5358458"/>
            <a:ext cx="15841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u="sng" dirty="0" err="1"/>
              <a:t>user_id</a:t>
            </a:r>
            <a:endParaRPr lang="ko-KR" altLang="en-US" sz="1100" u="sng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E82E539-877C-463D-9B3A-26AA82B4DFA6}"/>
              </a:ext>
            </a:extLst>
          </p:cNvPr>
          <p:cNvSpPr txBox="1"/>
          <p:nvPr/>
        </p:nvSpPr>
        <p:spPr>
          <a:xfrm>
            <a:off x="2802411" y="6065366"/>
            <a:ext cx="15841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err="1"/>
              <a:t>isinStalled</a:t>
            </a:r>
            <a:endParaRPr lang="ko-KR" altLang="en-US" sz="1100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B312F0D0-6A6B-4344-AFF3-63E018E88025}"/>
              </a:ext>
            </a:extLst>
          </p:cNvPr>
          <p:cNvSpPr/>
          <p:nvPr/>
        </p:nvSpPr>
        <p:spPr>
          <a:xfrm>
            <a:off x="5214244" y="2805583"/>
            <a:ext cx="1729172" cy="10404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E5C7957C-DBF1-4A27-8ADB-CE27E5BFD243}"/>
              </a:ext>
            </a:extLst>
          </p:cNvPr>
          <p:cNvSpPr/>
          <p:nvPr/>
        </p:nvSpPr>
        <p:spPr>
          <a:xfrm>
            <a:off x="5214244" y="2554189"/>
            <a:ext cx="1729172" cy="28423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belongs</a:t>
            </a:r>
            <a:endParaRPr lang="ko-KR" alt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4276992-3BE3-43B0-A76B-E8861CB808FD}"/>
              </a:ext>
            </a:extLst>
          </p:cNvPr>
          <p:cNvSpPr txBox="1"/>
          <p:nvPr/>
        </p:nvSpPr>
        <p:spPr>
          <a:xfrm>
            <a:off x="5239896" y="3071478"/>
            <a:ext cx="15841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u="sng" dirty="0" err="1"/>
              <a:t>group_name</a:t>
            </a:r>
            <a:endParaRPr lang="ko-KR" altLang="en-US" sz="1100" u="sng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0587A85-EC92-4F92-956A-EF5EF0820211}"/>
              </a:ext>
            </a:extLst>
          </p:cNvPr>
          <p:cNvSpPr txBox="1"/>
          <p:nvPr/>
        </p:nvSpPr>
        <p:spPr>
          <a:xfrm>
            <a:off x="5227070" y="2808517"/>
            <a:ext cx="15841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u="sng" dirty="0" err="1"/>
              <a:t>user_id</a:t>
            </a:r>
            <a:endParaRPr lang="ko-KR" altLang="en-US" sz="1100" u="sng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BECC9AF-2B9A-4373-81B2-A9C370FE8F68}"/>
              </a:ext>
            </a:extLst>
          </p:cNvPr>
          <p:cNvSpPr txBox="1"/>
          <p:nvPr/>
        </p:nvSpPr>
        <p:spPr>
          <a:xfrm>
            <a:off x="5227070" y="3321490"/>
            <a:ext cx="15841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err="1"/>
              <a:t>join_date</a:t>
            </a:r>
            <a:endParaRPr lang="ko-KR" altLang="en-US" sz="1100" dirty="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37D29D5C-817F-4FA8-8C0A-3DF344DC26CD}"/>
              </a:ext>
            </a:extLst>
          </p:cNvPr>
          <p:cNvSpPr/>
          <p:nvPr/>
        </p:nvSpPr>
        <p:spPr>
          <a:xfrm>
            <a:off x="7190942" y="2798651"/>
            <a:ext cx="1872208" cy="10081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9930FACC-B743-417F-BC4C-D896E407C611}"/>
              </a:ext>
            </a:extLst>
          </p:cNvPr>
          <p:cNvSpPr/>
          <p:nvPr/>
        </p:nvSpPr>
        <p:spPr>
          <a:xfrm>
            <a:off x="7190942" y="2544986"/>
            <a:ext cx="1884054" cy="25139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group</a:t>
            </a:r>
            <a:endParaRPr lang="ko-KR" alt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2D0D83F-5EC5-491D-97CC-2946C961B46E}"/>
              </a:ext>
            </a:extLst>
          </p:cNvPr>
          <p:cNvSpPr txBox="1"/>
          <p:nvPr/>
        </p:nvSpPr>
        <p:spPr>
          <a:xfrm>
            <a:off x="7321961" y="2978888"/>
            <a:ext cx="15841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u="sng" dirty="0" err="1"/>
              <a:t>group_name</a:t>
            </a:r>
            <a:endParaRPr lang="ko-KR" altLang="en-US" sz="1100" u="sng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9520A25-FF83-4FE5-9F08-B2D1C3CE281C}"/>
              </a:ext>
            </a:extLst>
          </p:cNvPr>
          <p:cNvSpPr txBox="1"/>
          <p:nvPr/>
        </p:nvSpPr>
        <p:spPr>
          <a:xfrm>
            <a:off x="7262949" y="3247313"/>
            <a:ext cx="15841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/>
              <a:t>description</a:t>
            </a:r>
            <a:endParaRPr lang="ko-KR" altLang="en-US" sz="1100" dirty="0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4299BAAA-9F74-4723-9CF8-51DD5C762EB6}"/>
              </a:ext>
            </a:extLst>
          </p:cNvPr>
          <p:cNvSpPr/>
          <p:nvPr/>
        </p:nvSpPr>
        <p:spPr>
          <a:xfrm>
            <a:off x="7135687" y="4572707"/>
            <a:ext cx="1872208" cy="2150428"/>
          </a:xfrm>
          <a:prstGeom prst="rect">
            <a:avLst/>
          </a:prstGeom>
          <a:solidFill>
            <a:schemeClr val="bg1"/>
          </a:solidFill>
          <a:ln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18B2F93D-6A75-4D21-A4A5-B85F8DA22AD2}"/>
              </a:ext>
            </a:extLst>
          </p:cNvPr>
          <p:cNvSpPr/>
          <p:nvPr/>
        </p:nvSpPr>
        <p:spPr>
          <a:xfrm>
            <a:off x="7143587" y="4552151"/>
            <a:ext cx="1872208" cy="2880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post</a:t>
            </a:r>
            <a:endParaRPr lang="ko-KR" altLang="en-US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8A1B263-9256-4102-97D4-14B22E638C85}"/>
              </a:ext>
            </a:extLst>
          </p:cNvPr>
          <p:cNvSpPr txBox="1"/>
          <p:nvPr/>
        </p:nvSpPr>
        <p:spPr>
          <a:xfrm>
            <a:off x="7319657" y="5629256"/>
            <a:ext cx="15841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/>
              <a:t>title</a:t>
            </a:r>
            <a:endParaRPr lang="ko-KR" altLang="en-US" sz="11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09B287C-37AB-43CD-B534-5FCA57FB845F}"/>
              </a:ext>
            </a:extLst>
          </p:cNvPr>
          <p:cNvSpPr txBox="1"/>
          <p:nvPr/>
        </p:nvSpPr>
        <p:spPr>
          <a:xfrm>
            <a:off x="7275753" y="4929288"/>
            <a:ext cx="15841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u="sng" dirty="0" err="1"/>
              <a:t>post</a:t>
            </a:r>
            <a:r>
              <a:rPr lang="en-US" altLang="ko-KR" sz="1100" dirty="0" err="1"/>
              <a:t>_id</a:t>
            </a:r>
            <a:endParaRPr lang="ko-KR" altLang="en-US" sz="11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68A5925-FECA-46EE-9379-F83F772E65B7}"/>
              </a:ext>
            </a:extLst>
          </p:cNvPr>
          <p:cNvSpPr txBox="1"/>
          <p:nvPr/>
        </p:nvSpPr>
        <p:spPr>
          <a:xfrm>
            <a:off x="7311757" y="5836397"/>
            <a:ext cx="15841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err="1"/>
              <a:t>post_date</a:t>
            </a:r>
            <a:endParaRPr lang="ko-KR" altLang="en-US" sz="11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4E222EC-C98B-41C3-830B-07102E28AAE9}"/>
              </a:ext>
            </a:extLst>
          </p:cNvPr>
          <p:cNvSpPr txBox="1"/>
          <p:nvPr/>
        </p:nvSpPr>
        <p:spPr>
          <a:xfrm>
            <a:off x="7303857" y="6103482"/>
            <a:ext cx="15841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/>
              <a:t>content</a:t>
            </a:r>
            <a:endParaRPr lang="ko-KR" altLang="en-US" sz="11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584FFE46-E3D4-49ED-81CA-174A09EF9A09}"/>
              </a:ext>
            </a:extLst>
          </p:cNvPr>
          <p:cNvSpPr txBox="1"/>
          <p:nvPr/>
        </p:nvSpPr>
        <p:spPr>
          <a:xfrm>
            <a:off x="7319657" y="6358112"/>
            <a:ext cx="15841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err="1"/>
              <a:t>post_type</a:t>
            </a:r>
            <a:endParaRPr lang="ko-KR" altLang="en-US" sz="11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3C70130-B305-4640-9704-3EE18B861B8B}"/>
              </a:ext>
            </a:extLst>
          </p:cNvPr>
          <p:cNvSpPr txBox="1"/>
          <p:nvPr/>
        </p:nvSpPr>
        <p:spPr>
          <a:xfrm>
            <a:off x="7319657" y="5156724"/>
            <a:ext cx="15841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err="1"/>
              <a:t>game_id</a:t>
            </a:r>
            <a:endParaRPr lang="ko-KR" altLang="en-US" sz="1100" dirty="0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9A726CAD-4712-407D-901E-929FCF76FFD3}"/>
              </a:ext>
            </a:extLst>
          </p:cNvPr>
          <p:cNvSpPr/>
          <p:nvPr/>
        </p:nvSpPr>
        <p:spPr>
          <a:xfrm>
            <a:off x="5302274" y="1349479"/>
            <a:ext cx="1872208" cy="987932"/>
          </a:xfrm>
          <a:prstGeom prst="rect">
            <a:avLst/>
          </a:prstGeom>
          <a:solidFill>
            <a:schemeClr val="bg1"/>
          </a:solidFill>
          <a:ln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8ECBC996-C5A2-401D-B84E-9027C8A3D23E}"/>
              </a:ext>
            </a:extLst>
          </p:cNvPr>
          <p:cNvSpPr/>
          <p:nvPr/>
        </p:nvSpPr>
        <p:spPr>
          <a:xfrm>
            <a:off x="5302274" y="1095814"/>
            <a:ext cx="1884054" cy="25139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achievement</a:t>
            </a:r>
            <a:endParaRPr lang="ko-KR" altLang="en-US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39A88EEC-6CE1-40E0-8319-E639E95380FF}"/>
              </a:ext>
            </a:extLst>
          </p:cNvPr>
          <p:cNvSpPr txBox="1"/>
          <p:nvPr/>
        </p:nvSpPr>
        <p:spPr>
          <a:xfrm>
            <a:off x="5374281" y="1350963"/>
            <a:ext cx="15841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u="sng" dirty="0" err="1"/>
              <a:t>game_id</a:t>
            </a:r>
            <a:endParaRPr lang="ko-KR" altLang="en-US" sz="1100" u="sng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316DE0A5-B366-4C40-BCCF-92930A958F36}"/>
              </a:ext>
            </a:extLst>
          </p:cNvPr>
          <p:cNvSpPr txBox="1"/>
          <p:nvPr/>
        </p:nvSpPr>
        <p:spPr>
          <a:xfrm>
            <a:off x="5386396" y="1629566"/>
            <a:ext cx="15841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u="sng" dirty="0" err="1"/>
              <a:t>achiev_name</a:t>
            </a:r>
            <a:endParaRPr lang="ko-KR" altLang="en-US" sz="1100" u="sng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46348D19-C42C-46DA-839F-4126930AC25F}"/>
              </a:ext>
            </a:extLst>
          </p:cNvPr>
          <p:cNvSpPr txBox="1"/>
          <p:nvPr/>
        </p:nvSpPr>
        <p:spPr>
          <a:xfrm>
            <a:off x="5386396" y="1919362"/>
            <a:ext cx="15841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/>
              <a:t>description</a:t>
            </a:r>
            <a:endParaRPr lang="ko-KR" altLang="en-US" sz="1100" dirty="0"/>
          </a:p>
        </p:txBody>
      </p:sp>
      <p:cxnSp>
        <p:nvCxnSpPr>
          <p:cNvPr id="84" name="연결선: 꺾임 83">
            <a:extLst>
              <a:ext uri="{FF2B5EF4-FFF2-40B4-BE49-F238E27FC236}">
                <a16:creationId xmlns:a16="http://schemas.microsoft.com/office/drawing/2014/main" id="{A438CC5D-A85C-4A33-9806-9FBD3DCDF7F2}"/>
              </a:ext>
            </a:extLst>
          </p:cNvPr>
          <p:cNvCxnSpPr>
            <a:stCxn id="39" idx="1"/>
            <a:endCxn id="20" idx="1"/>
          </p:cNvCxnSpPr>
          <p:nvPr/>
        </p:nvCxnSpPr>
        <p:spPr>
          <a:xfrm rot="10800000" flipV="1">
            <a:off x="509090" y="1398984"/>
            <a:ext cx="30246" cy="1578857"/>
          </a:xfrm>
          <a:prstGeom prst="bentConnector3">
            <a:avLst>
              <a:gd name="adj1" fmla="val 85580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연결선: 꺾임 86">
            <a:extLst>
              <a:ext uri="{FF2B5EF4-FFF2-40B4-BE49-F238E27FC236}">
                <a16:creationId xmlns:a16="http://schemas.microsoft.com/office/drawing/2014/main" id="{8F2ED057-3936-4F44-AFB0-09864EF38061}"/>
              </a:ext>
            </a:extLst>
          </p:cNvPr>
          <p:cNvCxnSpPr>
            <a:cxnSpLocks/>
            <a:stCxn id="33" idx="1"/>
            <a:endCxn id="20" idx="3"/>
          </p:cNvCxnSpPr>
          <p:nvPr/>
        </p:nvCxnSpPr>
        <p:spPr>
          <a:xfrm rot="10800000" flipV="1">
            <a:off x="2093266" y="1312118"/>
            <a:ext cx="1051494" cy="166572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연결선: 꺾임 90">
            <a:extLst>
              <a:ext uri="{FF2B5EF4-FFF2-40B4-BE49-F238E27FC236}">
                <a16:creationId xmlns:a16="http://schemas.microsoft.com/office/drawing/2014/main" id="{2951A63E-A231-4BA7-8F7F-9A89431B7D8E}"/>
              </a:ext>
            </a:extLst>
          </p:cNvPr>
          <p:cNvCxnSpPr>
            <a:cxnSpLocks/>
            <a:stCxn id="32" idx="1"/>
          </p:cNvCxnSpPr>
          <p:nvPr/>
        </p:nvCxnSpPr>
        <p:spPr>
          <a:xfrm rot="10800000" flipV="1">
            <a:off x="2134378" y="1562130"/>
            <a:ext cx="1010382" cy="142559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연결선: 꺾임 95">
            <a:extLst>
              <a:ext uri="{FF2B5EF4-FFF2-40B4-BE49-F238E27FC236}">
                <a16:creationId xmlns:a16="http://schemas.microsoft.com/office/drawing/2014/main" id="{CFA14C3E-BB7B-4A4D-BB84-5FCA103D26E1}"/>
              </a:ext>
            </a:extLst>
          </p:cNvPr>
          <p:cNvCxnSpPr>
            <a:cxnSpLocks/>
            <a:stCxn id="38" idx="1"/>
            <a:endCxn id="20" idx="1"/>
          </p:cNvCxnSpPr>
          <p:nvPr/>
        </p:nvCxnSpPr>
        <p:spPr>
          <a:xfrm rot="10800000" flipV="1">
            <a:off x="509090" y="1648996"/>
            <a:ext cx="30246" cy="1328845"/>
          </a:xfrm>
          <a:prstGeom prst="bentConnector3">
            <a:avLst>
              <a:gd name="adj1" fmla="val 85580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연결선: 꺾임 98">
            <a:extLst>
              <a:ext uri="{FF2B5EF4-FFF2-40B4-BE49-F238E27FC236}">
                <a16:creationId xmlns:a16="http://schemas.microsoft.com/office/drawing/2014/main" id="{6128CA0F-7DFF-4543-A7D6-15CAA0EA0BB2}"/>
              </a:ext>
            </a:extLst>
          </p:cNvPr>
          <p:cNvCxnSpPr>
            <a:cxnSpLocks/>
            <a:stCxn id="47" idx="1"/>
          </p:cNvCxnSpPr>
          <p:nvPr/>
        </p:nvCxnSpPr>
        <p:spPr>
          <a:xfrm rot="10800000">
            <a:off x="2154449" y="3114124"/>
            <a:ext cx="683377" cy="35875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연결선: 꺾임 106">
            <a:extLst>
              <a:ext uri="{FF2B5EF4-FFF2-40B4-BE49-F238E27FC236}">
                <a16:creationId xmlns:a16="http://schemas.microsoft.com/office/drawing/2014/main" id="{87BFB7DF-2851-418B-BF26-495F0EE25414}"/>
              </a:ext>
            </a:extLst>
          </p:cNvPr>
          <p:cNvCxnSpPr>
            <a:cxnSpLocks/>
          </p:cNvCxnSpPr>
          <p:nvPr/>
        </p:nvCxnSpPr>
        <p:spPr>
          <a:xfrm rot="10800000" flipV="1">
            <a:off x="1547039" y="1498033"/>
            <a:ext cx="3819345" cy="3503309"/>
          </a:xfrm>
          <a:prstGeom prst="bentConnector3">
            <a:avLst>
              <a:gd name="adj1" fmla="val 1146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연결선: 꺾임 116">
            <a:extLst>
              <a:ext uri="{FF2B5EF4-FFF2-40B4-BE49-F238E27FC236}">
                <a16:creationId xmlns:a16="http://schemas.microsoft.com/office/drawing/2014/main" id="{CE8818A4-830F-46E3-96EB-2F5E588AC919}"/>
              </a:ext>
            </a:extLst>
          </p:cNvPr>
          <p:cNvCxnSpPr>
            <a:cxnSpLocks/>
          </p:cNvCxnSpPr>
          <p:nvPr/>
        </p:nvCxnSpPr>
        <p:spPr>
          <a:xfrm rot="10800000">
            <a:off x="2200584" y="2925353"/>
            <a:ext cx="3430076" cy="3365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연결선: 꺾임 126">
            <a:extLst>
              <a:ext uri="{FF2B5EF4-FFF2-40B4-BE49-F238E27FC236}">
                <a16:creationId xmlns:a16="http://schemas.microsoft.com/office/drawing/2014/main" id="{A19629E1-8A7A-4206-8E2B-CFF2BF47E90F}"/>
              </a:ext>
            </a:extLst>
          </p:cNvPr>
          <p:cNvCxnSpPr>
            <a:cxnSpLocks/>
            <a:stCxn id="57" idx="3"/>
          </p:cNvCxnSpPr>
          <p:nvPr/>
        </p:nvCxnSpPr>
        <p:spPr>
          <a:xfrm flipV="1">
            <a:off x="6824072" y="3089584"/>
            <a:ext cx="410774" cy="11269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연결선: 꺾임 130">
            <a:extLst>
              <a:ext uri="{FF2B5EF4-FFF2-40B4-BE49-F238E27FC236}">
                <a16:creationId xmlns:a16="http://schemas.microsoft.com/office/drawing/2014/main" id="{F9141B4A-DF50-4008-B865-DDBBAF3A423F}"/>
              </a:ext>
            </a:extLst>
          </p:cNvPr>
          <p:cNvCxnSpPr>
            <a:cxnSpLocks/>
            <a:stCxn id="53" idx="1"/>
            <a:endCxn id="20" idx="3"/>
          </p:cNvCxnSpPr>
          <p:nvPr/>
        </p:nvCxnSpPr>
        <p:spPr>
          <a:xfrm rot="10800000">
            <a:off x="2093267" y="2977843"/>
            <a:ext cx="687107" cy="251142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>
            <a:extLst>
              <a:ext uri="{FF2B5EF4-FFF2-40B4-BE49-F238E27FC236}">
                <a16:creationId xmlns:a16="http://schemas.microsoft.com/office/drawing/2014/main" id="{643671A6-82B8-48F3-BAC9-18CB63E0597B}"/>
              </a:ext>
            </a:extLst>
          </p:cNvPr>
          <p:cNvSpPr txBox="1"/>
          <p:nvPr/>
        </p:nvSpPr>
        <p:spPr>
          <a:xfrm>
            <a:off x="2806821" y="5843393"/>
            <a:ext cx="15841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/>
              <a:t>playtime</a:t>
            </a:r>
            <a:endParaRPr lang="ko-KR" altLang="en-US" sz="1100" dirty="0"/>
          </a:p>
        </p:txBody>
      </p:sp>
      <p:cxnSp>
        <p:nvCxnSpPr>
          <p:cNvPr id="137" name="연결선: 꺾임 136">
            <a:extLst>
              <a:ext uri="{FF2B5EF4-FFF2-40B4-BE49-F238E27FC236}">
                <a16:creationId xmlns:a16="http://schemas.microsoft.com/office/drawing/2014/main" id="{6AD4CF4D-E72B-467F-ADA2-3F2648F64644}"/>
              </a:ext>
            </a:extLst>
          </p:cNvPr>
          <p:cNvCxnSpPr>
            <a:cxnSpLocks/>
          </p:cNvCxnSpPr>
          <p:nvPr/>
        </p:nvCxnSpPr>
        <p:spPr>
          <a:xfrm rot="10800000">
            <a:off x="1665625" y="5065441"/>
            <a:ext cx="1114748" cy="675219"/>
          </a:xfrm>
          <a:prstGeom prst="bentConnector3">
            <a:avLst>
              <a:gd name="adj1" fmla="val 4077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연결선: 꺾임 139">
            <a:extLst>
              <a:ext uri="{FF2B5EF4-FFF2-40B4-BE49-F238E27FC236}">
                <a16:creationId xmlns:a16="http://schemas.microsoft.com/office/drawing/2014/main" id="{DADDF430-F088-40F9-93F2-825CB06B7EDD}"/>
              </a:ext>
            </a:extLst>
          </p:cNvPr>
          <p:cNvCxnSpPr>
            <a:cxnSpLocks/>
          </p:cNvCxnSpPr>
          <p:nvPr/>
        </p:nvCxnSpPr>
        <p:spPr>
          <a:xfrm rot="10800000">
            <a:off x="2239058" y="4940182"/>
            <a:ext cx="5051996" cy="28825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연결선: 꺾임 142">
            <a:extLst>
              <a:ext uri="{FF2B5EF4-FFF2-40B4-BE49-F238E27FC236}">
                <a16:creationId xmlns:a16="http://schemas.microsoft.com/office/drawing/2014/main" id="{5D2416DB-F237-463E-BAE0-CFA9CA16251D}"/>
              </a:ext>
            </a:extLst>
          </p:cNvPr>
          <p:cNvCxnSpPr>
            <a:cxnSpLocks/>
          </p:cNvCxnSpPr>
          <p:nvPr/>
        </p:nvCxnSpPr>
        <p:spPr>
          <a:xfrm rot="16200000" flipV="1">
            <a:off x="6171974" y="4364460"/>
            <a:ext cx="2161748" cy="36004"/>
          </a:xfrm>
          <a:prstGeom prst="bentConnector4">
            <a:avLst>
              <a:gd name="adj1" fmla="val -1314"/>
              <a:gd name="adj2" fmla="val 73492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49">
            <a:extLst>
              <a:ext uri="{FF2B5EF4-FFF2-40B4-BE49-F238E27FC236}">
                <a16:creationId xmlns:a16="http://schemas.microsoft.com/office/drawing/2014/main" id="{D2491E0E-68BC-4B83-8B46-979DE93A3976}"/>
              </a:ext>
            </a:extLst>
          </p:cNvPr>
          <p:cNvSpPr txBox="1"/>
          <p:nvPr/>
        </p:nvSpPr>
        <p:spPr>
          <a:xfrm>
            <a:off x="2892335" y="3662538"/>
            <a:ext cx="15841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u="sng" dirty="0" err="1"/>
              <a:t>pr_name</a:t>
            </a:r>
            <a:endParaRPr lang="ko-KR" altLang="en-US" sz="1100" u="sng" dirty="0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CC8A38BD-F406-44D3-8F3D-0B9134EDA70A}"/>
              </a:ext>
            </a:extLst>
          </p:cNvPr>
          <p:cNvSpPr/>
          <p:nvPr/>
        </p:nvSpPr>
        <p:spPr>
          <a:xfrm>
            <a:off x="4951864" y="5561911"/>
            <a:ext cx="1872208" cy="834092"/>
          </a:xfrm>
          <a:prstGeom prst="rect">
            <a:avLst/>
          </a:prstGeom>
          <a:solidFill>
            <a:schemeClr val="bg1"/>
          </a:solidFill>
          <a:ln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423E754A-0AAF-41D4-9CDB-6BA5B0B21836}"/>
              </a:ext>
            </a:extLst>
          </p:cNvPr>
          <p:cNvSpPr/>
          <p:nvPr/>
        </p:nvSpPr>
        <p:spPr>
          <a:xfrm>
            <a:off x="4976685" y="5281430"/>
            <a:ext cx="1872208" cy="2880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Group_post</a:t>
            </a:r>
            <a:endParaRPr lang="ko-KR" altLang="en-US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BBD85E6A-E36D-4D93-9837-4CC3EE3A3EE4}"/>
              </a:ext>
            </a:extLst>
          </p:cNvPr>
          <p:cNvSpPr txBox="1"/>
          <p:nvPr/>
        </p:nvSpPr>
        <p:spPr>
          <a:xfrm>
            <a:off x="5038830" y="5890866"/>
            <a:ext cx="15841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u="sng" dirty="0" err="1"/>
              <a:t>post_id</a:t>
            </a:r>
            <a:endParaRPr lang="ko-KR" altLang="en-US" sz="1100" u="sng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14C1249-2270-4D4B-B222-9FF1347F8B0E}"/>
              </a:ext>
            </a:extLst>
          </p:cNvPr>
          <p:cNvSpPr txBox="1"/>
          <p:nvPr/>
        </p:nvSpPr>
        <p:spPr>
          <a:xfrm>
            <a:off x="5023030" y="5669499"/>
            <a:ext cx="15841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err="1"/>
              <a:t>Group_name</a:t>
            </a:r>
            <a:endParaRPr lang="ko-KR" altLang="en-US" sz="1100" dirty="0"/>
          </a:p>
        </p:txBody>
      </p:sp>
      <p:cxnSp>
        <p:nvCxnSpPr>
          <p:cNvPr id="76" name="연결선: 꺾임 75">
            <a:extLst>
              <a:ext uri="{FF2B5EF4-FFF2-40B4-BE49-F238E27FC236}">
                <a16:creationId xmlns:a16="http://schemas.microsoft.com/office/drawing/2014/main" id="{54240B23-BDBC-4824-8904-150E0066EBF1}"/>
              </a:ext>
            </a:extLst>
          </p:cNvPr>
          <p:cNvCxnSpPr>
            <a:cxnSpLocks/>
            <a:stCxn id="71" idx="1"/>
            <a:endCxn id="81" idx="3"/>
          </p:cNvCxnSpPr>
          <p:nvPr/>
        </p:nvCxnSpPr>
        <p:spPr>
          <a:xfrm rot="10800000" flipV="1">
            <a:off x="6824073" y="5060093"/>
            <a:ext cx="451681" cy="91886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52976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A41ADF5A-CA3F-45E5-9333-17BC7F9B2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60671"/>
            <a:ext cx="9144000" cy="1069514"/>
          </a:xfrm>
        </p:spPr>
        <p:txBody>
          <a:bodyPr/>
          <a:lstStyle/>
          <a:p>
            <a:r>
              <a:rPr lang="ko-KR" altLang="en-US" sz="4400" dirty="0">
                <a:solidFill>
                  <a:schemeClr val="bg1"/>
                </a:solidFill>
                <a:ea typeface="Arial Unicode MS" pitchFamily="50" charset="-127"/>
              </a:rPr>
              <a:t>함수종속 설명 및 </a:t>
            </a:r>
            <a:r>
              <a:rPr lang="en-US" altLang="ko-KR" sz="4400" dirty="0">
                <a:solidFill>
                  <a:schemeClr val="bg1"/>
                </a:solidFill>
                <a:ea typeface="Arial Unicode MS" pitchFamily="50" charset="-127"/>
              </a:rPr>
              <a:t>BCNF </a:t>
            </a:r>
            <a:r>
              <a:rPr lang="ko-KR" altLang="en-US" sz="4400" dirty="0">
                <a:solidFill>
                  <a:schemeClr val="bg1"/>
                </a:solidFill>
                <a:ea typeface="Arial Unicode MS" pitchFamily="50" charset="-127"/>
              </a:rPr>
              <a:t>정규화</a:t>
            </a:r>
          </a:p>
        </p:txBody>
      </p:sp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B6334B89-E88C-4585-A833-9E39202458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484784"/>
            <a:ext cx="8892480" cy="525658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sz="2200" dirty="0">
                <a:solidFill>
                  <a:schemeClr val="bg1"/>
                </a:solidFill>
              </a:rPr>
              <a:t>Blocked </a:t>
            </a:r>
            <a:r>
              <a:rPr lang="ko-KR" altLang="en-US" sz="2200" dirty="0">
                <a:solidFill>
                  <a:schemeClr val="bg1"/>
                </a:solidFill>
              </a:rPr>
              <a:t>종속성 </a:t>
            </a:r>
            <a:r>
              <a:rPr lang="en-US" altLang="ko-KR" sz="2200" dirty="0">
                <a:solidFill>
                  <a:schemeClr val="bg1"/>
                </a:solidFill>
              </a:rPr>
              <a:t>: </a:t>
            </a:r>
            <a:r>
              <a:rPr lang="ko-KR" altLang="en-US" sz="2200" dirty="0">
                <a:solidFill>
                  <a:schemeClr val="bg1"/>
                </a:solidFill>
              </a:rPr>
              <a:t>전부 </a:t>
            </a:r>
            <a:r>
              <a:rPr lang="en-US" altLang="ko-KR" sz="2200" dirty="0">
                <a:solidFill>
                  <a:schemeClr val="bg1"/>
                </a:solidFill>
              </a:rPr>
              <a:t>trivial </a:t>
            </a:r>
            <a:r>
              <a:rPr lang="ko-KR" altLang="en-US" sz="2200" dirty="0">
                <a:solidFill>
                  <a:schemeClr val="bg1"/>
                </a:solidFill>
              </a:rPr>
              <a:t>종속성 </a:t>
            </a:r>
            <a:r>
              <a:rPr lang="en-US" altLang="ko-KR" sz="2200" dirty="0">
                <a:solidFill>
                  <a:schemeClr val="bg1"/>
                </a:solidFill>
              </a:rPr>
              <a:t>(</a:t>
            </a:r>
            <a:r>
              <a:rPr lang="ko-KR" altLang="en-US" sz="2200" dirty="0">
                <a:solidFill>
                  <a:schemeClr val="bg1"/>
                </a:solidFill>
              </a:rPr>
              <a:t>모든 속성이 하나의 </a:t>
            </a:r>
            <a:r>
              <a:rPr lang="en-US" altLang="ko-KR" sz="2200" dirty="0">
                <a:solidFill>
                  <a:schemeClr val="bg1"/>
                </a:solidFill>
              </a:rPr>
              <a:t>primary key</a:t>
            </a:r>
            <a:r>
              <a:rPr lang="ko-KR" altLang="en-US" sz="2200" dirty="0">
                <a:solidFill>
                  <a:schemeClr val="bg1"/>
                </a:solidFill>
              </a:rPr>
              <a:t>이기 때문</a:t>
            </a:r>
            <a:r>
              <a:rPr lang="en-US" altLang="ko-KR" sz="2200" dirty="0">
                <a:solidFill>
                  <a:schemeClr val="bg1"/>
                </a:solidFill>
              </a:rPr>
              <a:t>)</a:t>
            </a:r>
          </a:p>
          <a:p>
            <a:pPr marL="0" indent="0">
              <a:buNone/>
            </a:pPr>
            <a:r>
              <a:rPr lang="en-US" altLang="ko-KR" sz="2200" dirty="0">
                <a:solidFill>
                  <a:schemeClr val="bg1"/>
                </a:solidFill>
              </a:rPr>
              <a:t>Friend </a:t>
            </a:r>
            <a:r>
              <a:rPr lang="ko-KR" altLang="en-US" sz="2200" dirty="0">
                <a:solidFill>
                  <a:schemeClr val="bg1"/>
                </a:solidFill>
              </a:rPr>
              <a:t>종속성 </a:t>
            </a:r>
            <a:r>
              <a:rPr lang="en-US" altLang="ko-KR" sz="2200" dirty="0">
                <a:solidFill>
                  <a:schemeClr val="bg1"/>
                </a:solidFill>
              </a:rPr>
              <a:t>: </a:t>
            </a:r>
            <a:r>
              <a:rPr lang="ko-KR" altLang="en-US" sz="2200" dirty="0">
                <a:solidFill>
                  <a:schemeClr val="bg1"/>
                </a:solidFill>
              </a:rPr>
              <a:t>전부 </a:t>
            </a:r>
            <a:r>
              <a:rPr lang="en-US" altLang="ko-KR" sz="2200" dirty="0">
                <a:solidFill>
                  <a:schemeClr val="bg1"/>
                </a:solidFill>
              </a:rPr>
              <a:t>trivial </a:t>
            </a:r>
            <a:r>
              <a:rPr lang="ko-KR" altLang="en-US" sz="2200" dirty="0">
                <a:solidFill>
                  <a:schemeClr val="bg1"/>
                </a:solidFill>
              </a:rPr>
              <a:t>종속성 </a:t>
            </a:r>
            <a:r>
              <a:rPr lang="en-US" altLang="ko-KR" sz="2200" dirty="0">
                <a:solidFill>
                  <a:schemeClr val="bg1"/>
                </a:solidFill>
              </a:rPr>
              <a:t>(</a:t>
            </a:r>
            <a:r>
              <a:rPr lang="ko-KR" altLang="en-US" sz="2200" dirty="0">
                <a:solidFill>
                  <a:schemeClr val="bg1"/>
                </a:solidFill>
              </a:rPr>
              <a:t>모든 속성이 하나의 </a:t>
            </a:r>
            <a:r>
              <a:rPr lang="en-US" altLang="ko-KR" sz="2200" dirty="0">
                <a:solidFill>
                  <a:schemeClr val="bg1"/>
                </a:solidFill>
              </a:rPr>
              <a:t>primary key</a:t>
            </a:r>
            <a:r>
              <a:rPr lang="ko-KR" altLang="en-US" sz="2200" dirty="0">
                <a:solidFill>
                  <a:schemeClr val="bg1"/>
                </a:solidFill>
              </a:rPr>
              <a:t>이기 때문</a:t>
            </a:r>
            <a:r>
              <a:rPr lang="en-US" altLang="ko-KR" sz="2200" dirty="0">
                <a:solidFill>
                  <a:schemeClr val="bg1"/>
                </a:solidFill>
              </a:rPr>
              <a:t>)</a:t>
            </a:r>
          </a:p>
          <a:p>
            <a:pPr marL="0" indent="0">
              <a:buNone/>
            </a:pPr>
            <a:endParaRPr lang="en-US" altLang="ko-KR" sz="22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ko-KR" sz="2200" dirty="0">
                <a:solidFill>
                  <a:schemeClr val="bg1"/>
                </a:solidFill>
              </a:rPr>
              <a:t>User </a:t>
            </a:r>
            <a:r>
              <a:rPr lang="ko-KR" altLang="en-US" sz="2200" dirty="0">
                <a:solidFill>
                  <a:schemeClr val="bg1"/>
                </a:solidFill>
              </a:rPr>
              <a:t>종속성</a:t>
            </a:r>
            <a:r>
              <a:rPr lang="en-US" altLang="ko-KR" sz="2200" dirty="0">
                <a:solidFill>
                  <a:schemeClr val="bg1"/>
                </a:solidFill>
              </a:rPr>
              <a:t> : ID-&gt;name, ID-&gt;status, ID-&gt;money, </a:t>
            </a:r>
          </a:p>
          <a:p>
            <a:pPr marL="0" indent="0">
              <a:buNone/>
            </a:pPr>
            <a:r>
              <a:rPr lang="en-US" altLang="ko-KR" sz="2200" dirty="0">
                <a:solidFill>
                  <a:schemeClr val="bg1"/>
                </a:solidFill>
              </a:rPr>
              <a:t>ID-&gt;(</a:t>
            </a:r>
            <a:r>
              <a:rPr lang="en-US" altLang="ko-KR" sz="2200" dirty="0" err="1">
                <a:solidFill>
                  <a:schemeClr val="bg1"/>
                </a:solidFill>
              </a:rPr>
              <a:t>name,status</a:t>
            </a:r>
            <a:r>
              <a:rPr lang="en-US" altLang="ko-KR" sz="2200" dirty="0">
                <a:solidFill>
                  <a:schemeClr val="bg1"/>
                </a:solidFill>
              </a:rPr>
              <a:t>), ID-&gt;(</a:t>
            </a:r>
            <a:r>
              <a:rPr lang="en-US" altLang="ko-KR" sz="2200" dirty="0" err="1">
                <a:solidFill>
                  <a:schemeClr val="bg1"/>
                </a:solidFill>
              </a:rPr>
              <a:t>name,money</a:t>
            </a:r>
            <a:r>
              <a:rPr lang="en-US" altLang="ko-KR" sz="2200" dirty="0">
                <a:solidFill>
                  <a:schemeClr val="bg1"/>
                </a:solidFill>
              </a:rPr>
              <a:t>), ID-&gt;(</a:t>
            </a:r>
            <a:r>
              <a:rPr lang="en-US" altLang="ko-KR" sz="2200" dirty="0" err="1">
                <a:solidFill>
                  <a:schemeClr val="bg1"/>
                </a:solidFill>
              </a:rPr>
              <a:t>status,money</a:t>
            </a:r>
            <a:r>
              <a:rPr lang="en-US" altLang="ko-KR" sz="2200" dirty="0">
                <a:solidFill>
                  <a:schemeClr val="bg1"/>
                </a:solidFill>
              </a:rPr>
              <a:t>)</a:t>
            </a:r>
          </a:p>
          <a:p>
            <a:pPr marL="0" indent="0">
              <a:buNone/>
            </a:pPr>
            <a:r>
              <a:rPr lang="en-US" altLang="ko-KR" sz="2200" dirty="0">
                <a:solidFill>
                  <a:schemeClr val="bg1"/>
                </a:solidFill>
              </a:rPr>
              <a:t>ID-&gt;(</a:t>
            </a:r>
            <a:r>
              <a:rPr lang="en-US" altLang="ko-KR" sz="2200" dirty="0" err="1">
                <a:solidFill>
                  <a:schemeClr val="bg1"/>
                </a:solidFill>
              </a:rPr>
              <a:t>name,status,money</a:t>
            </a:r>
            <a:r>
              <a:rPr lang="en-US" altLang="ko-KR" sz="2200" dirty="0">
                <a:solidFill>
                  <a:schemeClr val="bg1"/>
                </a:solidFill>
              </a:rPr>
              <a:t>)</a:t>
            </a:r>
          </a:p>
          <a:p>
            <a:pPr marL="0" indent="0">
              <a:buNone/>
            </a:pPr>
            <a:r>
              <a:rPr lang="en-US" altLang="ko-KR" sz="2200" dirty="0">
                <a:solidFill>
                  <a:schemeClr val="bg1"/>
                </a:solidFill>
              </a:rPr>
              <a:t>-&gt;</a:t>
            </a:r>
            <a:r>
              <a:rPr lang="ko-KR" altLang="en-US" sz="2200" dirty="0" err="1">
                <a:solidFill>
                  <a:schemeClr val="bg1"/>
                </a:solidFill>
              </a:rPr>
              <a:t>튜플</a:t>
            </a:r>
            <a:r>
              <a:rPr lang="ko-KR" altLang="en-US" sz="2200" dirty="0">
                <a:solidFill>
                  <a:schemeClr val="bg1"/>
                </a:solidFill>
              </a:rPr>
              <a:t> </a:t>
            </a:r>
            <a:r>
              <a:rPr lang="en-US" altLang="ko-KR" sz="2200" dirty="0">
                <a:solidFill>
                  <a:schemeClr val="bg1"/>
                </a:solidFill>
              </a:rPr>
              <a:t>t1</a:t>
            </a:r>
            <a:r>
              <a:rPr lang="ko-KR" altLang="en-US" sz="2200" dirty="0">
                <a:solidFill>
                  <a:schemeClr val="bg1"/>
                </a:solidFill>
              </a:rPr>
              <a:t>의 </a:t>
            </a:r>
            <a:r>
              <a:rPr lang="en-US" altLang="ko-KR" sz="2200" dirty="0">
                <a:solidFill>
                  <a:schemeClr val="bg1"/>
                </a:solidFill>
              </a:rPr>
              <a:t>ID </a:t>
            </a:r>
            <a:r>
              <a:rPr lang="ko-KR" altLang="en-US" sz="2200" dirty="0">
                <a:solidFill>
                  <a:schemeClr val="bg1"/>
                </a:solidFill>
              </a:rPr>
              <a:t>값을 </a:t>
            </a:r>
            <a:r>
              <a:rPr lang="en-US" altLang="ko-KR" sz="2200" dirty="0">
                <a:solidFill>
                  <a:schemeClr val="bg1"/>
                </a:solidFill>
              </a:rPr>
              <a:t>k</a:t>
            </a:r>
            <a:r>
              <a:rPr lang="ko-KR" altLang="en-US" sz="2200" dirty="0">
                <a:solidFill>
                  <a:schemeClr val="bg1"/>
                </a:solidFill>
              </a:rPr>
              <a:t>라 할 때 </a:t>
            </a:r>
            <a:r>
              <a:rPr lang="ko-KR" altLang="en-US" sz="2200" dirty="0" err="1">
                <a:solidFill>
                  <a:schemeClr val="bg1"/>
                </a:solidFill>
              </a:rPr>
              <a:t>튜플</a:t>
            </a:r>
            <a:r>
              <a:rPr lang="ko-KR" altLang="en-US" sz="2200" dirty="0">
                <a:solidFill>
                  <a:schemeClr val="bg1"/>
                </a:solidFill>
              </a:rPr>
              <a:t> </a:t>
            </a:r>
            <a:r>
              <a:rPr lang="en-US" altLang="ko-KR" sz="2200" dirty="0">
                <a:solidFill>
                  <a:schemeClr val="bg1"/>
                </a:solidFill>
              </a:rPr>
              <a:t>t2</a:t>
            </a:r>
            <a:r>
              <a:rPr lang="ko-KR" altLang="en-US" sz="2200" dirty="0">
                <a:solidFill>
                  <a:schemeClr val="bg1"/>
                </a:solidFill>
              </a:rPr>
              <a:t>의 </a:t>
            </a:r>
            <a:r>
              <a:rPr lang="en-US" altLang="ko-KR" sz="2200" dirty="0">
                <a:solidFill>
                  <a:schemeClr val="bg1"/>
                </a:solidFill>
              </a:rPr>
              <a:t>ID</a:t>
            </a:r>
            <a:r>
              <a:rPr lang="ko-KR" altLang="en-US" sz="2200" dirty="0">
                <a:solidFill>
                  <a:schemeClr val="bg1"/>
                </a:solidFill>
              </a:rPr>
              <a:t>가 </a:t>
            </a:r>
            <a:r>
              <a:rPr lang="en-US" altLang="ko-KR" sz="2200" dirty="0">
                <a:solidFill>
                  <a:schemeClr val="bg1"/>
                </a:solidFill>
              </a:rPr>
              <a:t>k</a:t>
            </a:r>
            <a:r>
              <a:rPr lang="ko-KR" altLang="en-US" sz="2200" dirty="0">
                <a:solidFill>
                  <a:schemeClr val="bg1"/>
                </a:solidFill>
              </a:rPr>
              <a:t>라면 두 </a:t>
            </a:r>
            <a:r>
              <a:rPr lang="ko-KR" altLang="en-US" sz="2200" dirty="0" err="1">
                <a:solidFill>
                  <a:schemeClr val="bg1"/>
                </a:solidFill>
              </a:rPr>
              <a:t>튜플은</a:t>
            </a:r>
            <a:r>
              <a:rPr lang="ko-KR" altLang="en-US" sz="2200" dirty="0">
                <a:solidFill>
                  <a:schemeClr val="bg1"/>
                </a:solidFill>
              </a:rPr>
              <a:t> 동일하다</a:t>
            </a:r>
            <a:r>
              <a:rPr lang="en-US" altLang="ko-KR" sz="2200" dirty="0">
                <a:solidFill>
                  <a:schemeClr val="bg1"/>
                </a:solidFill>
              </a:rPr>
              <a:t>.</a:t>
            </a:r>
          </a:p>
          <a:p>
            <a:pPr marL="0" indent="0">
              <a:buNone/>
            </a:pPr>
            <a:endParaRPr lang="en-US" altLang="ko-KR" sz="22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ko-KR" sz="2200" dirty="0" err="1">
                <a:solidFill>
                  <a:schemeClr val="bg1"/>
                </a:solidFill>
              </a:rPr>
              <a:t>Prev_name</a:t>
            </a:r>
            <a:r>
              <a:rPr lang="en-US" altLang="ko-KR" sz="2200" dirty="0">
                <a:solidFill>
                  <a:schemeClr val="bg1"/>
                </a:solidFill>
              </a:rPr>
              <a:t> </a:t>
            </a:r>
            <a:r>
              <a:rPr lang="ko-KR" altLang="en-US" sz="2200" dirty="0">
                <a:solidFill>
                  <a:schemeClr val="bg1"/>
                </a:solidFill>
              </a:rPr>
              <a:t>종속성 </a:t>
            </a:r>
            <a:r>
              <a:rPr lang="en-US" altLang="ko-KR" sz="2200" dirty="0">
                <a:solidFill>
                  <a:schemeClr val="bg1"/>
                </a:solidFill>
              </a:rPr>
              <a:t>: trivial </a:t>
            </a:r>
            <a:r>
              <a:rPr lang="ko-KR" altLang="en-US" sz="2200" dirty="0">
                <a:solidFill>
                  <a:schemeClr val="bg1"/>
                </a:solidFill>
              </a:rPr>
              <a:t>종속성만 존재한다</a:t>
            </a:r>
            <a:r>
              <a:rPr lang="en-US" altLang="ko-KR" sz="2200" dirty="0">
                <a:solidFill>
                  <a:schemeClr val="bg1"/>
                </a:solidFill>
              </a:rPr>
              <a:t>. </a:t>
            </a:r>
          </a:p>
          <a:p>
            <a:pPr marL="0" indent="0">
              <a:buNone/>
            </a:pPr>
            <a:endParaRPr lang="en-US" altLang="ko-KR" sz="22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ko-KR" sz="2200" dirty="0">
                <a:solidFill>
                  <a:schemeClr val="bg1"/>
                </a:solidFill>
              </a:rPr>
              <a:t>game </a:t>
            </a:r>
            <a:r>
              <a:rPr lang="ko-KR" altLang="en-US" sz="2200" dirty="0">
                <a:solidFill>
                  <a:schemeClr val="bg1"/>
                </a:solidFill>
              </a:rPr>
              <a:t>종속성</a:t>
            </a:r>
            <a:r>
              <a:rPr lang="en-US" altLang="ko-KR" sz="2200" dirty="0">
                <a:solidFill>
                  <a:schemeClr val="bg1"/>
                </a:solidFill>
              </a:rPr>
              <a:t>: </a:t>
            </a:r>
            <a:r>
              <a:rPr lang="en-US" altLang="ko-KR" sz="2200" dirty="0" err="1">
                <a:solidFill>
                  <a:schemeClr val="bg1"/>
                </a:solidFill>
              </a:rPr>
              <a:t>game_id</a:t>
            </a:r>
            <a:r>
              <a:rPr lang="en-US" altLang="ko-KR" sz="2200" dirty="0">
                <a:solidFill>
                  <a:schemeClr val="bg1"/>
                </a:solidFill>
              </a:rPr>
              <a:t>-&gt;</a:t>
            </a:r>
            <a:r>
              <a:rPr lang="en-US" altLang="ko-KR" sz="2200" dirty="0" err="1">
                <a:solidFill>
                  <a:schemeClr val="bg1"/>
                </a:solidFill>
              </a:rPr>
              <a:t>game_name</a:t>
            </a:r>
            <a:r>
              <a:rPr lang="en-US" altLang="ko-KR" sz="2200" dirty="0">
                <a:solidFill>
                  <a:schemeClr val="bg1"/>
                </a:solidFill>
              </a:rPr>
              <a:t>, </a:t>
            </a:r>
            <a:r>
              <a:rPr lang="en-US" altLang="ko-KR" sz="2200" dirty="0" err="1">
                <a:solidFill>
                  <a:schemeClr val="bg1"/>
                </a:solidFill>
              </a:rPr>
              <a:t>game_id</a:t>
            </a:r>
            <a:r>
              <a:rPr lang="en-US" altLang="ko-KR" sz="2200" dirty="0">
                <a:solidFill>
                  <a:schemeClr val="bg1"/>
                </a:solidFill>
              </a:rPr>
              <a:t>-&gt;</a:t>
            </a:r>
            <a:r>
              <a:rPr lang="en-US" altLang="ko-KR" sz="2200" dirty="0" err="1">
                <a:solidFill>
                  <a:schemeClr val="bg1"/>
                </a:solidFill>
              </a:rPr>
              <a:t>release_date</a:t>
            </a:r>
            <a:r>
              <a:rPr lang="en-US" altLang="ko-KR" sz="2200" dirty="0">
                <a:solidFill>
                  <a:schemeClr val="bg1"/>
                </a:solidFill>
              </a:rPr>
              <a:t>, </a:t>
            </a:r>
            <a:r>
              <a:rPr lang="en-US" altLang="ko-KR" sz="2200" dirty="0" err="1">
                <a:solidFill>
                  <a:schemeClr val="bg1"/>
                </a:solidFill>
              </a:rPr>
              <a:t>game_id</a:t>
            </a:r>
            <a:r>
              <a:rPr lang="en-US" altLang="ko-KR" sz="2200" dirty="0">
                <a:solidFill>
                  <a:schemeClr val="bg1"/>
                </a:solidFill>
              </a:rPr>
              <a:t>-&gt;price, </a:t>
            </a:r>
            <a:r>
              <a:rPr lang="en-US" altLang="ko-KR" sz="2200" dirty="0" err="1">
                <a:solidFill>
                  <a:schemeClr val="bg1"/>
                </a:solidFill>
              </a:rPr>
              <a:t>game_id</a:t>
            </a:r>
            <a:r>
              <a:rPr lang="en-US" altLang="ko-KR" sz="2200" dirty="0">
                <a:solidFill>
                  <a:schemeClr val="bg1"/>
                </a:solidFill>
              </a:rPr>
              <a:t>-&gt;genre, </a:t>
            </a:r>
            <a:r>
              <a:rPr lang="en-US" altLang="ko-KR" sz="2200" dirty="0" err="1">
                <a:solidFill>
                  <a:schemeClr val="bg1"/>
                </a:solidFill>
              </a:rPr>
              <a:t>game_id</a:t>
            </a:r>
            <a:r>
              <a:rPr lang="en-US" altLang="ko-KR" sz="2200" dirty="0">
                <a:solidFill>
                  <a:schemeClr val="bg1"/>
                </a:solidFill>
              </a:rPr>
              <a:t>-&gt;(</a:t>
            </a:r>
            <a:r>
              <a:rPr lang="en-US" altLang="ko-KR" sz="2200" dirty="0" err="1">
                <a:solidFill>
                  <a:schemeClr val="bg1"/>
                </a:solidFill>
              </a:rPr>
              <a:t>game_name,release_date</a:t>
            </a:r>
            <a:r>
              <a:rPr lang="en-US" altLang="ko-KR" sz="2200" dirty="0">
                <a:solidFill>
                  <a:schemeClr val="bg1"/>
                </a:solidFill>
              </a:rPr>
              <a:t>), </a:t>
            </a:r>
            <a:r>
              <a:rPr lang="en-US" altLang="ko-KR" sz="2200" dirty="0" err="1">
                <a:solidFill>
                  <a:schemeClr val="bg1"/>
                </a:solidFill>
              </a:rPr>
              <a:t>game_id</a:t>
            </a:r>
            <a:r>
              <a:rPr lang="en-US" altLang="ko-KR" sz="2200" dirty="0">
                <a:solidFill>
                  <a:schemeClr val="bg1"/>
                </a:solidFill>
              </a:rPr>
              <a:t>-&gt;(</a:t>
            </a:r>
            <a:r>
              <a:rPr lang="en-US" altLang="ko-KR" sz="2200" dirty="0" err="1">
                <a:solidFill>
                  <a:schemeClr val="bg1"/>
                </a:solidFill>
              </a:rPr>
              <a:t>game_name,price</a:t>
            </a:r>
            <a:r>
              <a:rPr lang="en-US" altLang="ko-KR" sz="2200" dirty="0">
                <a:solidFill>
                  <a:schemeClr val="bg1"/>
                </a:solidFill>
              </a:rPr>
              <a:t>), </a:t>
            </a:r>
            <a:r>
              <a:rPr lang="en-US" altLang="ko-KR" sz="2200" dirty="0" err="1">
                <a:solidFill>
                  <a:schemeClr val="bg1"/>
                </a:solidFill>
              </a:rPr>
              <a:t>game_id</a:t>
            </a:r>
            <a:r>
              <a:rPr lang="en-US" altLang="ko-KR" sz="2200" dirty="0">
                <a:solidFill>
                  <a:schemeClr val="bg1"/>
                </a:solidFill>
              </a:rPr>
              <a:t>-&gt;(</a:t>
            </a:r>
            <a:r>
              <a:rPr lang="en-US" altLang="ko-KR" sz="2200" dirty="0" err="1">
                <a:solidFill>
                  <a:schemeClr val="bg1"/>
                </a:solidFill>
              </a:rPr>
              <a:t>game_name,genre</a:t>
            </a:r>
            <a:r>
              <a:rPr lang="en-US" altLang="ko-KR" sz="2200" dirty="0">
                <a:solidFill>
                  <a:schemeClr val="bg1"/>
                </a:solidFill>
              </a:rPr>
              <a:t>), </a:t>
            </a:r>
          </a:p>
          <a:p>
            <a:pPr marL="0" indent="0">
              <a:buNone/>
            </a:pPr>
            <a:endParaRPr lang="en-US" altLang="ko-KR" sz="2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71681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A41ADF5A-CA3F-45E5-9333-17BC7F9B2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60671"/>
            <a:ext cx="9144000" cy="1069514"/>
          </a:xfrm>
        </p:spPr>
        <p:txBody>
          <a:bodyPr/>
          <a:lstStyle/>
          <a:p>
            <a:r>
              <a:rPr lang="ko-KR" altLang="en-US" sz="4400" dirty="0">
                <a:solidFill>
                  <a:schemeClr val="bg1"/>
                </a:solidFill>
                <a:ea typeface="Arial Unicode MS" pitchFamily="50" charset="-127"/>
              </a:rPr>
              <a:t>함수종속 설명 및 </a:t>
            </a:r>
            <a:r>
              <a:rPr lang="en-US" altLang="ko-KR" sz="4400" dirty="0">
                <a:solidFill>
                  <a:schemeClr val="bg1"/>
                </a:solidFill>
                <a:ea typeface="Arial Unicode MS" pitchFamily="50" charset="-127"/>
              </a:rPr>
              <a:t>BCNF </a:t>
            </a:r>
            <a:r>
              <a:rPr lang="ko-KR" altLang="en-US" sz="4400" dirty="0">
                <a:solidFill>
                  <a:schemeClr val="bg1"/>
                </a:solidFill>
                <a:ea typeface="Arial Unicode MS" pitchFamily="50" charset="-127"/>
              </a:rPr>
              <a:t>정규화</a:t>
            </a:r>
          </a:p>
        </p:txBody>
      </p:sp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B6334B89-E88C-4585-A833-9E39202458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484784"/>
            <a:ext cx="8892480" cy="52565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200" dirty="0" err="1">
                <a:solidFill>
                  <a:schemeClr val="bg1"/>
                </a:solidFill>
                <a:sym typeface="Wingdings" panose="05000000000000000000" pitchFamily="2" charset="2"/>
              </a:rPr>
              <a:t>game_id</a:t>
            </a:r>
            <a:r>
              <a:rPr lang="en-US" altLang="ko-KR" sz="2200" dirty="0">
                <a:solidFill>
                  <a:schemeClr val="bg1"/>
                </a:solidFill>
                <a:sym typeface="Wingdings" panose="05000000000000000000" pitchFamily="2" charset="2"/>
              </a:rPr>
              <a:t>-&gt;(</a:t>
            </a:r>
            <a:r>
              <a:rPr lang="en-US" altLang="ko-KR" sz="2200" dirty="0" err="1">
                <a:solidFill>
                  <a:schemeClr val="bg1"/>
                </a:solidFill>
                <a:sym typeface="Wingdings" panose="05000000000000000000" pitchFamily="2" charset="2"/>
              </a:rPr>
              <a:t>release_date,price</a:t>
            </a:r>
            <a:r>
              <a:rPr lang="en-US" altLang="ko-KR" sz="2200" dirty="0">
                <a:solidFill>
                  <a:schemeClr val="bg1"/>
                </a:solidFill>
                <a:sym typeface="Wingdings" panose="05000000000000000000" pitchFamily="2" charset="2"/>
              </a:rPr>
              <a:t>), </a:t>
            </a:r>
            <a:r>
              <a:rPr lang="en-US" altLang="ko-KR" sz="2200" dirty="0" err="1">
                <a:solidFill>
                  <a:schemeClr val="bg1"/>
                </a:solidFill>
                <a:sym typeface="Wingdings" panose="05000000000000000000" pitchFamily="2" charset="2"/>
              </a:rPr>
              <a:t>game_id</a:t>
            </a:r>
            <a:r>
              <a:rPr lang="en-US" altLang="ko-KR" sz="2200" dirty="0">
                <a:solidFill>
                  <a:schemeClr val="bg1"/>
                </a:solidFill>
                <a:sym typeface="Wingdings" panose="05000000000000000000" pitchFamily="2" charset="2"/>
              </a:rPr>
              <a:t>-&gt;(</a:t>
            </a:r>
            <a:r>
              <a:rPr lang="en-US" altLang="ko-KR" sz="2200" dirty="0" err="1">
                <a:solidFill>
                  <a:schemeClr val="bg1"/>
                </a:solidFill>
                <a:sym typeface="Wingdings" panose="05000000000000000000" pitchFamily="2" charset="2"/>
              </a:rPr>
              <a:t>release_date,genre</a:t>
            </a:r>
            <a:r>
              <a:rPr lang="en-US" altLang="ko-KR" sz="2200" dirty="0">
                <a:solidFill>
                  <a:schemeClr val="bg1"/>
                </a:solidFill>
                <a:sym typeface="Wingdings" panose="05000000000000000000" pitchFamily="2" charset="2"/>
              </a:rPr>
              <a:t>),</a:t>
            </a:r>
          </a:p>
          <a:p>
            <a:pPr marL="0" indent="0">
              <a:buNone/>
            </a:pPr>
            <a:r>
              <a:rPr lang="en-US" altLang="ko-KR" sz="2200" dirty="0" err="1">
                <a:solidFill>
                  <a:schemeClr val="bg1"/>
                </a:solidFill>
                <a:sym typeface="Wingdings" panose="05000000000000000000" pitchFamily="2" charset="2"/>
              </a:rPr>
              <a:t>Game_id</a:t>
            </a:r>
            <a:r>
              <a:rPr lang="en-US" altLang="ko-KR" sz="2200" dirty="0">
                <a:solidFill>
                  <a:schemeClr val="bg1"/>
                </a:solidFill>
                <a:sym typeface="Wingdings" panose="05000000000000000000" pitchFamily="2" charset="2"/>
              </a:rPr>
              <a:t>-&gt;(</a:t>
            </a:r>
            <a:r>
              <a:rPr lang="en-US" altLang="ko-KR" sz="2200" dirty="0" err="1">
                <a:solidFill>
                  <a:schemeClr val="bg1"/>
                </a:solidFill>
                <a:sym typeface="Wingdings" panose="05000000000000000000" pitchFamily="2" charset="2"/>
              </a:rPr>
              <a:t>price,genre</a:t>
            </a:r>
            <a:r>
              <a:rPr lang="en-US" altLang="ko-KR" sz="2200" dirty="0">
                <a:solidFill>
                  <a:schemeClr val="bg1"/>
                </a:solidFill>
                <a:sym typeface="Wingdings" panose="05000000000000000000" pitchFamily="2" charset="2"/>
              </a:rPr>
              <a:t>), </a:t>
            </a:r>
            <a:r>
              <a:rPr lang="en-US" altLang="ko-KR" sz="2200" dirty="0" err="1">
                <a:solidFill>
                  <a:schemeClr val="bg1"/>
                </a:solidFill>
                <a:sym typeface="Wingdings" panose="05000000000000000000" pitchFamily="2" charset="2"/>
              </a:rPr>
              <a:t>game_id</a:t>
            </a:r>
            <a:r>
              <a:rPr lang="en-US" altLang="ko-KR" sz="2200" dirty="0">
                <a:solidFill>
                  <a:schemeClr val="bg1"/>
                </a:solidFill>
                <a:sym typeface="Wingdings" panose="05000000000000000000" pitchFamily="2" charset="2"/>
              </a:rPr>
              <a:t>-&gt;(</a:t>
            </a:r>
            <a:r>
              <a:rPr lang="en-US" altLang="ko-KR" sz="2200" dirty="0" err="1">
                <a:solidFill>
                  <a:schemeClr val="bg1"/>
                </a:solidFill>
                <a:sym typeface="Wingdings" panose="05000000000000000000" pitchFamily="2" charset="2"/>
              </a:rPr>
              <a:t>game_name,release_date,price</a:t>
            </a:r>
            <a:r>
              <a:rPr lang="en-US" altLang="ko-KR" sz="2200" dirty="0">
                <a:solidFill>
                  <a:schemeClr val="bg1"/>
                </a:solidFill>
                <a:sym typeface="Wingdings" panose="05000000000000000000" pitchFamily="2" charset="2"/>
              </a:rPr>
              <a:t>), </a:t>
            </a:r>
            <a:r>
              <a:rPr lang="en-US" altLang="ko-KR" sz="2200" dirty="0" err="1">
                <a:solidFill>
                  <a:schemeClr val="bg1"/>
                </a:solidFill>
                <a:sym typeface="Wingdings" panose="05000000000000000000" pitchFamily="2" charset="2"/>
              </a:rPr>
              <a:t>game_id</a:t>
            </a:r>
            <a:r>
              <a:rPr lang="en-US" altLang="ko-KR" sz="2200" dirty="0">
                <a:solidFill>
                  <a:schemeClr val="bg1"/>
                </a:solidFill>
                <a:sym typeface="Wingdings" panose="05000000000000000000" pitchFamily="2" charset="2"/>
              </a:rPr>
              <a:t>-&gt;(</a:t>
            </a:r>
            <a:r>
              <a:rPr lang="en-US" altLang="ko-KR" sz="2200" dirty="0" err="1">
                <a:solidFill>
                  <a:schemeClr val="bg1"/>
                </a:solidFill>
                <a:sym typeface="Wingdings" panose="05000000000000000000" pitchFamily="2" charset="2"/>
              </a:rPr>
              <a:t>game_name,release_date,genre</a:t>
            </a:r>
            <a:r>
              <a:rPr lang="en-US" altLang="ko-KR" sz="2200" dirty="0">
                <a:solidFill>
                  <a:schemeClr val="bg1"/>
                </a:solidFill>
                <a:sym typeface="Wingdings" panose="05000000000000000000" pitchFamily="2" charset="2"/>
              </a:rPr>
              <a:t>), </a:t>
            </a:r>
            <a:r>
              <a:rPr lang="en-US" altLang="ko-KR" sz="2200" dirty="0" err="1">
                <a:solidFill>
                  <a:schemeClr val="bg1"/>
                </a:solidFill>
                <a:sym typeface="Wingdings" panose="05000000000000000000" pitchFamily="2" charset="2"/>
              </a:rPr>
              <a:t>game_id</a:t>
            </a:r>
            <a:r>
              <a:rPr lang="en-US" altLang="ko-KR" sz="2200" dirty="0">
                <a:solidFill>
                  <a:schemeClr val="bg1"/>
                </a:solidFill>
                <a:sym typeface="Wingdings" panose="05000000000000000000" pitchFamily="2" charset="2"/>
              </a:rPr>
              <a:t>-&gt;(</a:t>
            </a:r>
            <a:r>
              <a:rPr lang="en-US" altLang="ko-KR" sz="2200" dirty="0" err="1">
                <a:solidFill>
                  <a:schemeClr val="bg1"/>
                </a:solidFill>
                <a:sym typeface="Wingdings" panose="05000000000000000000" pitchFamily="2" charset="2"/>
              </a:rPr>
              <a:t>release_date,price,genre</a:t>
            </a:r>
            <a:r>
              <a:rPr lang="en-US" altLang="ko-KR" sz="2200" dirty="0">
                <a:solidFill>
                  <a:schemeClr val="bg1"/>
                </a:solidFill>
                <a:sym typeface="Wingdings" panose="05000000000000000000" pitchFamily="2" charset="2"/>
              </a:rPr>
              <a:t>)</a:t>
            </a:r>
          </a:p>
          <a:p>
            <a:pPr marL="0" indent="0">
              <a:buNone/>
            </a:pPr>
            <a:endParaRPr lang="en-US" altLang="ko-KR" sz="2200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sz="2200" dirty="0">
                <a:solidFill>
                  <a:schemeClr val="bg1"/>
                </a:solidFill>
                <a:sym typeface="Wingdings" panose="05000000000000000000" pitchFamily="2" charset="2"/>
              </a:rPr>
              <a:t>-&gt;</a:t>
            </a:r>
            <a:r>
              <a:rPr lang="en-US" altLang="ko-KR" sz="2200" dirty="0" err="1">
                <a:solidFill>
                  <a:schemeClr val="bg1"/>
                </a:solidFill>
                <a:sym typeface="Wingdings" panose="05000000000000000000" pitchFamily="2" charset="2"/>
              </a:rPr>
              <a:t>game_id</a:t>
            </a:r>
            <a:r>
              <a:rPr lang="ko-KR" altLang="en-US" sz="2200" dirty="0">
                <a:solidFill>
                  <a:schemeClr val="bg1"/>
                </a:solidFill>
                <a:sym typeface="Wingdings" panose="05000000000000000000" pitchFamily="2" charset="2"/>
              </a:rPr>
              <a:t>를 포함하는 속성들 </a:t>
            </a:r>
            <a:r>
              <a:rPr lang="en-US" altLang="ko-KR" sz="2200" dirty="0">
                <a:solidFill>
                  <a:schemeClr val="bg1"/>
                </a:solidFill>
                <a:sym typeface="Wingdings" panose="05000000000000000000" pitchFamily="2" charset="2"/>
              </a:rPr>
              <a:t>a, </a:t>
            </a:r>
            <a:r>
              <a:rPr lang="ko-KR" altLang="en-US" sz="2200" dirty="0">
                <a:solidFill>
                  <a:schemeClr val="bg1"/>
                </a:solidFill>
                <a:sym typeface="Wingdings" panose="05000000000000000000" pitchFamily="2" charset="2"/>
              </a:rPr>
              <a:t>그리고 속성들 </a:t>
            </a:r>
            <a:r>
              <a:rPr lang="en-US" altLang="ko-KR" sz="2200" dirty="0">
                <a:solidFill>
                  <a:schemeClr val="bg1"/>
                </a:solidFill>
                <a:sym typeface="Wingdings" panose="05000000000000000000" pitchFamily="2" charset="2"/>
              </a:rPr>
              <a:t>b</a:t>
            </a:r>
            <a:r>
              <a:rPr lang="ko-KR" altLang="en-US" sz="2200" dirty="0">
                <a:solidFill>
                  <a:schemeClr val="bg1"/>
                </a:solidFill>
                <a:sym typeface="Wingdings" panose="05000000000000000000" pitchFamily="2" charset="2"/>
              </a:rPr>
              <a:t>에 대하여</a:t>
            </a:r>
            <a:endParaRPr lang="en-US" altLang="ko-KR" sz="2200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sz="2200" dirty="0">
                <a:solidFill>
                  <a:schemeClr val="bg1"/>
                </a:solidFill>
                <a:sym typeface="Wingdings" panose="05000000000000000000" pitchFamily="2" charset="2"/>
              </a:rPr>
              <a:t>a-&gt;b</a:t>
            </a:r>
            <a:r>
              <a:rPr lang="ko-KR" altLang="en-US" sz="2200" dirty="0">
                <a:solidFill>
                  <a:schemeClr val="bg1"/>
                </a:solidFill>
                <a:sym typeface="Wingdings" panose="05000000000000000000" pitchFamily="2" charset="2"/>
              </a:rPr>
              <a:t>가 성립한다</a:t>
            </a:r>
            <a:r>
              <a:rPr lang="en-US" altLang="ko-KR" sz="2200" dirty="0">
                <a:solidFill>
                  <a:schemeClr val="bg1"/>
                </a:solidFill>
                <a:sym typeface="Wingdings" panose="05000000000000000000" pitchFamily="2" charset="2"/>
              </a:rPr>
              <a:t>.</a:t>
            </a:r>
          </a:p>
          <a:p>
            <a:pPr marL="0" indent="0">
              <a:buNone/>
            </a:pPr>
            <a:endParaRPr lang="en-US" altLang="ko-KR" sz="2200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sz="2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8867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400" dirty="0">
                <a:solidFill>
                  <a:schemeClr val="bg1"/>
                </a:solidFill>
                <a:ea typeface="Arial Unicode MS" pitchFamily="50" charset="-127"/>
              </a:rPr>
              <a:t>목차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84784"/>
            <a:ext cx="8892480" cy="452596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ü"/>
            </a:pPr>
            <a:r>
              <a:rPr lang="ko-KR" altLang="en-US" sz="2200" dirty="0">
                <a:solidFill>
                  <a:schemeClr val="bg1"/>
                </a:solidFill>
              </a:rPr>
              <a:t>수정사항</a:t>
            </a:r>
            <a:endParaRPr lang="en-US" altLang="ko-KR" sz="2200" dirty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ü"/>
            </a:pPr>
            <a:r>
              <a:rPr lang="en-US" altLang="ko-KR" sz="2200" dirty="0">
                <a:solidFill>
                  <a:schemeClr val="bg1"/>
                </a:solidFill>
              </a:rPr>
              <a:t>ERD (</a:t>
            </a:r>
            <a:r>
              <a:rPr lang="ko-KR" altLang="en-US" sz="2200" dirty="0">
                <a:solidFill>
                  <a:schemeClr val="bg1"/>
                </a:solidFill>
              </a:rPr>
              <a:t>여러 슬라이드로 나눠서 표현</a:t>
            </a:r>
            <a:r>
              <a:rPr lang="en-US" altLang="ko-KR" sz="2200" dirty="0">
                <a:solidFill>
                  <a:schemeClr val="bg1"/>
                </a:solidFill>
              </a:rPr>
              <a:t>) -&gt; </a:t>
            </a:r>
            <a:r>
              <a:rPr lang="ko-KR" altLang="en-US" sz="2200" dirty="0">
                <a:solidFill>
                  <a:schemeClr val="bg1"/>
                </a:solidFill>
              </a:rPr>
              <a:t>설명은 슬라이드 노트에</a:t>
            </a:r>
            <a:endParaRPr lang="en-US" altLang="ko-KR" sz="2200" dirty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ü"/>
            </a:pPr>
            <a:r>
              <a:rPr lang="en-US" altLang="ko-KR" sz="2200" dirty="0">
                <a:solidFill>
                  <a:schemeClr val="bg1"/>
                </a:solidFill>
              </a:rPr>
              <a:t>RDB </a:t>
            </a:r>
            <a:r>
              <a:rPr lang="ko-KR" altLang="en-US" sz="2200" dirty="0">
                <a:solidFill>
                  <a:schemeClr val="bg1"/>
                </a:solidFill>
              </a:rPr>
              <a:t>테이블 스키마</a:t>
            </a:r>
            <a:endParaRPr lang="en-US" altLang="ko-KR" sz="2200" dirty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ü"/>
            </a:pPr>
            <a:r>
              <a:rPr lang="ko-KR" altLang="en-US" sz="2200" dirty="0">
                <a:solidFill>
                  <a:schemeClr val="bg1"/>
                </a:solidFill>
              </a:rPr>
              <a:t>정규화</a:t>
            </a:r>
            <a:endParaRPr lang="en-US" altLang="ko-KR" sz="2200" dirty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ü"/>
            </a:pPr>
            <a:r>
              <a:rPr lang="en-US" altLang="ko-KR" sz="2200" dirty="0">
                <a:solidFill>
                  <a:schemeClr val="bg1"/>
                </a:solidFill>
              </a:rPr>
              <a:t>SQL</a:t>
            </a:r>
            <a:r>
              <a:rPr lang="ko-KR" altLang="en-US" sz="2200" dirty="0">
                <a:solidFill>
                  <a:schemeClr val="bg1"/>
                </a:solidFill>
              </a:rPr>
              <a:t>문</a:t>
            </a:r>
            <a:endParaRPr lang="en-US" altLang="ko-KR" sz="2200" dirty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ü"/>
            </a:pPr>
            <a:r>
              <a:rPr lang="en-US" altLang="ko-KR" sz="2200" dirty="0">
                <a:solidFill>
                  <a:schemeClr val="bg1"/>
                </a:solidFill>
              </a:rPr>
              <a:t>JDBC/MYSQL </a:t>
            </a:r>
            <a:r>
              <a:rPr lang="ko-KR" altLang="en-US" sz="2200" dirty="0">
                <a:solidFill>
                  <a:schemeClr val="bg1"/>
                </a:solidFill>
              </a:rPr>
              <a:t>프로그램</a:t>
            </a:r>
            <a:endParaRPr lang="en-US" altLang="ko-KR" sz="2200" dirty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ü"/>
            </a:pPr>
            <a:endParaRPr lang="en-US" altLang="ko-KR" sz="2200" dirty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ü"/>
            </a:pPr>
            <a:endParaRPr lang="ko-KR" altLang="en-US" sz="2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17631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A41ADF5A-CA3F-45E5-9333-17BC7F9B2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60671"/>
            <a:ext cx="9144000" cy="1069514"/>
          </a:xfrm>
        </p:spPr>
        <p:txBody>
          <a:bodyPr/>
          <a:lstStyle/>
          <a:p>
            <a:r>
              <a:rPr lang="ko-KR" altLang="en-US" sz="4400" dirty="0">
                <a:solidFill>
                  <a:schemeClr val="bg1"/>
                </a:solidFill>
                <a:ea typeface="Arial Unicode MS" pitchFamily="50" charset="-127"/>
              </a:rPr>
              <a:t>함수종속 설명 및 </a:t>
            </a:r>
            <a:r>
              <a:rPr lang="en-US" altLang="ko-KR" sz="4400" dirty="0">
                <a:solidFill>
                  <a:schemeClr val="bg1"/>
                </a:solidFill>
                <a:ea typeface="Arial Unicode MS" pitchFamily="50" charset="-127"/>
              </a:rPr>
              <a:t>BCNF </a:t>
            </a:r>
            <a:r>
              <a:rPr lang="ko-KR" altLang="en-US" sz="4400" dirty="0">
                <a:solidFill>
                  <a:schemeClr val="bg1"/>
                </a:solidFill>
                <a:ea typeface="Arial Unicode MS" pitchFamily="50" charset="-127"/>
              </a:rPr>
              <a:t>정규화</a:t>
            </a:r>
          </a:p>
        </p:txBody>
      </p:sp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B6334B89-E88C-4585-A833-9E39202458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08843"/>
            <a:ext cx="8892480" cy="56165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200" dirty="0">
                <a:solidFill>
                  <a:schemeClr val="bg1"/>
                </a:solidFill>
              </a:rPr>
              <a:t>has </a:t>
            </a:r>
            <a:r>
              <a:rPr lang="ko-KR" altLang="en-US" sz="2200" dirty="0">
                <a:solidFill>
                  <a:schemeClr val="bg1"/>
                </a:solidFill>
              </a:rPr>
              <a:t>종속성 </a:t>
            </a:r>
            <a:r>
              <a:rPr lang="en-US" altLang="ko-KR" sz="2200" dirty="0">
                <a:solidFill>
                  <a:schemeClr val="bg1"/>
                </a:solidFill>
              </a:rPr>
              <a:t>: (</a:t>
            </a:r>
            <a:r>
              <a:rPr lang="en-US" altLang="ko-KR" sz="2200" dirty="0" err="1">
                <a:solidFill>
                  <a:schemeClr val="bg1"/>
                </a:solidFill>
              </a:rPr>
              <a:t>user_id,game_id</a:t>
            </a:r>
            <a:r>
              <a:rPr lang="en-US" altLang="ko-KR" sz="2200" dirty="0">
                <a:solidFill>
                  <a:schemeClr val="bg1"/>
                </a:solidFill>
              </a:rPr>
              <a:t>)-&gt;playtime, (</a:t>
            </a:r>
            <a:r>
              <a:rPr lang="en-US" altLang="ko-KR" sz="2200" dirty="0" err="1">
                <a:solidFill>
                  <a:schemeClr val="bg1"/>
                </a:solidFill>
              </a:rPr>
              <a:t>user_id,game_id</a:t>
            </a:r>
            <a:r>
              <a:rPr lang="en-US" altLang="ko-KR" sz="2200" dirty="0">
                <a:solidFill>
                  <a:schemeClr val="bg1"/>
                </a:solidFill>
              </a:rPr>
              <a:t>)-&gt;</a:t>
            </a:r>
            <a:r>
              <a:rPr lang="en-US" altLang="ko-KR" sz="2200" dirty="0" err="1">
                <a:solidFill>
                  <a:schemeClr val="bg1"/>
                </a:solidFill>
              </a:rPr>
              <a:t>isinStalled</a:t>
            </a:r>
            <a:r>
              <a:rPr lang="en-US" altLang="ko-KR" sz="2200" dirty="0">
                <a:solidFill>
                  <a:schemeClr val="bg1"/>
                </a:solidFill>
              </a:rPr>
              <a:t>, (</a:t>
            </a:r>
            <a:r>
              <a:rPr lang="en-US" altLang="ko-KR" sz="2200" dirty="0" err="1">
                <a:solidFill>
                  <a:schemeClr val="bg1"/>
                </a:solidFill>
              </a:rPr>
              <a:t>user_id</a:t>
            </a:r>
            <a:r>
              <a:rPr lang="en-US" altLang="ko-KR" sz="2200" dirty="0">
                <a:solidFill>
                  <a:schemeClr val="bg1"/>
                </a:solidFill>
              </a:rPr>
              <a:t>, </a:t>
            </a:r>
            <a:r>
              <a:rPr lang="en-US" altLang="ko-KR" sz="2200" dirty="0" err="1">
                <a:solidFill>
                  <a:schemeClr val="bg1"/>
                </a:solidFill>
              </a:rPr>
              <a:t>game_id</a:t>
            </a:r>
            <a:r>
              <a:rPr lang="en-US" altLang="ko-KR" sz="2200" dirty="0">
                <a:solidFill>
                  <a:schemeClr val="bg1"/>
                </a:solidFill>
              </a:rPr>
              <a:t>)-&gt;(</a:t>
            </a:r>
            <a:r>
              <a:rPr lang="en-US" altLang="ko-KR" sz="2200" dirty="0" err="1">
                <a:solidFill>
                  <a:schemeClr val="bg1"/>
                </a:solidFill>
              </a:rPr>
              <a:t>playtime,isinstalled</a:t>
            </a:r>
            <a:r>
              <a:rPr lang="en-US" altLang="ko-KR" sz="2200" dirty="0">
                <a:solidFill>
                  <a:schemeClr val="bg1"/>
                </a:solidFill>
              </a:rPr>
              <a:t>)</a:t>
            </a:r>
          </a:p>
          <a:p>
            <a:pPr marL="0" indent="0">
              <a:buNone/>
            </a:pPr>
            <a:endParaRPr lang="en-US" altLang="ko-KR" sz="22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ko-KR" sz="2200" dirty="0">
                <a:solidFill>
                  <a:schemeClr val="bg1"/>
                </a:solidFill>
              </a:rPr>
              <a:t>Achievement </a:t>
            </a:r>
            <a:r>
              <a:rPr lang="ko-KR" altLang="en-US" sz="2200" dirty="0">
                <a:solidFill>
                  <a:schemeClr val="bg1"/>
                </a:solidFill>
              </a:rPr>
              <a:t>종속성 </a:t>
            </a:r>
            <a:r>
              <a:rPr lang="en-US" altLang="ko-KR" sz="2200" dirty="0">
                <a:solidFill>
                  <a:schemeClr val="bg1"/>
                </a:solidFill>
              </a:rPr>
              <a:t>: (</a:t>
            </a:r>
            <a:r>
              <a:rPr lang="en-US" altLang="ko-KR" sz="2200" dirty="0" err="1">
                <a:solidFill>
                  <a:schemeClr val="bg1"/>
                </a:solidFill>
              </a:rPr>
              <a:t>game_id,acheiv_name</a:t>
            </a:r>
            <a:r>
              <a:rPr lang="en-US" altLang="ko-KR" sz="2200" dirty="0">
                <a:solidFill>
                  <a:schemeClr val="bg1"/>
                </a:solidFill>
              </a:rPr>
              <a:t>)-&gt;description</a:t>
            </a:r>
          </a:p>
          <a:p>
            <a:pPr marL="0" indent="0">
              <a:buNone/>
            </a:pPr>
            <a:r>
              <a:rPr lang="ko-KR" altLang="en-US" sz="2200" dirty="0">
                <a:solidFill>
                  <a:schemeClr val="bg1"/>
                </a:solidFill>
              </a:rPr>
              <a:t>나머지는 </a:t>
            </a:r>
            <a:r>
              <a:rPr lang="en-US" altLang="ko-KR" sz="2200" dirty="0">
                <a:solidFill>
                  <a:schemeClr val="bg1"/>
                </a:solidFill>
              </a:rPr>
              <a:t>trivial </a:t>
            </a:r>
            <a:r>
              <a:rPr lang="ko-KR" altLang="en-US" sz="2200" dirty="0">
                <a:solidFill>
                  <a:schemeClr val="bg1"/>
                </a:solidFill>
              </a:rPr>
              <a:t>종속성이다</a:t>
            </a:r>
            <a:r>
              <a:rPr lang="en-US" altLang="ko-KR" sz="2200" dirty="0">
                <a:solidFill>
                  <a:schemeClr val="bg1"/>
                </a:solidFill>
              </a:rPr>
              <a:t>.</a:t>
            </a:r>
          </a:p>
          <a:p>
            <a:pPr marL="0" indent="0">
              <a:buNone/>
            </a:pPr>
            <a:r>
              <a:rPr lang="en-US" altLang="ko-KR" sz="2200" dirty="0">
                <a:solidFill>
                  <a:schemeClr val="bg1"/>
                </a:solidFill>
              </a:rPr>
              <a:t>(</a:t>
            </a:r>
            <a:r>
              <a:rPr lang="en-US" altLang="ko-KR" sz="2200" dirty="0" err="1">
                <a:solidFill>
                  <a:schemeClr val="bg1"/>
                </a:solidFill>
              </a:rPr>
              <a:t>game_id,achiev_name</a:t>
            </a:r>
            <a:r>
              <a:rPr lang="en-US" altLang="ko-KR" sz="2200" dirty="0">
                <a:solidFill>
                  <a:schemeClr val="bg1"/>
                </a:solidFill>
              </a:rPr>
              <a:t>)</a:t>
            </a:r>
            <a:r>
              <a:rPr lang="ko-KR" altLang="en-US" sz="2200" dirty="0">
                <a:solidFill>
                  <a:schemeClr val="bg1"/>
                </a:solidFill>
              </a:rPr>
              <a:t>을 포함하는 속성들 </a:t>
            </a:r>
            <a:r>
              <a:rPr lang="en-US" altLang="ko-KR" sz="2200" dirty="0">
                <a:solidFill>
                  <a:schemeClr val="bg1"/>
                </a:solidFill>
              </a:rPr>
              <a:t>a</a:t>
            </a:r>
            <a:r>
              <a:rPr lang="ko-KR" altLang="en-US" sz="2200" dirty="0">
                <a:solidFill>
                  <a:schemeClr val="bg1"/>
                </a:solidFill>
              </a:rPr>
              <a:t>와 속성들 </a:t>
            </a:r>
            <a:r>
              <a:rPr lang="en-US" altLang="ko-KR" sz="2200" dirty="0">
                <a:solidFill>
                  <a:schemeClr val="bg1"/>
                </a:solidFill>
              </a:rPr>
              <a:t>b</a:t>
            </a:r>
            <a:r>
              <a:rPr lang="ko-KR" altLang="en-US" sz="2200" dirty="0">
                <a:solidFill>
                  <a:schemeClr val="bg1"/>
                </a:solidFill>
              </a:rPr>
              <a:t>에 대하여 </a:t>
            </a:r>
            <a:endParaRPr lang="en-US" altLang="ko-KR" sz="22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ko-KR" sz="2200" dirty="0">
                <a:solidFill>
                  <a:schemeClr val="bg1"/>
                </a:solidFill>
              </a:rPr>
              <a:t>a-&gt;b</a:t>
            </a:r>
            <a:r>
              <a:rPr lang="ko-KR" altLang="en-US" sz="2200" dirty="0">
                <a:solidFill>
                  <a:schemeClr val="bg1"/>
                </a:solidFill>
              </a:rPr>
              <a:t>가 성립한다</a:t>
            </a:r>
            <a:r>
              <a:rPr lang="en-US" altLang="ko-KR" sz="2200" dirty="0">
                <a:solidFill>
                  <a:schemeClr val="bg1"/>
                </a:solidFill>
              </a:rPr>
              <a:t>.</a:t>
            </a:r>
          </a:p>
          <a:p>
            <a:pPr marL="0" indent="0">
              <a:buNone/>
            </a:pPr>
            <a:endParaRPr lang="en-US" altLang="ko-KR" sz="22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ko-KR" sz="2200" dirty="0">
                <a:solidFill>
                  <a:schemeClr val="bg1"/>
                </a:solidFill>
              </a:rPr>
              <a:t>Belongs </a:t>
            </a:r>
            <a:r>
              <a:rPr lang="ko-KR" altLang="en-US" sz="2200" dirty="0">
                <a:solidFill>
                  <a:schemeClr val="bg1"/>
                </a:solidFill>
              </a:rPr>
              <a:t>종속성 </a:t>
            </a:r>
            <a:r>
              <a:rPr lang="en-US" altLang="ko-KR" sz="2200" dirty="0">
                <a:solidFill>
                  <a:schemeClr val="bg1"/>
                </a:solidFill>
              </a:rPr>
              <a:t>: (</a:t>
            </a:r>
            <a:r>
              <a:rPr lang="en-US" altLang="ko-KR" sz="2200" dirty="0" err="1">
                <a:solidFill>
                  <a:schemeClr val="bg1"/>
                </a:solidFill>
              </a:rPr>
              <a:t>user_id,group_name</a:t>
            </a:r>
            <a:r>
              <a:rPr lang="en-US" altLang="ko-KR" sz="2200" dirty="0">
                <a:solidFill>
                  <a:schemeClr val="bg1"/>
                </a:solidFill>
              </a:rPr>
              <a:t>)-&gt;</a:t>
            </a:r>
            <a:r>
              <a:rPr lang="en-US" altLang="ko-KR" sz="2200" dirty="0" err="1">
                <a:solidFill>
                  <a:schemeClr val="bg1"/>
                </a:solidFill>
              </a:rPr>
              <a:t>join_date</a:t>
            </a:r>
            <a:endParaRPr lang="en-US" altLang="ko-KR" sz="22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ko-KR" sz="2200" dirty="0">
                <a:solidFill>
                  <a:schemeClr val="bg1"/>
                </a:solidFill>
              </a:rPr>
              <a:t>-&gt;</a:t>
            </a:r>
            <a:r>
              <a:rPr lang="ko-KR" altLang="en-US" sz="2200" dirty="0">
                <a:solidFill>
                  <a:schemeClr val="bg1"/>
                </a:solidFill>
              </a:rPr>
              <a:t>유저 아이디와 그룹 이름이 해당 테이블 내에서 한번 더 똑같이 주어져도 </a:t>
            </a:r>
            <a:r>
              <a:rPr lang="en-US" altLang="ko-KR" sz="2200" dirty="0" err="1">
                <a:solidFill>
                  <a:schemeClr val="bg1"/>
                </a:solidFill>
              </a:rPr>
              <a:t>join_date</a:t>
            </a:r>
            <a:r>
              <a:rPr lang="ko-KR" altLang="en-US" sz="2200" dirty="0">
                <a:solidFill>
                  <a:schemeClr val="bg1"/>
                </a:solidFill>
              </a:rPr>
              <a:t>는 똑같은 값을 갖는다</a:t>
            </a:r>
            <a:r>
              <a:rPr lang="en-US" altLang="ko-KR" sz="2200" dirty="0">
                <a:solidFill>
                  <a:schemeClr val="bg1"/>
                </a:solidFill>
              </a:rPr>
              <a:t>.</a:t>
            </a:r>
          </a:p>
          <a:p>
            <a:pPr marL="0" indent="0">
              <a:buNone/>
            </a:pPr>
            <a:r>
              <a:rPr lang="en-US" altLang="ko-KR" sz="2200" dirty="0">
                <a:solidFill>
                  <a:schemeClr val="bg1"/>
                </a:solidFill>
              </a:rPr>
              <a:t>Group </a:t>
            </a:r>
            <a:r>
              <a:rPr lang="ko-KR" altLang="en-US" sz="2200" dirty="0">
                <a:solidFill>
                  <a:schemeClr val="bg1"/>
                </a:solidFill>
              </a:rPr>
              <a:t>종속성</a:t>
            </a:r>
            <a:r>
              <a:rPr lang="en-US" altLang="ko-KR" sz="2200" dirty="0">
                <a:solidFill>
                  <a:schemeClr val="bg1"/>
                </a:solidFill>
              </a:rPr>
              <a:t>: (</a:t>
            </a:r>
            <a:r>
              <a:rPr lang="en-US" altLang="ko-KR" sz="2200" dirty="0" err="1">
                <a:solidFill>
                  <a:schemeClr val="bg1"/>
                </a:solidFill>
              </a:rPr>
              <a:t>group_name</a:t>
            </a:r>
            <a:r>
              <a:rPr lang="en-US" altLang="ko-KR" sz="2200" dirty="0">
                <a:solidFill>
                  <a:schemeClr val="bg1"/>
                </a:solidFill>
              </a:rPr>
              <a:t>)-&gt;description, </a:t>
            </a:r>
            <a:r>
              <a:rPr lang="ko-KR" altLang="en-US" sz="2200" dirty="0">
                <a:solidFill>
                  <a:schemeClr val="bg1"/>
                </a:solidFill>
              </a:rPr>
              <a:t>그 외 </a:t>
            </a:r>
            <a:r>
              <a:rPr lang="en-US" altLang="ko-KR" sz="2200" dirty="0">
                <a:solidFill>
                  <a:schemeClr val="bg1"/>
                </a:solidFill>
              </a:rPr>
              <a:t>trivial </a:t>
            </a:r>
            <a:r>
              <a:rPr lang="ko-KR" altLang="en-US" sz="2200" dirty="0">
                <a:solidFill>
                  <a:schemeClr val="bg1"/>
                </a:solidFill>
              </a:rPr>
              <a:t>종속성</a:t>
            </a:r>
            <a:endParaRPr lang="en-US" altLang="ko-KR" sz="22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ko-KR" sz="2200" dirty="0">
                <a:solidFill>
                  <a:schemeClr val="bg1"/>
                </a:solidFill>
              </a:rPr>
              <a:t>-&gt;</a:t>
            </a:r>
            <a:r>
              <a:rPr lang="ko-KR" altLang="en-US" sz="2200" dirty="0">
                <a:solidFill>
                  <a:schemeClr val="bg1"/>
                </a:solidFill>
              </a:rPr>
              <a:t>그룹 이름이 </a:t>
            </a:r>
            <a:r>
              <a:rPr lang="en-US" altLang="ko-KR" sz="2200" dirty="0">
                <a:solidFill>
                  <a:schemeClr val="bg1"/>
                </a:solidFill>
              </a:rPr>
              <a:t>group </a:t>
            </a:r>
            <a:r>
              <a:rPr lang="ko-KR" altLang="en-US" sz="2200" dirty="0">
                <a:solidFill>
                  <a:schemeClr val="bg1"/>
                </a:solidFill>
              </a:rPr>
              <a:t>테이블 내에서 한번 더 같게 주어지면 </a:t>
            </a:r>
            <a:r>
              <a:rPr lang="en-US" altLang="ko-KR" sz="2200" dirty="0">
                <a:solidFill>
                  <a:schemeClr val="bg1"/>
                </a:solidFill>
              </a:rPr>
              <a:t>description</a:t>
            </a:r>
            <a:r>
              <a:rPr lang="ko-KR" altLang="en-US" sz="2200" dirty="0">
                <a:solidFill>
                  <a:schemeClr val="bg1"/>
                </a:solidFill>
              </a:rPr>
              <a:t>은 똑같은 값을 갖는다</a:t>
            </a:r>
            <a:r>
              <a:rPr lang="en-US" altLang="ko-KR" sz="2200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49334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A41ADF5A-CA3F-45E5-9333-17BC7F9B2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60671"/>
            <a:ext cx="9144000" cy="1069514"/>
          </a:xfrm>
        </p:spPr>
        <p:txBody>
          <a:bodyPr/>
          <a:lstStyle/>
          <a:p>
            <a:r>
              <a:rPr lang="ko-KR" altLang="en-US" sz="4400" dirty="0">
                <a:solidFill>
                  <a:schemeClr val="bg1"/>
                </a:solidFill>
                <a:ea typeface="Arial Unicode MS" pitchFamily="50" charset="-127"/>
              </a:rPr>
              <a:t>함수종속 설명 및 </a:t>
            </a:r>
            <a:r>
              <a:rPr lang="en-US" altLang="ko-KR" sz="4400" dirty="0">
                <a:solidFill>
                  <a:schemeClr val="bg1"/>
                </a:solidFill>
                <a:ea typeface="Arial Unicode MS" pitchFamily="50" charset="-127"/>
              </a:rPr>
              <a:t>BCNF </a:t>
            </a:r>
            <a:r>
              <a:rPr lang="ko-KR" altLang="en-US" sz="4400" dirty="0">
                <a:solidFill>
                  <a:schemeClr val="bg1"/>
                </a:solidFill>
                <a:ea typeface="Arial Unicode MS" pitchFamily="50" charset="-127"/>
              </a:rPr>
              <a:t>정규화</a:t>
            </a:r>
          </a:p>
        </p:txBody>
      </p:sp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B6334B89-E88C-4585-A833-9E39202458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484784"/>
            <a:ext cx="8892480" cy="504056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sz="2200" dirty="0">
                <a:solidFill>
                  <a:schemeClr val="bg1"/>
                </a:solidFill>
              </a:rPr>
              <a:t>Post </a:t>
            </a:r>
            <a:r>
              <a:rPr lang="ko-KR" altLang="en-US" sz="2200" dirty="0">
                <a:solidFill>
                  <a:schemeClr val="bg1"/>
                </a:solidFill>
              </a:rPr>
              <a:t>종속성 </a:t>
            </a:r>
            <a:r>
              <a:rPr lang="en-US" altLang="ko-KR" sz="2200" dirty="0">
                <a:solidFill>
                  <a:schemeClr val="bg1"/>
                </a:solidFill>
              </a:rPr>
              <a:t>: </a:t>
            </a:r>
            <a:r>
              <a:rPr lang="en-US" altLang="ko-KR" sz="2200" dirty="0" err="1">
                <a:solidFill>
                  <a:schemeClr val="bg1"/>
                </a:solidFill>
              </a:rPr>
              <a:t>post_id</a:t>
            </a:r>
            <a:r>
              <a:rPr lang="en-US" altLang="ko-KR" sz="2200" dirty="0">
                <a:solidFill>
                  <a:schemeClr val="bg1"/>
                </a:solidFill>
              </a:rPr>
              <a:t> -&gt; (</a:t>
            </a:r>
            <a:r>
              <a:rPr lang="en-US" altLang="ko-KR" sz="2200" dirty="0" err="1">
                <a:solidFill>
                  <a:schemeClr val="bg1"/>
                </a:solidFill>
              </a:rPr>
              <a:t>title,post_date,content,post_type</a:t>
            </a:r>
            <a:r>
              <a:rPr lang="en-US" altLang="ko-KR" sz="2200" dirty="0">
                <a:solidFill>
                  <a:schemeClr val="bg1"/>
                </a:solidFill>
              </a:rPr>
              <a:t>)</a:t>
            </a:r>
          </a:p>
          <a:p>
            <a:pPr marL="0" indent="0">
              <a:buNone/>
            </a:pPr>
            <a:r>
              <a:rPr lang="en-US" altLang="ko-KR" sz="2200" dirty="0">
                <a:solidFill>
                  <a:schemeClr val="bg1"/>
                </a:solidFill>
              </a:rPr>
              <a:t>(</a:t>
            </a:r>
            <a:r>
              <a:rPr lang="en-US" altLang="ko-KR" sz="2200" dirty="0" err="1">
                <a:solidFill>
                  <a:schemeClr val="bg1"/>
                </a:solidFill>
              </a:rPr>
              <a:t>post_id,game_id,group_name</a:t>
            </a:r>
            <a:r>
              <a:rPr lang="en-US" altLang="ko-KR" sz="2200" dirty="0">
                <a:solidFill>
                  <a:schemeClr val="bg1"/>
                </a:solidFill>
              </a:rPr>
              <a:t>) -&gt; (title, </a:t>
            </a:r>
            <a:r>
              <a:rPr lang="en-US" altLang="ko-KR" sz="2200" dirty="0" err="1">
                <a:solidFill>
                  <a:schemeClr val="bg1"/>
                </a:solidFill>
              </a:rPr>
              <a:t>post_date</a:t>
            </a:r>
            <a:r>
              <a:rPr lang="en-US" altLang="ko-KR" sz="2200" dirty="0">
                <a:solidFill>
                  <a:schemeClr val="bg1"/>
                </a:solidFill>
              </a:rPr>
              <a:t>, content, </a:t>
            </a:r>
            <a:r>
              <a:rPr lang="en-US" altLang="ko-KR" sz="2200" dirty="0" err="1">
                <a:solidFill>
                  <a:schemeClr val="bg1"/>
                </a:solidFill>
              </a:rPr>
              <a:t>post_type</a:t>
            </a:r>
            <a:r>
              <a:rPr lang="en-US" altLang="ko-KR" sz="2200" dirty="0">
                <a:solidFill>
                  <a:schemeClr val="bg1"/>
                </a:solidFill>
              </a:rPr>
              <a:t>)</a:t>
            </a:r>
          </a:p>
          <a:p>
            <a:pPr marL="0" indent="0">
              <a:buNone/>
            </a:pPr>
            <a:r>
              <a:rPr lang="ko-KR" altLang="en-US" sz="2200" dirty="0">
                <a:solidFill>
                  <a:schemeClr val="bg1"/>
                </a:solidFill>
              </a:rPr>
              <a:t>그 외 </a:t>
            </a:r>
            <a:r>
              <a:rPr lang="en-US" altLang="ko-KR" sz="2200" dirty="0">
                <a:solidFill>
                  <a:schemeClr val="bg1"/>
                </a:solidFill>
              </a:rPr>
              <a:t>trivial </a:t>
            </a:r>
            <a:r>
              <a:rPr lang="ko-KR" altLang="en-US" sz="2200" dirty="0">
                <a:solidFill>
                  <a:schemeClr val="bg1"/>
                </a:solidFill>
              </a:rPr>
              <a:t>종속성이다</a:t>
            </a:r>
            <a:r>
              <a:rPr lang="en-US" altLang="ko-KR" sz="2200" dirty="0">
                <a:solidFill>
                  <a:schemeClr val="bg1"/>
                </a:solidFill>
              </a:rPr>
              <a:t>.</a:t>
            </a:r>
          </a:p>
          <a:p>
            <a:pPr marL="0" indent="0">
              <a:buNone/>
            </a:pPr>
            <a:r>
              <a:rPr lang="en-US" altLang="ko-KR" sz="2200" dirty="0">
                <a:solidFill>
                  <a:schemeClr val="bg1"/>
                </a:solidFill>
              </a:rPr>
              <a:t>-&gt;</a:t>
            </a:r>
            <a:r>
              <a:rPr lang="en-US" altLang="ko-KR" sz="2200" dirty="0" err="1">
                <a:solidFill>
                  <a:schemeClr val="bg1"/>
                </a:solidFill>
              </a:rPr>
              <a:t>post_id</a:t>
            </a:r>
            <a:r>
              <a:rPr lang="ko-KR" altLang="en-US" sz="2200" dirty="0">
                <a:solidFill>
                  <a:schemeClr val="bg1"/>
                </a:solidFill>
              </a:rPr>
              <a:t>를 포함하는 속성들을 </a:t>
            </a:r>
            <a:r>
              <a:rPr lang="en-US" altLang="ko-KR" sz="2200" dirty="0">
                <a:solidFill>
                  <a:schemeClr val="bg1"/>
                </a:solidFill>
              </a:rPr>
              <a:t>a</a:t>
            </a:r>
            <a:r>
              <a:rPr lang="ko-KR" altLang="en-US" sz="2200" dirty="0">
                <a:solidFill>
                  <a:schemeClr val="bg1"/>
                </a:solidFill>
              </a:rPr>
              <a:t>라 하고 속성들을 </a:t>
            </a:r>
            <a:r>
              <a:rPr lang="en-US" altLang="ko-KR" sz="2200" dirty="0">
                <a:solidFill>
                  <a:schemeClr val="bg1"/>
                </a:solidFill>
              </a:rPr>
              <a:t>b</a:t>
            </a:r>
            <a:r>
              <a:rPr lang="ko-KR" altLang="en-US" sz="2200" dirty="0">
                <a:solidFill>
                  <a:schemeClr val="bg1"/>
                </a:solidFill>
              </a:rPr>
              <a:t>라 할 때 </a:t>
            </a:r>
            <a:r>
              <a:rPr lang="en-US" altLang="ko-KR" sz="2200" dirty="0">
                <a:solidFill>
                  <a:schemeClr val="bg1"/>
                </a:solidFill>
              </a:rPr>
              <a:t>a-&gt;b</a:t>
            </a:r>
            <a:r>
              <a:rPr lang="ko-KR" altLang="en-US" sz="2200" dirty="0">
                <a:solidFill>
                  <a:schemeClr val="bg1"/>
                </a:solidFill>
              </a:rPr>
              <a:t>가 성립한다</a:t>
            </a:r>
            <a:r>
              <a:rPr lang="en-US" altLang="ko-KR" sz="2200" dirty="0">
                <a:solidFill>
                  <a:schemeClr val="bg1"/>
                </a:solidFill>
              </a:rPr>
              <a:t>.</a:t>
            </a:r>
          </a:p>
          <a:p>
            <a:pPr marL="0" indent="0">
              <a:buNone/>
            </a:pPr>
            <a:endParaRPr lang="en-US" altLang="ko-KR" sz="22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ko-KR" sz="2200" dirty="0">
                <a:solidFill>
                  <a:schemeClr val="bg1"/>
                </a:solidFill>
              </a:rPr>
              <a:t>Company </a:t>
            </a:r>
            <a:r>
              <a:rPr lang="ko-KR" altLang="en-US" sz="2200" dirty="0">
                <a:solidFill>
                  <a:schemeClr val="bg1"/>
                </a:solidFill>
              </a:rPr>
              <a:t>종속성</a:t>
            </a:r>
            <a:r>
              <a:rPr lang="en-US" altLang="ko-KR" sz="2200" dirty="0">
                <a:solidFill>
                  <a:schemeClr val="bg1"/>
                </a:solidFill>
              </a:rPr>
              <a:t>: </a:t>
            </a:r>
            <a:r>
              <a:rPr lang="en-US" altLang="ko-KR" sz="2200" dirty="0" err="1">
                <a:solidFill>
                  <a:schemeClr val="bg1"/>
                </a:solidFill>
              </a:rPr>
              <a:t>company_name</a:t>
            </a:r>
            <a:r>
              <a:rPr lang="en-US" altLang="ko-KR" sz="2200" dirty="0">
                <a:solidFill>
                  <a:schemeClr val="bg1"/>
                </a:solidFill>
              </a:rPr>
              <a:t> -&gt;</a:t>
            </a:r>
            <a:r>
              <a:rPr lang="en-US" altLang="ko-KR" sz="2200" dirty="0" err="1">
                <a:solidFill>
                  <a:schemeClr val="bg1"/>
                </a:solidFill>
              </a:rPr>
              <a:t>url</a:t>
            </a:r>
            <a:r>
              <a:rPr lang="en-US" altLang="ko-KR" sz="2200" dirty="0">
                <a:solidFill>
                  <a:schemeClr val="bg1"/>
                </a:solidFill>
              </a:rPr>
              <a:t>, </a:t>
            </a:r>
            <a:r>
              <a:rPr lang="en-US" altLang="ko-KR" sz="2200" dirty="0" err="1">
                <a:solidFill>
                  <a:schemeClr val="bg1"/>
                </a:solidFill>
              </a:rPr>
              <a:t>company_name</a:t>
            </a:r>
            <a:r>
              <a:rPr lang="en-US" altLang="ko-KR" sz="2200" dirty="0">
                <a:solidFill>
                  <a:schemeClr val="bg1"/>
                </a:solidFill>
              </a:rPr>
              <a:t>-&gt;located</a:t>
            </a:r>
          </a:p>
          <a:p>
            <a:pPr marL="0" indent="0">
              <a:buNone/>
            </a:pPr>
            <a:r>
              <a:rPr lang="en-US" altLang="ko-KR" sz="2200" dirty="0">
                <a:solidFill>
                  <a:schemeClr val="bg1"/>
                </a:solidFill>
              </a:rPr>
              <a:t>(</a:t>
            </a:r>
            <a:r>
              <a:rPr lang="en-US" altLang="ko-KR" sz="2200" dirty="0" err="1">
                <a:solidFill>
                  <a:schemeClr val="bg1"/>
                </a:solidFill>
              </a:rPr>
              <a:t>company_name,located</a:t>
            </a:r>
            <a:r>
              <a:rPr lang="en-US" altLang="ko-KR" sz="2200" dirty="0">
                <a:solidFill>
                  <a:schemeClr val="bg1"/>
                </a:solidFill>
              </a:rPr>
              <a:t>) -&gt;</a:t>
            </a:r>
            <a:r>
              <a:rPr lang="en-US" altLang="ko-KR" sz="2200" dirty="0" err="1">
                <a:solidFill>
                  <a:schemeClr val="bg1"/>
                </a:solidFill>
              </a:rPr>
              <a:t>url</a:t>
            </a:r>
            <a:r>
              <a:rPr lang="en-US" altLang="ko-KR" sz="2200" dirty="0">
                <a:solidFill>
                  <a:schemeClr val="bg1"/>
                </a:solidFill>
              </a:rPr>
              <a:t>, </a:t>
            </a:r>
            <a:r>
              <a:rPr lang="en-US" altLang="ko-KR" sz="2200" dirty="0" err="1">
                <a:solidFill>
                  <a:schemeClr val="bg1"/>
                </a:solidFill>
              </a:rPr>
              <a:t>url</a:t>
            </a:r>
            <a:r>
              <a:rPr lang="en-US" altLang="ko-KR" sz="2200" dirty="0">
                <a:solidFill>
                  <a:schemeClr val="bg1"/>
                </a:solidFill>
              </a:rPr>
              <a:t>-&gt;</a:t>
            </a:r>
            <a:r>
              <a:rPr lang="en-US" altLang="ko-KR" sz="2200" dirty="0" err="1">
                <a:solidFill>
                  <a:schemeClr val="bg1"/>
                </a:solidFill>
              </a:rPr>
              <a:t>company_name</a:t>
            </a:r>
            <a:endParaRPr lang="en-US" altLang="ko-KR" sz="22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ko-KR" altLang="en-US" sz="2200" dirty="0">
                <a:solidFill>
                  <a:schemeClr val="bg1"/>
                </a:solidFill>
              </a:rPr>
              <a:t>그 외에 </a:t>
            </a:r>
            <a:r>
              <a:rPr lang="en-US" altLang="ko-KR" sz="2200" dirty="0">
                <a:solidFill>
                  <a:schemeClr val="bg1"/>
                </a:solidFill>
              </a:rPr>
              <a:t>trivial </a:t>
            </a:r>
            <a:r>
              <a:rPr lang="ko-KR" altLang="en-US" sz="2200" dirty="0">
                <a:solidFill>
                  <a:schemeClr val="bg1"/>
                </a:solidFill>
              </a:rPr>
              <a:t>종속성</a:t>
            </a:r>
            <a:endParaRPr lang="en-US" altLang="ko-KR" sz="22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ko-KR" sz="22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ko-KR" sz="2200" dirty="0">
                <a:solidFill>
                  <a:schemeClr val="bg1"/>
                </a:solidFill>
              </a:rPr>
              <a:t>Developer </a:t>
            </a:r>
            <a:r>
              <a:rPr lang="ko-KR" altLang="en-US" sz="2200" dirty="0">
                <a:solidFill>
                  <a:schemeClr val="bg1"/>
                </a:solidFill>
              </a:rPr>
              <a:t>종속성 </a:t>
            </a:r>
            <a:r>
              <a:rPr lang="en-US" altLang="ko-KR" sz="2200" dirty="0">
                <a:solidFill>
                  <a:schemeClr val="bg1"/>
                </a:solidFill>
              </a:rPr>
              <a:t>: ID -&gt;</a:t>
            </a:r>
            <a:r>
              <a:rPr lang="en-US" altLang="ko-KR" sz="2200" dirty="0" err="1">
                <a:solidFill>
                  <a:schemeClr val="bg1"/>
                </a:solidFill>
              </a:rPr>
              <a:t>company_name</a:t>
            </a:r>
            <a:r>
              <a:rPr lang="en-US" altLang="ko-KR" sz="2200" dirty="0">
                <a:solidFill>
                  <a:schemeClr val="bg1"/>
                </a:solidFill>
              </a:rPr>
              <a:t>, ID-&gt;name</a:t>
            </a:r>
          </a:p>
          <a:p>
            <a:pPr marL="0" indent="0">
              <a:buNone/>
            </a:pPr>
            <a:r>
              <a:rPr lang="en-US" altLang="ko-KR" sz="2200" dirty="0">
                <a:solidFill>
                  <a:schemeClr val="bg1"/>
                </a:solidFill>
              </a:rPr>
              <a:t>(</a:t>
            </a:r>
            <a:r>
              <a:rPr lang="en-US" altLang="ko-KR" sz="2200" dirty="0" err="1">
                <a:solidFill>
                  <a:schemeClr val="bg1"/>
                </a:solidFill>
              </a:rPr>
              <a:t>ID,name</a:t>
            </a:r>
            <a:r>
              <a:rPr lang="en-US" altLang="ko-KR" sz="2200" dirty="0">
                <a:solidFill>
                  <a:schemeClr val="bg1"/>
                </a:solidFill>
              </a:rPr>
              <a:t>)-&gt;</a:t>
            </a:r>
            <a:r>
              <a:rPr lang="en-US" altLang="ko-KR" sz="2200" dirty="0" err="1">
                <a:solidFill>
                  <a:schemeClr val="bg1"/>
                </a:solidFill>
              </a:rPr>
              <a:t>company_name</a:t>
            </a:r>
            <a:r>
              <a:rPr lang="en-US" altLang="ko-KR" sz="2200" dirty="0">
                <a:solidFill>
                  <a:schemeClr val="bg1"/>
                </a:solidFill>
              </a:rPr>
              <a:t>,  </a:t>
            </a:r>
            <a:r>
              <a:rPr lang="ko-KR" altLang="en-US" sz="2200" dirty="0">
                <a:solidFill>
                  <a:schemeClr val="bg1"/>
                </a:solidFill>
              </a:rPr>
              <a:t>그 외에 </a:t>
            </a:r>
            <a:r>
              <a:rPr lang="en-US" altLang="ko-KR" sz="2200" dirty="0">
                <a:solidFill>
                  <a:schemeClr val="bg1"/>
                </a:solidFill>
              </a:rPr>
              <a:t>trivial </a:t>
            </a:r>
            <a:r>
              <a:rPr lang="ko-KR" altLang="en-US" sz="2200" dirty="0">
                <a:solidFill>
                  <a:schemeClr val="bg1"/>
                </a:solidFill>
              </a:rPr>
              <a:t>종속성</a:t>
            </a:r>
            <a:endParaRPr lang="en-US" altLang="ko-KR" sz="22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ko-KR" sz="2200" dirty="0">
                <a:solidFill>
                  <a:schemeClr val="bg1"/>
                </a:solidFill>
              </a:rPr>
              <a:t>-&gt;ID</a:t>
            </a:r>
            <a:r>
              <a:rPr lang="ko-KR" altLang="en-US" sz="2200" dirty="0">
                <a:solidFill>
                  <a:schemeClr val="bg1"/>
                </a:solidFill>
              </a:rPr>
              <a:t>를 포함하는 속성들을 </a:t>
            </a:r>
            <a:r>
              <a:rPr lang="en-US" altLang="ko-KR" sz="2200" dirty="0">
                <a:solidFill>
                  <a:schemeClr val="bg1"/>
                </a:solidFill>
              </a:rPr>
              <a:t>a</a:t>
            </a:r>
            <a:r>
              <a:rPr lang="ko-KR" altLang="en-US" sz="2200" dirty="0">
                <a:solidFill>
                  <a:schemeClr val="bg1"/>
                </a:solidFill>
              </a:rPr>
              <a:t>라 하고 속성들을 </a:t>
            </a:r>
            <a:r>
              <a:rPr lang="en-US" altLang="ko-KR" sz="2200" dirty="0">
                <a:solidFill>
                  <a:schemeClr val="bg1"/>
                </a:solidFill>
              </a:rPr>
              <a:t>b</a:t>
            </a:r>
            <a:r>
              <a:rPr lang="ko-KR" altLang="en-US" sz="2200" dirty="0">
                <a:solidFill>
                  <a:schemeClr val="bg1"/>
                </a:solidFill>
              </a:rPr>
              <a:t>라 할 때</a:t>
            </a:r>
            <a:endParaRPr lang="en-US" altLang="ko-KR" sz="22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ko-KR" sz="2200" dirty="0">
                <a:solidFill>
                  <a:schemeClr val="bg1"/>
                </a:solidFill>
              </a:rPr>
              <a:t>a-&gt;b</a:t>
            </a:r>
            <a:r>
              <a:rPr lang="ko-KR" altLang="en-US" sz="2200" dirty="0">
                <a:solidFill>
                  <a:schemeClr val="bg1"/>
                </a:solidFill>
              </a:rPr>
              <a:t>가 성립한다</a:t>
            </a:r>
            <a:r>
              <a:rPr lang="en-US" altLang="ko-KR" sz="2200" dirty="0">
                <a:solidFill>
                  <a:schemeClr val="bg1"/>
                </a:solidFill>
              </a:rPr>
              <a:t>.</a:t>
            </a:r>
          </a:p>
          <a:p>
            <a:pPr marL="0" indent="0">
              <a:buNone/>
            </a:pPr>
            <a:endParaRPr lang="en-US" altLang="ko-KR" sz="22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ko-KR" sz="2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94162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A41ADF5A-CA3F-45E5-9333-17BC7F9B2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60671"/>
            <a:ext cx="9144000" cy="1069514"/>
          </a:xfrm>
        </p:spPr>
        <p:txBody>
          <a:bodyPr/>
          <a:lstStyle/>
          <a:p>
            <a:r>
              <a:rPr lang="ko-KR" altLang="en-US" sz="4400" dirty="0">
                <a:solidFill>
                  <a:schemeClr val="bg1"/>
                </a:solidFill>
                <a:ea typeface="Arial Unicode MS" pitchFamily="50" charset="-127"/>
              </a:rPr>
              <a:t>함수종속 설명 및 </a:t>
            </a:r>
            <a:r>
              <a:rPr lang="en-US" altLang="ko-KR" sz="4400" dirty="0">
                <a:solidFill>
                  <a:schemeClr val="bg1"/>
                </a:solidFill>
                <a:ea typeface="Arial Unicode MS" pitchFamily="50" charset="-127"/>
              </a:rPr>
              <a:t>BCNF </a:t>
            </a:r>
            <a:r>
              <a:rPr lang="ko-KR" altLang="en-US" sz="4400" dirty="0">
                <a:solidFill>
                  <a:schemeClr val="bg1"/>
                </a:solidFill>
                <a:ea typeface="Arial Unicode MS" pitchFamily="50" charset="-127"/>
              </a:rPr>
              <a:t>정규화</a:t>
            </a:r>
          </a:p>
        </p:txBody>
      </p:sp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B6334B89-E88C-4585-A833-9E39202458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08843"/>
            <a:ext cx="8892480" cy="561650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sz="2200" dirty="0" err="1">
                <a:solidFill>
                  <a:schemeClr val="bg1"/>
                </a:solidFill>
              </a:rPr>
              <a:t>User_item</a:t>
            </a:r>
            <a:r>
              <a:rPr lang="en-US" altLang="ko-KR" sz="2200" dirty="0">
                <a:solidFill>
                  <a:schemeClr val="bg1"/>
                </a:solidFill>
              </a:rPr>
              <a:t> </a:t>
            </a:r>
            <a:r>
              <a:rPr lang="ko-KR" altLang="en-US" sz="2200" dirty="0">
                <a:solidFill>
                  <a:schemeClr val="bg1"/>
                </a:solidFill>
              </a:rPr>
              <a:t>종속성 </a:t>
            </a:r>
            <a:r>
              <a:rPr lang="en-US" altLang="ko-KR" sz="2200" dirty="0">
                <a:solidFill>
                  <a:schemeClr val="bg1"/>
                </a:solidFill>
              </a:rPr>
              <a:t>: (</a:t>
            </a:r>
            <a:r>
              <a:rPr lang="en-US" altLang="ko-KR" sz="2200" dirty="0" err="1">
                <a:solidFill>
                  <a:schemeClr val="bg1"/>
                </a:solidFill>
              </a:rPr>
              <a:t>item_id,game_id,user_id</a:t>
            </a:r>
            <a:r>
              <a:rPr lang="en-US" altLang="ko-KR" sz="2200" dirty="0">
                <a:solidFill>
                  <a:schemeClr val="bg1"/>
                </a:solidFill>
              </a:rPr>
              <a:t>)-&gt;</a:t>
            </a:r>
            <a:r>
              <a:rPr lang="en-US" altLang="ko-KR" sz="2200" dirty="0" err="1">
                <a:solidFill>
                  <a:schemeClr val="bg1"/>
                </a:solidFill>
              </a:rPr>
              <a:t>acquired_date</a:t>
            </a:r>
            <a:r>
              <a:rPr lang="en-US" altLang="ko-KR" sz="2200" dirty="0">
                <a:solidFill>
                  <a:schemeClr val="bg1"/>
                </a:solidFill>
              </a:rPr>
              <a:t>,</a:t>
            </a:r>
          </a:p>
          <a:p>
            <a:pPr marL="0" indent="0">
              <a:buNone/>
            </a:pPr>
            <a:r>
              <a:rPr lang="en-US" altLang="ko-KR" sz="2200" dirty="0">
                <a:solidFill>
                  <a:schemeClr val="bg1"/>
                </a:solidFill>
              </a:rPr>
              <a:t>(</a:t>
            </a:r>
            <a:r>
              <a:rPr lang="en-US" altLang="ko-KR" sz="2200" dirty="0" err="1">
                <a:solidFill>
                  <a:schemeClr val="bg1"/>
                </a:solidFill>
              </a:rPr>
              <a:t>item_id,game_id,user_id</a:t>
            </a:r>
            <a:r>
              <a:rPr lang="en-US" altLang="ko-KR" sz="2200" dirty="0">
                <a:solidFill>
                  <a:schemeClr val="bg1"/>
                </a:solidFill>
              </a:rPr>
              <a:t>)-&gt;</a:t>
            </a:r>
            <a:r>
              <a:rPr lang="en-US" altLang="ko-KR" sz="2200" dirty="0" err="1">
                <a:solidFill>
                  <a:schemeClr val="bg1"/>
                </a:solidFill>
              </a:rPr>
              <a:t>user_defined_name</a:t>
            </a:r>
            <a:endParaRPr lang="en-US" altLang="ko-KR" sz="22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ko-KR" sz="2200" dirty="0">
                <a:solidFill>
                  <a:schemeClr val="bg1"/>
                </a:solidFill>
              </a:rPr>
              <a:t>(</a:t>
            </a:r>
            <a:r>
              <a:rPr lang="en-US" altLang="ko-KR" sz="2200" dirty="0" err="1">
                <a:solidFill>
                  <a:schemeClr val="bg1"/>
                </a:solidFill>
              </a:rPr>
              <a:t>item_id,game_id,user_id</a:t>
            </a:r>
            <a:r>
              <a:rPr lang="en-US" altLang="ko-KR" sz="2200" dirty="0">
                <a:solidFill>
                  <a:schemeClr val="bg1"/>
                </a:solidFill>
              </a:rPr>
              <a:t>)-&gt;(</a:t>
            </a:r>
            <a:r>
              <a:rPr lang="en-US" altLang="ko-KR" sz="2200" dirty="0" err="1">
                <a:solidFill>
                  <a:schemeClr val="bg1"/>
                </a:solidFill>
              </a:rPr>
              <a:t>acquired_date,user_defined_name</a:t>
            </a:r>
            <a:r>
              <a:rPr lang="en-US" altLang="ko-KR" sz="2200" dirty="0">
                <a:solidFill>
                  <a:schemeClr val="bg1"/>
                </a:solidFill>
              </a:rPr>
              <a:t>)</a:t>
            </a:r>
          </a:p>
          <a:p>
            <a:pPr marL="0" indent="0">
              <a:buNone/>
            </a:pPr>
            <a:r>
              <a:rPr lang="ko-KR" altLang="en-US" sz="2200" dirty="0">
                <a:solidFill>
                  <a:schemeClr val="bg1"/>
                </a:solidFill>
              </a:rPr>
              <a:t>그 외에 </a:t>
            </a:r>
            <a:r>
              <a:rPr lang="en-US" altLang="ko-KR" sz="2200" dirty="0">
                <a:solidFill>
                  <a:schemeClr val="bg1"/>
                </a:solidFill>
              </a:rPr>
              <a:t>trivial </a:t>
            </a:r>
            <a:r>
              <a:rPr lang="ko-KR" altLang="en-US" sz="2200" dirty="0">
                <a:solidFill>
                  <a:schemeClr val="bg1"/>
                </a:solidFill>
              </a:rPr>
              <a:t>종속성</a:t>
            </a:r>
            <a:endParaRPr lang="en-US" altLang="ko-KR" sz="22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ko-KR" sz="2200" dirty="0">
                <a:solidFill>
                  <a:schemeClr val="bg1"/>
                </a:solidFill>
              </a:rPr>
              <a:t>-&gt;</a:t>
            </a:r>
            <a:r>
              <a:rPr lang="en-US" altLang="ko-KR" sz="2200" dirty="0" err="1">
                <a:solidFill>
                  <a:schemeClr val="bg1"/>
                </a:solidFill>
              </a:rPr>
              <a:t>item_id,game_id,user_id</a:t>
            </a:r>
            <a:r>
              <a:rPr lang="ko-KR" altLang="en-US" sz="2200" dirty="0">
                <a:solidFill>
                  <a:schemeClr val="bg1"/>
                </a:solidFill>
              </a:rPr>
              <a:t>를 포함하는 속성들을 </a:t>
            </a:r>
            <a:r>
              <a:rPr lang="en-US" altLang="ko-KR" sz="2200" dirty="0">
                <a:solidFill>
                  <a:schemeClr val="bg1"/>
                </a:solidFill>
              </a:rPr>
              <a:t>a</a:t>
            </a:r>
            <a:r>
              <a:rPr lang="ko-KR" altLang="en-US" sz="2200" dirty="0">
                <a:solidFill>
                  <a:schemeClr val="bg1"/>
                </a:solidFill>
              </a:rPr>
              <a:t>라 할 때 속성들 </a:t>
            </a:r>
            <a:r>
              <a:rPr lang="en-US" altLang="ko-KR" sz="2200" dirty="0">
                <a:solidFill>
                  <a:schemeClr val="bg1"/>
                </a:solidFill>
              </a:rPr>
              <a:t>b</a:t>
            </a:r>
            <a:r>
              <a:rPr lang="ko-KR" altLang="en-US" sz="2200" dirty="0">
                <a:solidFill>
                  <a:schemeClr val="bg1"/>
                </a:solidFill>
              </a:rPr>
              <a:t>에 대하여 </a:t>
            </a:r>
            <a:r>
              <a:rPr lang="en-US" altLang="ko-KR" sz="2200" dirty="0">
                <a:solidFill>
                  <a:schemeClr val="bg1"/>
                </a:solidFill>
              </a:rPr>
              <a:t>a-&gt;b</a:t>
            </a:r>
            <a:r>
              <a:rPr lang="ko-KR" altLang="en-US" sz="2200" dirty="0">
                <a:solidFill>
                  <a:schemeClr val="bg1"/>
                </a:solidFill>
              </a:rPr>
              <a:t>가 성립한다</a:t>
            </a:r>
            <a:r>
              <a:rPr lang="en-US" altLang="ko-KR" sz="2200" dirty="0">
                <a:solidFill>
                  <a:schemeClr val="bg1"/>
                </a:solidFill>
              </a:rPr>
              <a:t>.</a:t>
            </a:r>
          </a:p>
          <a:p>
            <a:pPr marL="0" indent="0">
              <a:buNone/>
            </a:pPr>
            <a:endParaRPr lang="en-US" altLang="ko-KR" sz="22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ko-KR" sz="2200" dirty="0">
                <a:solidFill>
                  <a:schemeClr val="bg1"/>
                </a:solidFill>
              </a:rPr>
              <a:t>Profile </a:t>
            </a:r>
            <a:r>
              <a:rPr lang="ko-KR" altLang="en-US" sz="2200" dirty="0">
                <a:solidFill>
                  <a:schemeClr val="bg1"/>
                </a:solidFill>
              </a:rPr>
              <a:t>종속성</a:t>
            </a:r>
            <a:r>
              <a:rPr lang="en-US" altLang="ko-KR" sz="2200" dirty="0">
                <a:solidFill>
                  <a:schemeClr val="bg1"/>
                </a:solidFill>
              </a:rPr>
              <a:t>: (</a:t>
            </a:r>
            <a:r>
              <a:rPr lang="en-US" altLang="ko-KR" sz="2200" dirty="0" err="1">
                <a:solidFill>
                  <a:schemeClr val="bg1"/>
                </a:solidFill>
              </a:rPr>
              <a:t>user_id,profile_name</a:t>
            </a:r>
            <a:r>
              <a:rPr lang="en-US" altLang="ko-KR" sz="2200" dirty="0">
                <a:solidFill>
                  <a:schemeClr val="bg1"/>
                </a:solidFill>
              </a:rPr>
              <a:t>)-&gt;description</a:t>
            </a:r>
          </a:p>
          <a:p>
            <a:pPr marL="0" indent="0">
              <a:buNone/>
            </a:pPr>
            <a:r>
              <a:rPr lang="ko-KR" altLang="en-US" sz="2200" dirty="0">
                <a:solidFill>
                  <a:schemeClr val="bg1"/>
                </a:solidFill>
              </a:rPr>
              <a:t>그 외에 </a:t>
            </a:r>
            <a:r>
              <a:rPr lang="en-US" altLang="ko-KR" sz="2200" dirty="0">
                <a:solidFill>
                  <a:schemeClr val="bg1"/>
                </a:solidFill>
              </a:rPr>
              <a:t>trivial </a:t>
            </a:r>
            <a:r>
              <a:rPr lang="ko-KR" altLang="en-US" sz="2200" dirty="0">
                <a:solidFill>
                  <a:schemeClr val="bg1"/>
                </a:solidFill>
              </a:rPr>
              <a:t>종속성</a:t>
            </a:r>
            <a:endParaRPr lang="en-US" altLang="ko-KR" sz="22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ko-KR" sz="2200" dirty="0">
                <a:solidFill>
                  <a:schemeClr val="bg1"/>
                </a:solidFill>
              </a:rPr>
              <a:t>-&gt;</a:t>
            </a:r>
            <a:r>
              <a:rPr lang="en-US" altLang="ko-KR" sz="2200" dirty="0" err="1">
                <a:solidFill>
                  <a:schemeClr val="bg1"/>
                </a:solidFill>
              </a:rPr>
              <a:t>user_id</a:t>
            </a:r>
            <a:r>
              <a:rPr lang="en-US" altLang="ko-KR" sz="2200" dirty="0">
                <a:solidFill>
                  <a:schemeClr val="bg1"/>
                </a:solidFill>
              </a:rPr>
              <a:t>, </a:t>
            </a:r>
            <a:r>
              <a:rPr lang="en-US" altLang="ko-KR" sz="2200" dirty="0" err="1">
                <a:solidFill>
                  <a:schemeClr val="bg1"/>
                </a:solidFill>
              </a:rPr>
              <a:t>profile_name</a:t>
            </a:r>
            <a:r>
              <a:rPr lang="ko-KR" altLang="en-US" sz="2200" dirty="0">
                <a:solidFill>
                  <a:schemeClr val="bg1"/>
                </a:solidFill>
              </a:rPr>
              <a:t>을 포함하는 속성들을 </a:t>
            </a:r>
            <a:r>
              <a:rPr lang="en-US" altLang="ko-KR" sz="2200" dirty="0">
                <a:solidFill>
                  <a:schemeClr val="bg1"/>
                </a:solidFill>
              </a:rPr>
              <a:t>a</a:t>
            </a:r>
            <a:r>
              <a:rPr lang="ko-KR" altLang="en-US" sz="2200" dirty="0">
                <a:solidFill>
                  <a:schemeClr val="bg1"/>
                </a:solidFill>
              </a:rPr>
              <a:t>라 할 때 속성들 </a:t>
            </a:r>
            <a:r>
              <a:rPr lang="en-US" altLang="ko-KR" sz="2200" dirty="0">
                <a:solidFill>
                  <a:schemeClr val="bg1"/>
                </a:solidFill>
              </a:rPr>
              <a:t>b</a:t>
            </a:r>
            <a:r>
              <a:rPr lang="ko-KR" altLang="en-US" sz="2200" dirty="0">
                <a:solidFill>
                  <a:schemeClr val="bg1"/>
                </a:solidFill>
              </a:rPr>
              <a:t>에 대하여 </a:t>
            </a:r>
            <a:r>
              <a:rPr lang="en-US" altLang="ko-KR" sz="2200" dirty="0">
                <a:solidFill>
                  <a:schemeClr val="bg1"/>
                </a:solidFill>
              </a:rPr>
              <a:t>a-&gt;b</a:t>
            </a:r>
            <a:r>
              <a:rPr lang="ko-KR" altLang="en-US" sz="2200" dirty="0">
                <a:solidFill>
                  <a:schemeClr val="bg1"/>
                </a:solidFill>
              </a:rPr>
              <a:t>가 성립한다</a:t>
            </a:r>
            <a:r>
              <a:rPr lang="en-US" altLang="ko-KR" sz="2200" dirty="0">
                <a:solidFill>
                  <a:schemeClr val="bg1"/>
                </a:solidFill>
              </a:rPr>
              <a:t>.</a:t>
            </a:r>
          </a:p>
          <a:p>
            <a:pPr marL="0" indent="0">
              <a:buNone/>
            </a:pPr>
            <a:endParaRPr lang="en-US" altLang="ko-KR" sz="22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ko-KR" sz="2200" dirty="0">
                <a:solidFill>
                  <a:schemeClr val="bg1"/>
                </a:solidFill>
              </a:rPr>
              <a:t>Item </a:t>
            </a:r>
            <a:r>
              <a:rPr lang="ko-KR" altLang="en-US" sz="2200" dirty="0">
                <a:solidFill>
                  <a:schemeClr val="bg1"/>
                </a:solidFill>
              </a:rPr>
              <a:t>종속성</a:t>
            </a:r>
            <a:r>
              <a:rPr lang="en-US" altLang="ko-KR" sz="2200" dirty="0">
                <a:solidFill>
                  <a:schemeClr val="bg1"/>
                </a:solidFill>
              </a:rPr>
              <a:t>: (</a:t>
            </a:r>
            <a:r>
              <a:rPr lang="en-US" altLang="ko-KR" sz="2200" dirty="0" err="1">
                <a:solidFill>
                  <a:schemeClr val="bg1"/>
                </a:solidFill>
              </a:rPr>
              <a:t>item_id,game_id</a:t>
            </a:r>
            <a:r>
              <a:rPr lang="en-US" altLang="ko-KR" sz="2200" dirty="0">
                <a:solidFill>
                  <a:schemeClr val="bg1"/>
                </a:solidFill>
              </a:rPr>
              <a:t>)-&gt;</a:t>
            </a:r>
            <a:r>
              <a:rPr lang="en-US" altLang="ko-KR" sz="2200" dirty="0" err="1">
                <a:solidFill>
                  <a:schemeClr val="bg1"/>
                </a:solidFill>
              </a:rPr>
              <a:t>item_name</a:t>
            </a:r>
            <a:r>
              <a:rPr lang="en-US" altLang="ko-KR" sz="2200" dirty="0">
                <a:solidFill>
                  <a:schemeClr val="bg1"/>
                </a:solidFill>
              </a:rPr>
              <a:t>, (</a:t>
            </a:r>
            <a:r>
              <a:rPr lang="en-US" altLang="ko-KR" sz="2200" dirty="0" err="1">
                <a:solidFill>
                  <a:schemeClr val="bg1"/>
                </a:solidFill>
              </a:rPr>
              <a:t>item_id,game_id</a:t>
            </a:r>
            <a:r>
              <a:rPr lang="en-US" altLang="ko-KR" sz="2200" dirty="0">
                <a:solidFill>
                  <a:schemeClr val="bg1"/>
                </a:solidFill>
              </a:rPr>
              <a:t>)-&gt;price, (</a:t>
            </a:r>
            <a:r>
              <a:rPr lang="en-US" altLang="ko-KR" sz="2200" dirty="0" err="1">
                <a:solidFill>
                  <a:schemeClr val="bg1"/>
                </a:solidFill>
              </a:rPr>
              <a:t>item_id,game_id</a:t>
            </a:r>
            <a:r>
              <a:rPr lang="en-US" altLang="ko-KR" sz="2200" dirty="0">
                <a:solidFill>
                  <a:schemeClr val="bg1"/>
                </a:solidFill>
              </a:rPr>
              <a:t>)-&gt;(</a:t>
            </a:r>
            <a:r>
              <a:rPr lang="en-US" altLang="ko-KR" sz="2200" dirty="0" err="1">
                <a:solidFill>
                  <a:schemeClr val="bg1"/>
                </a:solidFill>
              </a:rPr>
              <a:t>item_id,game_id</a:t>
            </a:r>
            <a:r>
              <a:rPr lang="en-US" altLang="ko-KR" sz="2200" dirty="0">
                <a:solidFill>
                  <a:schemeClr val="bg1"/>
                </a:solidFill>
              </a:rPr>
              <a:t>),</a:t>
            </a:r>
          </a:p>
          <a:p>
            <a:pPr marL="0" indent="0">
              <a:buNone/>
            </a:pPr>
            <a:r>
              <a:rPr lang="en-US" altLang="ko-KR" sz="2200" dirty="0" err="1">
                <a:solidFill>
                  <a:schemeClr val="bg1"/>
                </a:solidFill>
              </a:rPr>
              <a:t>Item_name</a:t>
            </a:r>
            <a:r>
              <a:rPr lang="en-US" altLang="ko-KR" sz="2200" dirty="0">
                <a:solidFill>
                  <a:schemeClr val="bg1"/>
                </a:solidFill>
              </a:rPr>
              <a:t>-&gt;price</a:t>
            </a:r>
          </a:p>
          <a:p>
            <a:pPr marL="0" indent="0">
              <a:buNone/>
            </a:pPr>
            <a:r>
              <a:rPr lang="en-US" altLang="ko-KR" sz="2200" dirty="0">
                <a:solidFill>
                  <a:schemeClr val="bg1"/>
                </a:solidFill>
              </a:rPr>
              <a:t>-&gt;</a:t>
            </a:r>
            <a:r>
              <a:rPr lang="ko-KR" altLang="en-US" sz="2200" dirty="0">
                <a:solidFill>
                  <a:schemeClr val="bg1"/>
                </a:solidFill>
              </a:rPr>
              <a:t>슈퍼키가 아닌 키 </a:t>
            </a:r>
            <a:r>
              <a:rPr lang="en-US" altLang="ko-KR" sz="2200" dirty="0" err="1">
                <a:solidFill>
                  <a:schemeClr val="bg1"/>
                </a:solidFill>
              </a:rPr>
              <a:t>item_name</a:t>
            </a:r>
            <a:r>
              <a:rPr lang="ko-KR" altLang="en-US" sz="2200" dirty="0">
                <a:solidFill>
                  <a:schemeClr val="bg1"/>
                </a:solidFill>
              </a:rPr>
              <a:t>에 대하여 함수 종속성이 존재한다</a:t>
            </a:r>
            <a:r>
              <a:rPr lang="en-US" altLang="ko-KR" sz="2200" dirty="0">
                <a:solidFill>
                  <a:schemeClr val="bg1"/>
                </a:solidFill>
              </a:rPr>
              <a:t>.</a:t>
            </a:r>
          </a:p>
          <a:p>
            <a:pPr marL="0" indent="0">
              <a:buNone/>
            </a:pPr>
            <a:endParaRPr lang="en-US" altLang="ko-KR" sz="2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38676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A41ADF5A-CA3F-45E5-9333-17BC7F9B2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60671"/>
            <a:ext cx="9144000" cy="1069514"/>
          </a:xfrm>
        </p:spPr>
        <p:txBody>
          <a:bodyPr/>
          <a:lstStyle/>
          <a:p>
            <a:r>
              <a:rPr lang="ko-KR" altLang="en-US" sz="4400" dirty="0">
                <a:solidFill>
                  <a:schemeClr val="bg1"/>
                </a:solidFill>
                <a:ea typeface="Arial Unicode MS" pitchFamily="50" charset="-127"/>
              </a:rPr>
              <a:t>함수종속 설명 및 </a:t>
            </a:r>
            <a:r>
              <a:rPr lang="en-US" altLang="ko-KR" sz="4400" dirty="0">
                <a:solidFill>
                  <a:schemeClr val="bg1"/>
                </a:solidFill>
                <a:ea typeface="Arial Unicode MS" pitchFamily="50" charset="-127"/>
              </a:rPr>
              <a:t>BCNF </a:t>
            </a:r>
            <a:r>
              <a:rPr lang="ko-KR" altLang="en-US" sz="4400" dirty="0">
                <a:solidFill>
                  <a:schemeClr val="bg1"/>
                </a:solidFill>
                <a:ea typeface="Arial Unicode MS" pitchFamily="50" charset="-127"/>
              </a:rPr>
              <a:t>정규화</a:t>
            </a:r>
          </a:p>
        </p:txBody>
      </p:sp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B6334B89-E88C-4585-A833-9E39202458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484784"/>
            <a:ext cx="8892480" cy="50405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200" dirty="0">
                <a:solidFill>
                  <a:schemeClr val="bg1"/>
                </a:solidFill>
              </a:rPr>
              <a:t>Develops </a:t>
            </a:r>
            <a:r>
              <a:rPr lang="ko-KR" altLang="en-US" sz="2200" dirty="0">
                <a:solidFill>
                  <a:schemeClr val="bg1"/>
                </a:solidFill>
              </a:rPr>
              <a:t>종속성 </a:t>
            </a:r>
            <a:r>
              <a:rPr lang="en-US" altLang="ko-KR" sz="2200" dirty="0">
                <a:solidFill>
                  <a:schemeClr val="bg1"/>
                </a:solidFill>
              </a:rPr>
              <a:t>: </a:t>
            </a:r>
            <a:r>
              <a:rPr lang="ko-KR" altLang="en-US" sz="2200" dirty="0">
                <a:solidFill>
                  <a:schemeClr val="bg1"/>
                </a:solidFill>
              </a:rPr>
              <a:t>전부 </a:t>
            </a:r>
            <a:r>
              <a:rPr lang="en-US" altLang="ko-KR" sz="2200" dirty="0">
                <a:solidFill>
                  <a:schemeClr val="bg1"/>
                </a:solidFill>
              </a:rPr>
              <a:t>trivial </a:t>
            </a:r>
            <a:r>
              <a:rPr lang="ko-KR" altLang="en-US" sz="2200" dirty="0">
                <a:solidFill>
                  <a:schemeClr val="bg1"/>
                </a:solidFill>
              </a:rPr>
              <a:t>종속성</a:t>
            </a:r>
            <a:endParaRPr lang="en-US" altLang="ko-KR" sz="22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ko-KR" sz="2200" dirty="0">
                <a:solidFill>
                  <a:schemeClr val="bg1"/>
                </a:solidFill>
              </a:rPr>
              <a:t>-&gt;</a:t>
            </a:r>
            <a:r>
              <a:rPr lang="ko-KR" altLang="en-US" sz="2200" dirty="0">
                <a:solidFill>
                  <a:schemeClr val="bg1"/>
                </a:solidFill>
              </a:rPr>
              <a:t>이유 </a:t>
            </a:r>
            <a:r>
              <a:rPr lang="en-US" altLang="ko-KR" sz="2200" dirty="0">
                <a:solidFill>
                  <a:schemeClr val="bg1"/>
                </a:solidFill>
              </a:rPr>
              <a:t>: develops</a:t>
            </a:r>
            <a:r>
              <a:rPr lang="ko-KR" altLang="en-US" sz="2200" dirty="0">
                <a:solidFill>
                  <a:schemeClr val="bg1"/>
                </a:solidFill>
              </a:rPr>
              <a:t>의 모든 속성이 합쳐져 </a:t>
            </a:r>
            <a:r>
              <a:rPr lang="en-US" altLang="ko-KR" sz="2200" dirty="0">
                <a:solidFill>
                  <a:schemeClr val="bg1"/>
                </a:solidFill>
              </a:rPr>
              <a:t>develop</a:t>
            </a:r>
            <a:r>
              <a:rPr lang="ko-KR" altLang="en-US" sz="2200" dirty="0">
                <a:solidFill>
                  <a:schemeClr val="bg1"/>
                </a:solidFill>
              </a:rPr>
              <a:t>의 하나의 </a:t>
            </a:r>
            <a:r>
              <a:rPr lang="en-US" altLang="ko-KR" sz="2200" dirty="0">
                <a:solidFill>
                  <a:schemeClr val="bg1"/>
                </a:solidFill>
              </a:rPr>
              <a:t>primary key</a:t>
            </a:r>
            <a:r>
              <a:rPr lang="ko-KR" altLang="en-US" sz="2200" dirty="0">
                <a:solidFill>
                  <a:schemeClr val="bg1"/>
                </a:solidFill>
              </a:rPr>
              <a:t>가 되기 때문에</a:t>
            </a:r>
            <a:endParaRPr lang="en-US" altLang="ko-KR" sz="22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ko-KR" sz="2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89677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A41ADF5A-CA3F-45E5-9333-17BC7F9B2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60671"/>
            <a:ext cx="9144000" cy="1069514"/>
          </a:xfrm>
        </p:spPr>
        <p:txBody>
          <a:bodyPr/>
          <a:lstStyle/>
          <a:p>
            <a:r>
              <a:rPr lang="ko-KR" altLang="en-US" sz="4400" dirty="0">
                <a:solidFill>
                  <a:schemeClr val="bg1"/>
                </a:solidFill>
                <a:ea typeface="Arial Unicode MS" pitchFamily="50" charset="-127"/>
              </a:rPr>
              <a:t>함수종속 설명 및 </a:t>
            </a:r>
            <a:r>
              <a:rPr lang="en-US" altLang="ko-KR" sz="4400" dirty="0">
                <a:solidFill>
                  <a:schemeClr val="bg1"/>
                </a:solidFill>
                <a:ea typeface="Arial Unicode MS" pitchFamily="50" charset="-127"/>
              </a:rPr>
              <a:t>BCNF </a:t>
            </a:r>
            <a:r>
              <a:rPr lang="ko-KR" altLang="en-US" sz="4400" dirty="0">
                <a:solidFill>
                  <a:schemeClr val="bg1"/>
                </a:solidFill>
                <a:ea typeface="Arial Unicode MS" pitchFamily="50" charset="-127"/>
              </a:rPr>
              <a:t>정규화</a:t>
            </a:r>
          </a:p>
        </p:txBody>
      </p:sp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B6334B89-E88C-4585-A833-9E39202458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484784"/>
            <a:ext cx="8892480" cy="50405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200" dirty="0">
                <a:solidFill>
                  <a:schemeClr val="bg1"/>
                </a:solidFill>
              </a:rPr>
              <a:t>BCNF</a:t>
            </a:r>
            <a:r>
              <a:rPr lang="ko-KR" altLang="en-US" sz="2200" dirty="0">
                <a:solidFill>
                  <a:schemeClr val="bg1"/>
                </a:solidFill>
              </a:rPr>
              <a:t>를 만족하기 위해선</a:t>
            </a:r>
            <a:endParaRPr lang="en-US" altLang="ko-KR" sz="22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ko-KR" sz="2200" dirty="0">
                <a:solidFill>
                  <a:schemeClr val="bg1"/>
                </a:solidFill>
              </a:rPr>
              <a:t>a-&gt;b</a:t>
            </a:r>
            <a:r>
              <a:rPr lang="ko-KR" altLang="en-US" sz="2200" dirty="0">
                <a:solidFill>
                  <a:schemeClr val="bg1"/>
                </a:solidFill>
              </a:rPr>
              <a:t>일 때 </a:t>
            </a:r>
            <a:r>
              <a:rPr lang="en-US" altLang="ko-KR" sz="2200" dirty="0">
                <a:solidFill>
                  <a:schemeClr val="bg1"/>
                </a:solidFill>
              </a:rPr>
              <a:t>a</a:t>
            </a:r>
            <a:r>
              <a:rPr lang="ko-KR" altLang="en-US" sz="2200" dirty="0">
                <a:solidFill>
                  <a:schemeClr val="bg1"/>
                </a:solidFill>
              </a:rPr>
              <a:t>가 </a:t>
            </a:r>
            <a:r>
              <a:rPr lang="en-US" altLang="ko-KR" sz="2200" dirty="0">
                <a:solidFill>
                  <a:schemeClr val="bg1"/>
                </a:solidFill>
              </a:rPr>
              <a:t>b</a:t>
            </a:r>
            <a:r>
              <a:rPr lang="ko-KR" altLang="en-US" sz="2200" dirty="0">
                <a:solidFill>
                  <a:schemeClr val="bg1"/>
                </a:solidFill>
              </a:rPr>
              <a:t>를 포함하거나</a:t>
            </a:r>
            <a:endParaRPr lang="en-US" altLang="ko-KR" sz="22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ko-KR" sz="2200" dirty="0">
                <a:solidFill>
                  <a:schemeClr val="bg1"/>
                </a:solidFill>
              </a:rPr>
              <a:t>a</a:t>
            </a:r>
            <a:r>
              <a:rPr lang="ko-KR" altLang="en-US" sz="2200" dirty="0">
                <a:solidFill>
                  <a:schemeClr val="bg1"/>
                </a:solidFill>
              </a:rPr>
              <a:t>가 </a:t>
            </a:r>
            <a:r>
              <a:rPr lang="ko-KR" altLang="en-US" sz="2200" dirty="0" err="1">
                <a:solidFill>
                  <a:schemeClr val="bg1"/>
                </a:solidFill>
              </a:rPr>
              <a:t>슈퍼키여야</a:t>
            </a:r>
            <a:r>
              <a:rPr lang="ko-KR" altLang="en-US" sz="2200" dirty="0">
                <a:solidFill>
                  <a:schemeClr val="bg1"/>
                </a:solidFill>
              </a:rPr>
              <a:t> 한다</a:t>
            </a:r>
            <a:r>
              <a:rPr lang="en-US" altLang="ko-KR" sz="2200" dirty="0">
                <a:solidFill>
                  <a:schemeClr val="bg1"/>
                </a:solidFill>
              </a:rPr>
              <a:t>.</a:t>
            </a:r>
          </a:p>
          <a:p>
            <a:pPr marL="0" indent="0">
              <a:buNone/>
            </a:pPr>
            <a:endParaRPr lang="en-US" altLang="ko-KR" sz="22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ko-KR" sz="2200" dirty="0">
                <a:solidFill>
                  <a:schemeClr val="bg1"/>
                </a:solidFill>
              </a:rPr>
              <a:t>RDB</a:t>
            </a:r>
            <a:r>
              <a:rPr lang="ko-KR" altLang="en-US" sz="2200" dirty="0">
                <a:solidFill>
                  <a:schemeClr val="bg1"/>
                </a:solidFill>
              </a:rPr>
              <a:t>를 살펴봤을 때 </a:t>
            </a:r>
            <a:r>
              <a:rPr lang="en-US" altLang="ko-KR" sz="2200" dirty="0">
                <a:solidFill>
                  <a:schemeClr val="bg1"/>
                </a:solidFill>
              </a:rPr>
              <a:t>BCNF</a:t>
            </a:r>
            <a:r>
              <a:rPr lang="ko-KR" altLang="en-US" sz="2200" dirty="0">
                <a:solidFill>
                  <a:schemeClr val="bg1"/>
                </a:solidFill>
              </a:rPr>
              <a:t>에 위배되는 테이블은</a:t>
            </a:r>
            <a:endParaRPr lang="en-US" altLang="ko-KR" sz="22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ko-KR" sz="2200" dirty="0">
                <a:solidFill>
                  <a:schemeClr val="bg1"/>
                </a:solidFill>
              </a:rPr>
              <a:t>Item </a:t>
            </a:r>
            <a:r>
              <a:rPr lang="ko-KR" altLang="en-US" sz="2200" dirty="0">
                <a:solidFill>
                  <a:schemeClr val="bg1"/>
                </a:solidFill>
              </a:rPr>
              <a:t>테이블이다</a:t>
            </a:r>
            <a:r>
              <a:rPr lang="en-US" altLang="ko-KR" sz="2200" dirty="0">
                <a:solidFill>
                  <a:schemeClr val="bg1"/>
                </a:solidFill>
              </a:rPr>
              <a:t>. </a:t>
            </a:r>
            <a:r>
              <a:rPr lang="ko-KR" altLang="en-US" sz="2200" dirty="0">
                <a:solidFill>
                  <a:schemeClr val="bg1"/>
                </a:solidFill>
              </a:rPr>
              <a:t>슈퍼키가 아닌 </a:t>
            </a:r>
            <a:r>
              <a:rPr lang="en-US" altLang="ko-KR" sz="2200" dirty="0" err="1">
                <a:solidFill>
                  <a:schemeClr val="bg1"/>
                </a:solidFill>
              </a:rPr>
              <a:t>item_name</a:t>
            </a:r>
            <a:r>
              <a:rPr lang="ko-KR" altLang="en-US" sz="2200" dirty="0">
                <a:solidFill>
                  <a:schemeClr val="bg1"/>
                </a:solidFill>
              </a:rPr>
              <a:t>이 </a:t>
            </a:r>
            <a:r>
              <a:rPr lang="en-US" altLang="ko-KR" sz="2200" dirty="0">
                <a:solidFill>
                  <a:schemeClr val="bg1"/>
                </a:solidFill>
              </a:rPr>
              <a:t>price</a:t>
            </a:r>
            <a:r>
              <a:rPr lang="ko-KR" altLang="en-US" sz="2200" dirty="0">
                <a:solidFill>
                  <a:schemeClr val="bg1"/>
                </a:solidFill>
              </a:rPr>
              <a:t>를 결정하기 때문이다</a:t>
            </a:r>
            <a:r>
              <a:rPr lang="en-US" altLang="ko-KR" sz="2200" dirty="0">
                <a:solidFill>
                  <a:schemeClr val="bg1"/>
                </a:solidFill>
              </a:rPr>
              <a:t>. </a:t>
            </a:r>
            <a:r>
              <a:rPr lang="ko-KR" altLang="en-US" sz="2200" dirty="0">
                <a:solidFill>
                  <a:schemeClr val="bg1"/>
                </a:solidFill>
              </a:rPr>
              <a:t>따라서 </a:t>
            </a:r>
            <a:r>
              <a:rPr lang="en-US" altLang="ko-KR" sz="2200" dirty="0">
                <a:solidFill>
                  <a:schemeClr val="bg1"/>
                </a:solidFill>
              </a:rPr>
              <a:t>item</a:t>
            </a:r>
            <a:r>
              <a:rPr lang="ko-KR" altLang="en-US" sz="2200" dirty="0">
                <a:solidFill>
                  <a:schemeClr val="bg1"/>
                </a:solidFill>
              </a:rPr>
              <a:t>을 두 개의 테이블로 쪼개야 한다</a:t>
            </a:r>
            <a:r>
              <a:rPr lang="en-US" altLang="ko-KR" sz="2200" dirty="0">
                <a:solidFill>
                  <a:schemeClr val="bg1"/>
                </a:solidFill>
              </a:rPr>
              <a:t>. </a:t>
            </a:r>
          </a:p>
          <a:p>
            <a:pPr marL="0" indent="0">
              <a:buNone/>
            </a:pPr>
            <a:r>
              <a:rPr lang="ko-KR" altLang="en-US" sz="2200" dirty="0">
                <a:solidFill>
                  <a:schemeClr val="bg1"/>
                </a:solidFill>
              </a:rPr>
              <a:t>하나는 </a:t>
            </a:r>
            <a:r>
              <a:rPr lang="en-US" altLang="ko-KR" sz="2200" dirty="0">
                <a:solidFill>
                  <a:schemeClr val="bg1"/>
                </a:solidFill>
              </a:rPr>
              <a:t>item</a:t>
            </a:r>
            <a:r>
              <a:rPr lang="ko-KR" altLang="en-US" sz="2200" dirty="0">
                <a:solidFill>
                  <a:schemeClr val="bg1"/>
                </a:solidFill>
              </a:rPr>
              <a:t>으로 다른 하나는 </a:t>
            </a:r>
            <a:r>
              <a:rPr lang="en-US" altLang="ko-KR" sz="2200" dirty="0" err="1">
                <a:solidFill>
                  <a:schemeClr val="bg1"/>
                </a:solidFill>
              </a:rPr>
              <a:t>item_price</a:t>
            </a:r>
            <a:r>
              <a:rPr lang="ko-KR" altLang="en-US" sz="2200" dirty="0">
                <a:solidFill>
                  <a:schemeClr val="bg1"/>
                </a:solidFill>
              </a:rPr>
              <a:t>라는 테이블로 쪼갠다</a:t>
            </a:r>
            <a:r>
              <a:rPr lang="en-US" altLang="ko-KR" sz="2200" dirty="0">
                <a:solidFill>
                  <a:schemeClr val="bg1"/>
                </a:solidFill>
              </a:rPr>
              <a:t>. </a:t>
            </a:r>
            <a:r>
              <a:rPr lang="ko-KR" altLang="en-US" sz="2200" dirty="0">
                <a:solidFill>
                  <a:schemeClr val="bg1"/>
                </a:solidFill>
              </a:rPr>
              <a:t>그리고 </a:t>
            </a:r>
            <a:r>
              <a:rPr lang="en-US" altLang="ko-KR" sz="2200" dirty="0">
                <a:solidFill>
                  <a:schemeClr val="bg1"/>
                </a:solidFill>
              </a:rPr>
              <a:t>item</a:t>
            </a:r>
            <a:r>
              <a:rPr lang="ko-KR" altLang="en-US" sz="2200" dirty="0">
                <a:solidFill>
                  <a:schemeClr val="bg1"/>
                </a:solidFill>
              </a:rPr>
              <a:t>에는 </a:t>
            </a:r>
            <a:r>
              <a:rPr lang="en-US" altLang="ko-KR" sz="2200" dirty="0">
                <a:solidFill>
                  <a:schemeClr val="bg1"/>
                </a:solidFill>
              </a:rPr>
              <a:t>price</a:t>
            </a:r>
            <a:r>
              <a:rPr lang="ko-KR" altLang="en-US" sz="2200" dirty="0">
                <a:solidFill>
                  <a:schemeClr val="bg1"/>
                </a:solidFill>
              </a:rPr>
              <a:t>를 제외한 나머지 속성들이 그대로 유지되고 </a:t>
            </a:r>
            <a:r>
              <a:rPr lang="en-US" altLang="ko-KR" sz="2200" dirty="0" err="1">
                <a:solidFill>
                  <a:schemeClr val="bg1"/>
                </a:solidFill>
              </a:rPr>
              <a:t>item_price</a:t>
            </a:r>
            <a:r>
              <a:rPr lang="ko-KR" altLang="en-US" sz="2200" dirty="0">
                <a:solidFill>
                  <a:schemeClr val="bg1"/>
                </a:solidFill>
              </a:rPr>
              <a:t>에는 </a:t>
            </a:r>
            <a:r>
              <a:rPr lang="en-US" altLang="ko-KR" sz="2200" dirty="0" err="1">
                <a:solidFill>
                  <a:schemeClr val="bg1"/>
                </a:solidFill>
              </a:rPr>
              <a:t>item_name</a:t>
            </a:r>
            <a:r>
              <a:rPr lang="ko-KR" altLang="en-US" sz="2200" dirty="0">
                <a:solidFill>
                  <a:schemeClr val="bg1"/>
                </a:solidFill>
              </a:rPr>
              <a:t>과 </a:t>
            </a:r>
            <a:r>
              <a:rPr lang="en-US" altLang="ko-KR" sz="2200" dirty="0">
                <a:solidFill>
                  <a:schemeClr val="bg1"/>
                </a:solidFill>
              </a:rPr>
              <a:t>price</a:t>
            </a:r>
            <a:r>
              <a:rPr lang="ko-KR" altLang="en-US" sz="2200" dirty="0">
                <a:solidFill>
                  <a:schemeClr val="bg1"/>
                </a:solidFill>
              </a:rPr>
              <a:t>가 속성으로 들어가며 </a:t>
            </a:r>
            <a:r>
              <a:rPr lang="en-US" altLang="ko-KR" sz="2200" dirty="0" err="1">
                <a:solidFill>
                  <a:schemeClr val="bg1"/>
                </a:solidFill>
              </a:rPr>
              <a:t>item_name</a:t>
            </a:r>
            <a:r>
              <a:rPr lang="en-US" altLang="ko-KR" sz="2200" dirty="0">
                <a:solidFill>
                  <a:schemeClr val="bg1"/>
                </a:solidFill>
              </a:rPr>
              <a:t> </a:t>
            </a:r>
            <a:r>
              <a:rPr lang="ko-KR" altLang="en-US" sz="2200" dirty="0">
                <a:solidFill>
                  <a:schemeClr val="bg1"/>
                </a:solidFill>
              </a:rPr>
              <a:t>테이블의 </a:t>
            </a:r>
            <a:r>
              <a:rPr lang="en-US" altLang="ko-KR" sz="2200" dirty="0">
                <a:solidFill>
                  <a:schemeClr val="bg1"/>
                </a:solidFill>
              </a:rPr>
              <a:t>primary key</a:t>
            </a:r>
            <a:r>
              <a:rPr lang="ko-KR" altLang="en-US" sz="2200" dirty="0">
                <a:solidFill>
                  <a:schemeClr val="bg1"/>
                </a:solidFill>
              </a:rPr>
              <a:t>는 </a:t>
            </a:r>
            <a:r>
              <a:rPr lang="en-US" altLang="ko-KR" sz="2200" dirty="0" err="1">
                <a:solidFill>
                  <a:schemeClr val="bg1"/>
                </a:solidFill>
              </a:rPr>
              <a:t>item_name</a:t>
            </a:r>
            <a:r>
              <a:rPr lang="ko-KR" altLang="en-US" sz="2200" dirty="0">
                <a:solidFill>
                  <a:schemeClr val="bg1"/>
                </a:solidFill>
              </a:rPr>
              <a:t>이 된다</a:t>
            </a:r>
            <a:r>
              <a:rPr lang="en-US" altLang="ko-KR" sz="2200" dirty="0">
                <a:solidFill>
                  <a:schemeClr val="bg1"/>
                </a:solidFill>
              </a:rPr>
              <a:t>.</a:t>
            </a:r>
          </a:p>
          <a:p>
            <a:pPr marL="0" indent="0">
              <a:buNone/>
            </a:pPr>
            <a:endParaRPr lang="en-US" altLang="ko-KR" sz="2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64568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A41ADF5A-CA3F-45E5-9333-17BC7F9B2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60671"/>
            <a:ext cx="9144000" cy="1069514"/>
          </a:xfrm>
        </p:spPr>
        <p:txBody>
          <a:bodyPr/>
          <a:lstStyle/>
          <a:p>
            <a:r>
              <a:rPr lang="en-US" altLang="ko-KR" sz="4400" dirty="0">
                <a:solidFill>
                  <a:schemeClr val="bg1"/>
                </a:solidFill>
                <a:ea typeface="Arial Unicode MS" pitchFamily="50" charset="-127"/>
              </a:rPr>
              <a:t>SQL</a:t>
            </a:r>
            <a:r>
              <a:rPr lang="ko-KR" altLang="en-US" sz="4400" dirty="0">
                <a:solidFill>
                  <a:schemeClr val="bg1"/>
                </a:solidFill>
                <a:ea typeface="Arial Unicode MS" pitchFamily="50" charset="-127"/>
              </a:rPr>
              <a:t>문</a:t>
            </a:r>
            <a:r>
              <a:rPr lang="en-US" altLang="ko-KR" sz="4400" dirty="0">
                <a:solidFill>
                  <a:schemeClr val="bg1"/>
                </a:solidFill>
                <a:ea typeface="Arial Unicode MS" pitchFamily="50" charset="-127"/>
              </a:rPr>
              <a:t>-1</a:t>
            </a:r>
            <a:endParaRPr lang="ko-KR" altLang="en-US" sz="4400" dirty="0">
              <a:solidFill>
                <a:schemeClr val="bg1"/>
              </a:solidFill>
              <a:ea typeface="Arial Unicode MS" pitchFamily="50" charset="-127"/>
            </a:endParaRPr>
          </a:p>
        </p:txBody>
      </p:sp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B6334B89-E88C-4585-A833-9E39202458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484784"/>
            <a:ext cx="8892480" cy="50405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200" dirty="0">
                <a:solidFill>
                  <a:schemeClr val="bg1"/>
                </a:solidFill>
              </a:rPr>
              <a:t>질의 </a:t>
            </a:r>
            <a:r>
              <a:rPr lang="en-US" altLang="ko-KR" sz="2200" dirty="0">
                <a:solidFill>
                  <a:schemeClr val="bg1"/>
                </a:solidFill>
              </a:rPr>
              <a:t>: A</a:t>
            </a:r>
            <a:r>
              <a:rPr lang="ko-KR" altLang="en-US" sz="2200" dirty="0">
                <a:solidFill>
                  <a:schemeClr val="bg1"/>
                </a:solidFill>
              </a:rPr>
              <a:t>그룹에 속하는 모든 회원들이 공통으로 보유하고 있는 게임의 이름이 무엇인지 </a:t>
            </a:r>
            <a:r>
              <a:rPr lang="ko-KR" altLang="en-US" sz="2200" dirty="0" err="1">
                <a:solidFill>
                  <a:schemeClr val="bg1"/>
                </a:solidFill>
              </a:rPr>
              <a:t>찾으시오</a:t>
            </a:r>
            <a:r>
              <a:rPr lang="en-US" altLang="ko-KR" sz="2200" dirty="0">
                <a:solidFill>
                  <a:schemeClr val="bg1"/>
                </a:solidFill>
              </a:rPr>
              <a:t>. </a:t>
            </a:r>
          </a:p>
          <a:p>
            <a:pPr marL="0" indent="0">
              <a:buNone/>
            </a:pPr>
            <a:r>
              <a:rPr lang="ko-KR" altLang="en-US" sz="2200" dirty="0">
                <a:solidFill>
                  <a:schemeClr val="bg1"/>
                </a:solidFill>
              </a:rPr>
              <a:t>지원기능 </a:t>
            </a:r>
            <a:r>
              <a:rPr lang="en-US" altLang="ko-KR" sz="2200" dirty="0">
                <a:solidFill>
                  <a:schemeClr val="bg1"/>
                </a:solidFill>
              </a:rPr>
              <a:t>: A </a:t>
            </a:r>
            <a:r>
              <a:rPr lang="ko-KR" altLang="en-US" sz="2200" dirty="0">
                <a:solidFill>
                  <a:schemeClr val="bg1"/>
                </a:solidFill>
              </a:rPr>
              <a:t>그룹에 가입하고자 하는 사람이 이 그룹이 주로 어떤 게임을 플레이 하는지 분석하도록 그룹에 대한 정보를 제공한다</a:t>
            </a:r>
            <a:r>
              <a:rPr lang="en-US" altLang="ko-KR" sz="2200" dirty="0">
                <a:solidFill>
                  <a:schemeClr val="bg1"/>
                </a:solidFill>
              </a:rPr>
              <a:t>.</a:t>
            </a:r>
          </a:p>
          <a:p>
            <a:pPr marL="0" indent="0">
              <a:buNone/>
            </a:pPr>
            <a:endParaRPr lang="en-US" altLang="ko-KR" sz="22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ko-KR" sz="2200" dirty="0">
                <a:solidFill>
                  <a:schemeClr val="bg1"/>
                </a:solidFill>
              </a:rPr>
              <a:t>SQL</a:t>
            </a:r>
            <a:r>
              <a:rPr lang="ko-KR" altLang="en-US" sz="2200" dirty="0">
                <a:solidFill>
                  <a:schemeClr val="bg1"/>
                </a:solidFill>
              </a:rPr>
              <a:t>문 </a:t>
            </a:r>
            <a:r>
              <a:rPr lang="en-US" altLang="ko-KR" sz="2200" dirty="0">
                <a:solidFill>
                  <a:schemeClr val="bg1"/>
                </a:solidFill>
              </a:rPr>
              <a:t>: select </a:t>
            </a:r>
            <a:r>
              <a:rPr lang="en-US" altLang="ko-KR" sz="2200" dirty="0" err="1">
                <a:solidFill>
                  <a:schemeClr val="bg1"/>
                </a:solidFill>
              </a:rPr>
              <a:t>game_name</a:t>
            </a:r>
            <a:r>
              <a:rPr lang="en-US" altLang="ko-KR" sz="2200" dirty="0">
                <a:solidFill>
                  <a:schemeClr val="bg1"/>
                </a:solidFill>
              </a:rPr>
              <a:t> from game as G</a:t>
            </a:r>
          </a:p>
          <a:p>
            <a:pPr marL="0" indent="0">
              <a:buNone/>
            </a:pPr>
            <a:r>
              <a:rPr lang="en-US" altLang="ko-KR" sz="2200" dirty="0">
                <a:solidFill>
                  <a:schemeClr val="bg1"/>
                </a:solidFill>
              </a:rPr>
              <a:t>	where </a:t>
            </a:r>
            <a:r>
              <a:rPr lang="en-US" altLang="ko-KR" sz="2200" dirty="0" err="1">
                <a:solidFill>
                  <a:schemeClr val="bg1"/>
                </a:solidFill>
              </a:rPr>
              <a:t>G.game_id</a:t>
            </a:r>
            <a:r>
              <a:rPr lang="en-US" altLang="ko-KR" sz="2200" dirty="0">
                <a:solidFill>
                  <a:schemeClr val="bg1"/>
                </a:solidFill>
              </a:rPr>
              <a:t> in (select * from has</a:t>
            </a:r>
          </a:p>
          <a:p>
            <a:pPr marL="0" indent="0">
              <a:buNone/>
            </a:pPr>
            <a:r>
              <a:rPr lang="en-US" altLang="ko-KR" sz="2200" dirty="0">
                <a:solidFill>
                  <a:schemeClr val="bg1"/>
                </a:solidFill>
              </a:rPr>
              <a:t>	where </a:t>
            </a:r>
            <a:r>
              <a:rPr lang="en-US" altLang="ko-KR" sz="2200" dirty="0" err="1">
                <a:solidFill>
                  <a:schemeClr val="bg1"/>
                </a:solidFill>
              </a:rPr>
              <a:t>user_id</a:t>
            </a:r>
            <a:r>
              <a:rPr lang="en-US" altLang="ko-KR" sz="2200" dirty="0">
                <a:solidFill>
                  <a:schemeClr val="bg1"/>
                </a:solidFill>
              </a:rPr>
              <a:t> in (select * from belongs where </a:t>
            </a:r>
            <a:r>
              <a:rPr lang="en-US" altLang="ko-KR" sz="2200" dirty="0" err="1">
                <a:solidFill>
                  <a:schemeClr val="bg1"/>
                </a:solidFill>
              </a:rPr>
              <a:t>group_name</a:t>
            </a:r>
            <a:r>
              <a:rPr lang="en-US" altLang="ko-KR" sz="2200" dirty="0">
                <a:solidFill>
                  <a:schemeClr val="bg1"/>
                </a:solidFill>
              </a:rPr>
              <a:t> = ‘A’) and not exists( (select </a:t>
            </a:r>
            <a:r>
              <a:rPr lang="en-US" altLang="ko-KR" sz="2200" dirty="0" err="1">
                <a:solidFill>
                  <a:schemeClr val="bg1"/>
                </a:solidFill>
              </a:rPr>
              <a:t>user_id</a:t>
            </a:r>
            <a:r>
              <a:rPr lang="en-US" altLang="ko-KR" sz="2200" dirty="0">
                <a:solidFill>
                  <a:schemeClr val="bg1"/>
                </a:solidFill>
              </a:rPr>
              <a:t> from has as T where </a:t>
            </a:r>
            <a:r>
              <a:rPr lang="en-US" altLang="ko-KR" sz="2200" dirty="0" err="1">
                <a:solidFill>
                  <a:schemeClr val="bg1"/>
                </a:solidFill>
              </a:rPr>
              <a:t>T.game_id</a:t>
            </a:r>
            <a:r>
              <a:rPr lang="en-US" altLang="ko-KR" sz="2200" dirty="0">
                <a:solidFill>
                  <a:schemeClr val="bg1"/>
                </a:solidFill>
              </a:rPr>
              <a:t>=</a:t>
            </a:r>
            <a:r>
              <a:rPr lang="en-US" altLang="ko-KR" sz="2200" dirty="0" err="1">
                <a:solidFill>
                  <a:schemeClr val="bg1"/>
                </a:solidFill>
              </a:rPr>
              <a:t>G.game_id</a:t>
            </a:r>
            <a:r>
              <a:rPr lang="en-US" altLang="ko-KR" sz="2200" dirty="0">
                <a:solidFill>
                  <a:schemeClr val="bg1"/>
                </a:solidFill>
              </a:rPr>
              <a:t>) except (select </a:t>
            </a:r>
            <a:r>
              <a:rPr lang="en-US" altLang="ko-KR" sz="2200" dirty="0" err="1">
                <a:solidFill>
                  <a:schemeClr val="bg1"/>
                </a:solidFill>
              </a:rPr>
              <a:t>user_id</a:t>
            </a:r>
            <a:r>
              <a:rPr lang="en-US" altLang="ko-KR" sz="2200" dirty="0">
                <a:solidFill>
                  <a:schemeClr val="bg1"/>
                </a:solidFill>
              </a:rPr>
              <a:t> from belongs where </a:t>
            </a:r>
            <a:r>
              <a:rPr lang="en-US" altLang="ko-KR" sz="2200" dirty="0" err="1">
                <a:solidFill>
                  <a:schemeClr val="bg1"/>
                </a:solidFill>
              </a:rPr>
              <a:t>group_name</a:t>
            </a:r>
            <a:r>
              <a:rPr lang="en-US" altLang="ko-KR" sz="2200" dirty="0">
                <a:solidFill>
                  <a:schemeClr val="bg1"/>
                </a:solidFill>
              </a:rPr>
              <a:t> = ‘A’) </a:t>
            </a:r>
          </a:p>
        </p:txBody>
      </p:sp>
    </p:spTree>
    <p:extLst>
      <p:ext uri="{BB962C8B-B14F-4D97-AF65-F5344CB8AC3E}">
        <p14:creationId xmlns:p14="http://schemas.microsoft.com/office/powerpoint/2010/main" val="1912158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A41ADF5A-CA3F-45E5-9333-17BC7F9B2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60671"/>
            <a:ext cx="9144000" cy="1069514"/>
          </a:xfrm>
        </p:spPr>
        <p:txBody>
          <a:bodyPr/>
          <a:lstStyle/>
          <a:p>
            <a:r>
              <a:rPr lang="en-US" altLang="ko-KR" sz="4400" dirty="0">
                <a:solidFill>
                  <a:schemeClr val="bg1"/>
                </a:solidFill>
                <a:ea typeface="Arial Unicode MS" pitchFamily="50" charset="-127"/>
              </a:rPr>
              <a:t>SQL</a:t>
            </a:r>
            <a:r>
              <a:rPr lang="ko-KR" altLang="en-US" sz="4400" dirty="0">
                <a:solidFill>
                  <a:schemeClr val="bg1"/>
                </a:solidFill>
                <a:ea typeface="Arial Unicode MS" pitchFamily="50" charset="-127"/>
              </a:rPr>
              <a:t>문</a:t>
            </a:r>
            <a:r>
              <a:rPr lang="en-US" altLang="ko-KR" sz="4400">
                <a:solidFill>
                  <a:schemeClr val="bg1"/>
                </a:solidFill>
                <a:ea typeface="Arial Unicode MS" pitchFamily="50" charset="-127"/>
              </a:rPr>
              <a:t> -2</a:t>
            </a:r>
            <a:endParaRPr lang="ko-KR" altLang="en-US" sz="4400" dirty="0">
              <a:solidFill>
                <a:schemeClr val="bg1"/>
              </a:solidFill>
              <a:ea typeface="Arial Unicode MS" pitchFamily="50" charset="-127"/>
            </a:endParaRPr>
          </a:p>
        </p:txBody>
      </p:sp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B6334B89-E88C-4585-A833-9E39202458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484784"/>
            <a:ext cx="8892480" cy="50405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200" dirty="0">
                <a:solidFill>
                  <a:schemeClr val="bg1"/>
                </a:solidFill>
              </a:rPr>
              <a:t>질의 </a:t>
            </a:r>
            <a:r>
              <a:rPr lang="en-US" altLang="ko-KR" sz="2200" dirty="0">
                <a:solidFill>
                  <a:schemeClr val="bg1"/>
                </a:solidFill>
              </a:rPr>
              <a:t>: ID</a:t>
            </a:r>
            <a:r>
              <a:rPr lang="ko-KR" altLang="en-US" sz="2200" dirty="0">
                <a:solidFill>
                  <a:schemeClr val="bg1"/>
                </a:solidFill>
              </a:rPr>
              <a:t>가 </a:t>
            </a:r>
            <a:r>
              <a:rPr lang="en-US" altLang="ko-KR" sz="2200" dirty="0">
                <a:solidFill>
                  <a:schemeClr val="bg1"/>
                </a:solidFill>
              </a:rPr>
              <a:t>D</a:t>
            </a:r>
            <a:r>
              <a:rPr lang="ko-KR" altLang="en-US" sz="2200" dirty="0">
                <a:solidFill>
                  <a:schemeClr val="bg1"/>
                </a:solidFill>
              </a:rPr>
              <a:t>인 유저에 대하여 </a:t>
            </a:r>
            <a:r>
              <a:rPr lang="en-US" altLang="ko-KR" sz="2200" dirty="0">
                <a:solidFill>
                  <a:schemeClr val="bg1"/>
                </a:solidFill>
              </a:rPr>
              <a:t>A</a:t>
            </a:r>
            <a:r>
              <a:rPr lang="ko-KR" altLang="en-US" sz="2200" dirty="0">
                <a:solidFill>
                  <a:schemeClr val="bg1"/>
                </a:solidFill>
              </a:rPr>
              <a:t> 그룹에 가입한 사람들을 모두 </a:t>
            </a:r>
            <a:r>
              <a:rPr lang="ko-KR" altLang="en-US" sz="2200" dirty="0" err="1">
                <a:solidFill>
                  <a:schemeClr val="bg1"/>
                </a:solidFill>
              </a:rPr>
              <a:t>차단하시오</a:t>
            </a:r>
            <a:r>
              <a:rPr lang="en-US" altLang="ko-KR" sz="2200" dirty="0">
                <a:solidFill>
                  <a:schemeClr val="bg1"/>
                </a:solidFill>
              </a:rPr>
              <a:t>.</a:t>
            </a:r>
          </a:p>
          <a:p>
            <a:pPr marL="0" indent="0">
              <a:buNone/>
            </a:pPr>
            <a:r>
              <a:rPr lang="ko-KR" altLang="en-US" sz="2200" dirty="0">
                <a:solidFill>
                  <a:schemeClr val="bg1"/>
                </a:solidFill>
              </a:rPr>
              <a:t>기능</a:t>
            </a:r>
            <a:r>
              <a:rPr lang="en-US" altLang="ko-KR" sz="2200" dirty="0">
                <a:solidFill>
                  <a:schemeClr val="bg1"/>
                </a:solidFill>
              </a:rPr>
              <a:t>: </a:t>
            </a:r>
            <a:r>
              <a:rPr lang="ko-KR" altLang="en-US" sz="2200" dirty="0">
                <a:solidFill>
                  <a:schemeClr val="bg1"/>
                </a:solidFill>
              </a:rPr>
              <a:t>특정</a:t>
            </a:r>
            <a:r>
              <a:rPr lang="en-US" altLang="ko-KR" sz="2200" dirty="0">
                <a:solidFill>
                  <a:schemeClr val="bg1"/>
                </a:solidFill>
              </a:rPr>
              <a:t> </a:t>
            </a:r>
            <a:r>
              <a:rPr lang="ko-KR" altLang="en-US" sz="2200" dirty="0">
                <a:solidFill>
                  <a:schemeClr val="bg1"/>
                </a:solidFill>
              </a:rPr>
              <a:t>그룹의 사람들이 커뮤니티 사람들에게 불편을 끼치거나 그런 경우를 대비하여 해당 그룹원들 과의 통신을 한번에 모두 차단할 수 있는 기능이다</a:t>
            </a:r>
            <a:r>
              <a:rPr lang="en-US" altLang="ko-KR" sz="2200" dirty="0">
                <a:solidFill>
                  <a:schemeClr val="bg1"/>
                </a:solidFill>
              </a:rPr>
              <a:t>.</a:t>
            </a:r>
          </a:p>
          <a:p>
            <a:pPr marL="0" indent="0">
              <a:buNone/>
            </a:pPr>
            <a:endParaRPr lang="en-US" altLang="ko-KR" sz="22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ko-KR" sz="2200" dirty="0">
                <a:solidFill>
                  <a:schemeClr val="bg1"/>
                </a:solidFill>
              </a:rPr>
              <a:t>SQL</a:t>
            </a:r>
            <a:r>
              <a:rPr lang="ko-KR" altLang="en-US" sz="2200" dirty="0">
                <a:solidFill>
                  <a:schemeClr val="bg1"/>
                </a:solidFill>
              </a:rPr>
              <a:t>문</a:t>
            </a:r>
            <a:r>
              <a:rPr lang="en-US" altLang="ko-KR" sz="2200" dirty="0">
                <a:solidFill>
                  <a:schemeClr val="bg1"/>
                </a:solidFill>
              </a:rPr>
              <a:t>: insert into blocked </a:t>
            </a:r>
          </a:p>
          <a:p>
            <a:pPr marL="0" indent="0">
              <a:buNone/>
            </a:pPr>
            <a:r>
              <a:rPr lang="en-US" altLang="ko-KR" sz="2200" dirty="0">
                <a:solidFill>
                  <a:schemeClr val="bg1"/>
                </a:solidFill>
              </a:rPr>
              <a:t>	select S.ID, T.ID from user as S, user as T</a:t>
            </a:r>
          </a:p>
          <a:p>
            <a:pPr marL="0" indent="0">
              <a:buNone/>
            </a:pPr>
            <a:r>
              <a:rPr lang="en-US" altLang="ko-KR" sz="2200" dirty="0">
                <a:solidFill>
                  <a:schemeClr val="bg1"/>
                </a:solidFill>
              </a:rPr>
              <a:t>	where T.ID in (</a:t>
            </a:r>
            <a:r>
              <a:rPr lang="en-US" altLang="ko-KR" sz="2200" dirty="0" err="1">
                <a:solidFill>
                  <a:schemeClr val="bg1"/>
                </a:solidFill>
              </a:rPr>
              <a:t>selelct</a:t>
            </a:r>
            <a:r>
              <a:rPr lang="en-US" altLang="ko-KR" sz="2200" dirty="0">
                <a:solidFill>
                  <a:schemeClr val="bg1"/>
                </a:solidFill>
              </a:rPr>
              <a:t> </a:t>
            </a:r>
            <a:r>
              <a:rPr lang="en-US" altLang="ko-KR" sz="2200" dirty="0" err="1">
                <a:solidFill>
                  <a:schemeClr val="bg1"/>
                </a:solidFill>
              </a:rPr>
              <a:t>user_id</a:t>
            </a:r>
            <a:r>
              <a:rPr lang="en-US" altLang="ko-KR" sz="2200" dirty="0">
                <a:solidFill>
                  <a:schemeClr val="bg1"/>
                </a:solidFill>
              </a:rPr>
              <a:t> from belongs where 	</a:t>
            </a:r>
            <a:r>
              <a:rPr lang="en-US" altLang="ko-KR" sz="2200" dirty="0" err="1">
                <a:solidFill>
                  <a:schemeClr val="bg1"/>
                </a:solidFill>
              </a:rPr>
              <a:t>group_name</a:t>
            </a:r>
            <a:r>
              <a:rPr lang="en-US" altLang="ko-KR" sz="2200" dirty="0">
                <a:solidFill>
                  <a:schemeClr val="bg1"/>
                </a:solidFill>
              </a:rPr>
              <a:t> = ‘A’) and S.ID = ‘D’</a:t>
            </a:r>
          </a:p>
        </p:txBody>
      </p:sp>
    </p:spTree>
    <p:extLst>
      <p:ext uri="{BB962C8B-B14F-4D97-AF65-F5344CB8AC3E}">
        <p14:creationId xmlns:p14="http://schemas.microsoft.com/office/powerpoint/2010/main" val="39325434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A41ADF5A-CA3F-45E5-9333-17BC7F9B2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60671"/>
            <a:ext cx="9144000" cy="1069514"/>
          </a:xfrm>
        </p:spPr>
        <p:txBody>
          <a:bodyPr/>
          <a:lstStyle/>
          <a:p>
            <a:r>
              <a:rPr lang="en-US" altLang="ko-KR" sz="4400" dirty="0">
                <a:solidFill>
                  <a:schemeClr val="bg1"/>
                </a:solidFill>
                <a:ea typeface="Arial Unicode MS" pitchFamily="50" charset="-127"/>
              </a:rPr>
              <a:t>SQL</a:t>
            </a:r>
            <a:r>
              <a:rPr lang="ko-KR" altLang="en-US" sz="4400" dirty="0">
                <a:solidFill>
                  <a:schemeClr val="bg1"/>
                </a:solidFill>
                <a:ea typeface="Arial Unicode MS" pitchFamily="50" charset="-127"/>
              </a:rPr>
              <a:t>문</a:t>
            </a:r>
            <a:r>
              <a:rPr lang="en-US" altLang="ko-KR" sz="4400" dirty="0">
                <a:solidFill>
                  <a:schemeClr val="bg1"/>
                </a:solidFill>
                <a:ea typeface="Arial Unicode MS" pitchFamily="50" charset="-127"/>
              </a:rPr>
              <a:t> -3</a:t>
            </a:r>
            <a:endParaRPr lang="ko-KR" altLang="en-US" sz="4400" dirty="0">
              <a:solidFill>
                <a:schemeClr val="bg1"/>
              </a:solidFill>
              <a:ea typeface="Arial Unicode MS" pitchFamily="50" charset="-127"/>
            </a:endParaRPr>
          </a:p>
        </p:txBody>
      </p:sp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B6334B89-E88C-4585-A833-9E39202458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484784"/>
            <a:ext cx="8892480" cy="504056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ko-KR" altLang="en-US" sz="2200" dirty="0">
                <a:solidFill>
                  <a:schemeClr val="bg1"/>
                </a:solidFill>
              </a:rPr>
              <a:t>질의 </a:t>
            </a:r>
            <a:r>
              <a:rPr lang="en-US" altLang="ko-KR" sz="2200" dirty="0">
                <a:solidFill>
                  <a:schemeClr val="bg1"/>
                </a:solidFill>
              </a:rPr>
              <a:t>:</a:t>
            </a:r>
            <a:r>
              <a:rPr lang="ko-KR" altLang="en-US" sz="2200" dirty="0">
                <a:solidFill>
                  <a:schemeClr val="bg1"/>
                </a:solidFill>
              </a:rPr>
              <a:t> </a:t>
            </a:r>
            <a:r>
              <a:rPr lang="en-US" altLang="ko-KR" sz="2200" dirty="0">
                <a:solidFill>
                  <a:schemeClr val="bg1"/>
                </a:solidFill>
              </a:rPr>
              <a:t>A</a:t>
            </a:r>
            <a:r>
              <a:rPr lang="ko-KR" altLang="en-US" sz="2200" dirty="0">
                <a:solidFill>
                  <a:schemeClr val="bg1"/>
                </a:solidFill>
              </a:rPr>
              <a:t>회사가 개발한 게임에 대하여 그 게임의 주요 장르가 무엇인지 </a:t>
            </a:r>
            <a:r>
              <a:rPr lang="ko-KR" altLang="en-US" sz="2200" dirty="0" err="1">
                <a:solidFill>
                  <a:schemeClr val="bg1"/>
                </a:solidFill>
              </a:rPr>
              <a:t>찾으시오</a:t>
            </a:r>
            <a:r>
              <a:rPr lang="en-US" altLang="ko-KR" sz="2200" dirty="0">
                <a:solidFill>
                  <a:schemeClr val="bg1"/>
                </a:solidFill>
              </a:rPr>
              <a:t>.</a:t>
            </a:r>
          </a:p>
          <a:p>
            <a:pPr marL="0" indent="0">
              <a:buNone/>
            </a:pPr>
            <a:r>
              <a:rPr lang="ko-KR" altLang="en-US" sz="2200" dirty="0">
                <a:solidFill>
                  <a:schemeClr val="bg1"/>
                </a:solidFill>
              </a:rPr>
              <a:t>기능 </a:t>
            </a:r>
            <a:r>
              <a:rPr lang="en-US" altLang="ko-KR" sz="2200" dirty="0">
                <a:solidFill>
                  <a:schemeClr val="bg1"/>
                </a:solidFill>
              </a:rPr>
              <a:t>: </a:t>
            </a:r>
            <a:r>
              <a:rPr lang="ko-KR" altLang="en-US" sz="2200" dirty="0" err="1">
                <a:solidFill>
                  <a:schemeClr val="bg1"/>
                </a:solidFill>
              </a:rPr>
              <a:t>게이밍</a:t>
            </a:r>
            <a:r>
              <a:rPr lang="ko-KR" altLang="en-US" sz="2200" dirty="0">
                <a:solidFill>
                  <a:schemeClr val="bg1"/>
                </a:solidFill>
              </a:rPr>
              <a:t> 플랫폼에서 상점 내에서 회사이름으로 사고자 하는 게임을 검색할 때 그 회사가 주로 개발하는 게임의 장르가 무엇인지 정보를 유저에게 제공한다</a:t>
            </a:r>
            <a:r>
              <a:rPr lang="en-US" altLang="ko-KR" sz="2200" dirty="0">
                <a:solidFill>
                  <a:schemeClr val="bg1"/>
                </a:solidFill>
              </a:rPr>
              <a:t>.</a:t>
            </a:r>
          </a:p>
          <a:p>
            <a:pPr marL="0" indent="0">
              <a:buNone/>
            </a:pPr>
            <a:r>
              <a:rPr lang="en-US" altLang="ko-KR" sz="2200" dirty="0">
                <a:solidFill>
                  <a:schemeClr val="bg1"/>
                </a:solidFill>
              </a:rPr>
              <a:t>SQL</a:t>
            </a:r>
            <a:r>
              <a:rPr lang="ko-KR" altLang="en-US" sz="2200" dirty="0">
                <a:solidFill>
                  <a:schemeClr val="bg1"/>
                </a:solidFill>
              </a:rPr>
              <a:t>문 </a:t>
            </a:r>
            <a:r>
              <a:rPr lang="en-US" altLang="ko-KR" sz="2200" dirty="0">
                <a:solidFill>
                  <a:schemeClr val="bg1"/>
                </a:solidFill>
              </a:rPr>
              <a:t>: select genre from game</a:t>
            </a:r>
          </a:p>
          <a:p>
            <a:pPr marL="0" indent="0">
              <a:buNone/>
            </a:pPr>
            <a:r>
              <a:rPr lang="en-US" altLang="ko-KR" sz="2200" dirty="0">
                <a:solidFill>
                  <a:schemeClr val="bg1"/>
                </a:solidFill>
              </a:rPr>
              <a:t>	where </a:t>
            </a:r>
            <a:r>
              <a:rPr lang="en-US" altLang="ko-KR" sz="2200" dirty="0" err="1">
                <a:solidFill>
                  <a:schemeClr val="bg1"/>
                </a:solidFill>
              </a:rPr>
              <a:t>game_id</a:t>
            </a:r>
            <a:r>
              <a:rPr lang="en-US" altLang="ko-KR" sz="2200" dirty="0">
                <a:solidFill>
                  <a:schemeClr val="bg1"/>
                </a:solidFill>
              </a:rPr>
              <a:t> in (select * from develops where ID in </a:t>
            </a:r>
          </a:p>
          <a:p>
            <a:pPr marL="0" indent="0">
              <a:buNone/>
            </a:pPr>
            <a:r>
              <a:rPr lang="en-US" altLang="ko-KR" sz="2200" dirty="0">
                <a:solidFill>
                  <a:schemeClr val="bg1"/>
                </a:solidFill>
              </a:rPr>
              <a:t>	(select 	* from developer where </a:t>
            </a:r>
            <a:r>
              <a:rPr lang="en-US" altLang="ko-KR" sz="2200" dirty="0" err="1">
                <a:solidFill>
                  <a:schemeClr val="bg1"/>
                </a:solidFill>
              </a:rPr>
              <a:t>company_name</a:t>
            </a:r>
            <a:r>
              <a:rPr lang="en-US" altLang="ko-KR" sz="2200" dirty="0">
                <a:solidFill>
                  <a:schemeClr val="bg1"/>
                </a:solidFill>
              </a:rPr>
              <a:t> = ‘A’))</a:t>
            </a:r>
          </a:p>
          <a:p>
            <a:pPr marL="0" indent="0">
              <a:buNone/>
            </a:pPr>
            <a:r>
              <a:rPr lang="en-US" altLang="ko-KR" sz="2200" dirty="0">
                <a:solidFill>
                  <a:schemeClr val="bg1"/>
                </a:solidFill>
              </a:rPr>
              <a:t>	group by genre </a:t>
            </a:r>
          </a:p>
          <a:p>
            <a:pPr marL="0" indent="0">
              <a:buNone/>
            </a:pPr>
            <a:r>
              <a:rPr lang="en-US" altLang="ko-KR" sz="2200" dirty="0">
                <a:solidFill>
                  <a:schemeClr val="bg1"/>
                </a:solidFill>
              </a:rPr>
              <a:t>	having count(genre)&gt;= all(select count(genre) from</a:t>
            </a:r>
          </a:p>
          <a:p>
            <a:pPr marL="0" indent="0">
              <a:buNone/>
            </a:pPr>
            <a:r>
              <a:rPr lang="en-US" altLang="ko-KR" sz="2200" dirty="0">
                <a:solidFill>
                  <a:schemeClr val="bg1"/>
                </a:solidFill>
              </a:rPr>
              <a:t>	game where </a:t>
            </a:r>
            <a:r>
              <a:rPr lang="en-US" altLang="ko-KR" sz="2200" dirty="0" err="1">
                <a:solidFill>
                  <a:schemeClr val="bg1"/>
                </a:solidFill>
              </a:rPr>
              <a:t>game_id</a:t>
            </a:r>
            <a:r>
              <a:rPr lang="en-US" altLang="ko-KR" sz="2200" dirty="0">
                <a:solidFill>
                  <a:schemeClr val="bg1"/>
                </a:solidFill>
              </a:rPr>
              <a:t> in (select * from develops where ID in </a:t>
            </a:r>
          </a:p>
          <a:p>
            <a:pPr marL="0" indent="0">
              <a:buNone/>
            </a:pPr>
            <a:r>
              <a:rPr lang="en-US" altLang="ko-KR" sz="2200" dirty="0">
                <a:solidFill>
                  <a:schemeClr val="bg1"/>
                </a:solidFill>
              </a:rPr>
              <a:t>	(select 	* from developer where </a:t>
            </a:r>
            <a:r>
              <a:rPr lang="en-US" altLang="ko-KR" sz="2200" dirty="0" err="1">
                <a:solidFill>
                  <a:schemeClr val="bg1"/>
                </a:solidFill>
              </a:rPr>
              <a:t>company_name</a:t>
            </a:r>
            <a:r>
              <a:rPr lang="en-US" altLang="ko-KR" sz="2200" dirty="0">
                <a:solidFill>
                  <a:schemeClr val="bg1"/>
                </a:solidFill>
              </a:rPr>
              <a:t> = ‘A’))</a:t>
            </a:r>
          </a:p>
          <a:p>
            <a:pPr marL="0" indent="0">
              <a:buNone/>
            </a:pPr>
            <a:r>
              <a:rPr lang="en-US" altLang="ko-KR" sz="2200" dirty="0">
                <a:solidFill>
                  <a:schemeClr val="bg1"/>
                </a:solidFill>
              </a:rPr>
              <a:t>	group by genre)</a:t>
            </a:r>
          </a:p>
          <a:p>
            <a:pPr marL="0" indent="0">
              <a:buNone/>
            </a:pPr>
            <a:endParaRPr lang="en-US" altLang="ko-KR" sz="22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ko-KR" sz="22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ko-KR" sz="2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08844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A41ADF5A-CA3F-45E5-9333-17BC7F9B2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60671"/>
            <a:ext cx="9144000" cy="1069514"/>
          </a:xfrm>
        </p:spPr>
        <p:txBody>
          <a:bodyPr/>
          <a:lstStyle/>
          <a:p>
            <a:r>
              <a:rPr lang="en-US" altLang="ko-KR" sz="4400" dirty="0">
                <a:solidFill>
                  <a:schemeClr val="bg1"/>
                </a:solidFill>
                <a:ea typeface="Arial Unicode MS" pitchFamily="50" charset="-127"/>
              </a:rPr>
              <a:t>SQL</a:t>
            </a:r>
            <a:r>
              <a:rPr lang="ko-KR" altLang="en-US" sz="4400" dirty="0">
                <a:solidFill>
                  <a:schemeClr val="bg1"/>
                </a:solidFill>
                <a:ea typeface="Arial Unicode MS" pitchFamily="50" charset="-127"/>
              </a:rPr>
              <a:t>문</a:t>
            </a:r>
            <a:r>
              <a:rPr lang="en-US" altLang="ko-KR" sz="4400" dirty="0">
                <a:solidFill>
                  <a:schemeClr val="bg1"/>
                </a:solidFill>
                <a:ea typeface="Arial Unicode MS" pitchFamily="50" charset="-127"/>
              </a:rPr>
              <a:t> -4</a:t>
            </a:r>
            <a:endParaRPr lang="ko-KR" altLang="en-US" sz="4400" dirty="0">
              <a:solidFill>
                <a:schemeClr val="bg1"/>
              </a:solidFill>
              <a:ea typeface="Arial Unicode MS" pitchFamily="50" charset="-127"/>
            </a:endParaRPr>
          </a:p>
        </p:txBody>
      </p:sp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B6334B89-E88C-4585-A833-9E39202458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484784"/>
            <a:ext cx="8892480" cy="50405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200" dirty="0">
                <a:solidFill>
                  <a:schemeClr val="bg1"/>
                </a:solidFill>
              </a:rPr>
              <a:t>질의 </a:t>
            </a:r>
            <a:r>
              <a:rPr lang="en-US" altLang="ko-KR" sz="2200" dirty="0">
                <a:solidFill>
                  <a:schemeClr val="bg1"/>
                </a:solidFill>
              </a:rPr>
              <a:t>: A</a:t>
            </a:r>
            <a:r>
              <a:rPr lang="ko-KR" altLang="en-US" sz="2200" dirty="0">
                <a:solidFill>
                  <a:schemeClr val="bg1"/>
                </a:solidFill>
              </a:rPr>
              <a:t>유저가 구매한 게임들 중 장르가 </a:t>
            </a:r>
            <a:r>
              <a:rPr lang="en-US" altLang="ko-KR" sz="2200" dirty="0">
                <a:solidFill>
                  <a:schemeClr val="bg1"/>
                </a:solidFill>
              </a:rPr>
              <a:t>FPS</a:t>
            </a:r>
            <a:r>
              <a:rPr lang="ko-KR" altLang="en-US" sz="2200" dirty="0">
                <a:solidFill>
                  <a:schemeClr val="bg1"/>
                </a:solidFill>
              </a:rPr>
              <a:t>이며 </a:t>
            </a:r>
            <a:r>
              <a:rPr lang="en-US" altLang="ko-KR" sz="2200" dirty="0">
                <a:solidFill>
                  <a:schemeClr val="bg1"/>
                </a:solidFill>
              </a:rPr>
              <a:t>‘K’ </a:t>
            </a:r>
            <a:r>
              <a:rPr lang="ko-KR" altLang="en-US" sz="2200" dirty="0">
                <a:solidFill>
                  <a:schemeClr val="bg1"/>
                </a:solidFill>
              </a:rPr>
              <a:t>회사에서 개발된 게임들의 총 가격의 합을 </a:t>
            </a:r>
            <a:r>
              <a:rPr lang="ko-KR" altLang="en-US" sz="2200" dirty="0" err="1">
                <a:solidFill>
                  <a:schemeClr val="bg1"/>
                </a:solidFill>
              </a:rPr>
              <a:t>구하시오</a:t>
            </a:r>
            <a:r>
              <a:rPr lang="en-US" altLang="ko-KR" sz="2200" dirty="0">
                <a:solidFill>
                  <a:schemeClr val="bg1"/>
                </a:solidFill>
              </a:rPr>
              <a:t>.</a:t>
            </a:r>
          </a:p>
          <a:p>
            <a:pPr marL="0" indent="0">
              <a:buNone/>
            </a:pPr>
            <a:endParaRPr lang="en-US" altLang="ko-KR" sz="22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ko-KR" altLang="en-US" sz="2200" dirty="0">
                <a:solidFill>
                  <a:schemeClr val="bg1"/>
                </a:solidFill>
              </a:rPr>
              <a:t>기능</a:t>
            </a:r>
            <a:r>
              <a:rPr lang="en-US" altLang="ko-KR" sz="2200" dirty="0">
                <a:solidFill>
                  <a:schemeClr val="bg1"/>
                </a:solidFill>
              </a:rPr>
              <a:t>: K</a:t>
            </a:r>
            <a:r>
              <a:rPr lang="ko-KR" altLang="en-US" sz="2200" dirty="0">
                <a:solidFill>
                  <a:schemeClr val="bg1"/>
                </a:solidFill>
              </a:rPr>
              <a:t>회사가 자사의 게임 중 </a:t>
            </a:r>
            <a:r>
              <a:rPr lang="en-US" altLang="ko-KR" sz="2200" dirty="0">
                <a:solidFill>
                  <a:schemeClr val="bg1"/>
                </a:solidFill>
              </a:rPr>
              <a:t>FPS</a:t>
            </a:r>
            <a:r>
              <a:rPr lang="ko-KR" altLang="en-US" sz="2200" dirty="0">
                <a:solidFill>
                  <a:schemeClr val="bg1"/>
                </a:solidFill>
              </a:rPr>
              <a:t>장르 중 돈을 </a:t>
            </a:r>
            <a:r>
              <a:rPr lang="en-US" altLang="ko-KR" sz="2200" dirty="0">
                <a:solidFill>
                  <a:schemeClr val="bg1"/>
                </a:solidFill>
              </a:rPr>
              <a:t>n</a:t>
            </a:r>
            <a:r>
              <a:rPr lang="ko-KR" altLang="en-US" sz="2200" dirty="0">
                <a:solidFill>
                  <a:schemeClr val="bg1"/>
                </a:solidFill>
              </a:rPr>
              <a:t>원 이상 사용한 유저에 대하여 아이템을 지급하는 등 추가 혜택을 주는 데 사용된다</a:t>
            </a:r>
            <a:r>
              <a:rPr lang="en-US" altLang="ko-KR" sz="2200" dirty="0">
                <a:solidFill>
                  <a:schemeClr val="bg1"/>
                </a:solidFill>
              </a:rPr>
              <a:t>.</a:t>
            </a:r>
          </a:p>
          <a:p>
            <a:pPr marL="0" indent="0">
              <a:buNone/>
            </a:pPr>
            <a:endParaRPr lang="en-US" altLang="ko-KR" sz="22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ko-KR" sz="2200" dirty="0">
                <a:solidFill>
                  <a:schemeClr val="bg1"/>
                </a:solidFill>
              </a:rPr>
              <a:t>SQL</a:t>
            </a:r>
            <a:r>
              <a:rPr lang="ko-KR" altLang="en-US" sz="2200" dirty="0">
                <a:solidFill>
                  <a:schemeClr val="bg1"/>
                </a:solidFill>
              </a:rPr>
              <a:t>문 </a:t>
            </a:r>
            <a:r>
              <a:rPr lang="en-US" altLang="ko-KR" sz="2200" dirty="0">
                <a:solidFill>
                  <a:schemeClr val="bg1"/>
                </a:solidFill>
              </a:rPr>
              <a:t>: select sum(price) from game where </a:t>
            </a:r>
            <a:r>
              <a:rPr lang="en-US" altLang="ko-KR" sz="2200" dirty="0" err="1">
                <a:solidFill>
                  <a:schemeClr val="bg1"/>
                </a:solidFill>
              </a:rPr>
              <a:t>game_id</a:t>
            </a:r>
            <a:r>
              <a:rPr lang="en-US" altLang="ko-KR" sz="2200" dirty="0">
                <a:solidFill>
                  <a:schemeClr val="bg1"/>
                </a:solidFill>
              </a:rPr>
              <a:t> in</a:t>
            </a:r>
          </a:p>
          <a:p>
            <a:pPr marL="0" indent="0">
              <a:buNone/>
            </a:pPr>
            <a:r>
              <a:rPr lang="en-US" altLang="ko-KR" sz="2200" dirty="0">
                <a:solidFill>
                  <a:schemeClr val="bg1"/>
                </a:solidFill>
              </a:rPr>
              <a:t>	(select * from develops where ID in (select * from developer 	where </a:t>
            </a:r>
            <a:r>
              <a:rPr lang="en-US" altLang="ko-KR" sz="2200" dirty="0" err="1">
                <a:solidFill>
                  <a:schemeClr val="bg1"/>
                </a:solidFill>
              </a:rPr>
              <a:t>company_name</a:t>
            </a:r>
            <a:r>
              <a:rPr lang="en-US" altLang="ko-KR" sz="2200" dirty="0">
                <a:solidFill>
                  <a:schemeClr val="bg1"/>
                </a:solidFill>
              </a:rPr>
              <a:t> = ‘K’) and genre = ‘FPS’</a:t>
            </a:r>
          </a:p>
          <a:p>
            <a:pPr marL="0" indent="0">
              <a:buNone/>
            </a:pPr>
            <a:r>
              <a:rPr lang="en-US" altLang="ko-KR" sz="2200" dirty="0">
                <a:solidFill>
                  <a:schemeClr val="bg1"/>
                </a:solidFill>
              </a:rPr>
              <a:t>	</a:t>
            </a:r>
          </a:p>
          <a:p>
            <a:pPr marL="0" indent="0">
              <a:buNone/>
            </a:pPr>
            <a:endParaRPr lang="en-US" altLang="ko-KR" sz="22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ko-KR" sz="2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13357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A41ADF5A-CA3F-45E5-9333-17BC7F9B2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60671"/>
            <a:ext cx="9144000" cy="1069514"/>
          </a:xfrm>
        </p:spPr>
        <p:txBody>
          <a:bodyPr/>
          <a:lstStyle/>
          <a:p>
            <a:r>
              <a:rPr lang="en-US" altLang="ko-KR" sz="4400" dirty="0">
                <a:solidFill>
                  <a:schemeClr val="bg1"/>
                </a:solidFill>
                <a:ea typeface="Arial Unicode MS" pitchFamily="50" charset="-127"/>
              </a:rPr>
              <a:t>SQL</a:t>
            </a:r>
            <a:r>
              <a:rPr lang="ko-KR" altLang="en-US" sz="4400" dirty="0">
                <a:solidFill>
                  <a:schemeClr val="bg1"/>
                </a:solidFill>
                <a:ea typeface="Arial Unicode MS" pitchFamily="50" charset="-127"/>
              </a:rPr>
              <a:t>문</a:t>
            </a:r>
            <a:r>
              <a:rPr lang="en-US" altLang="ko-KR" sz="4400" dirty="0">
                <a:solidFill>
                  <a:schemeClr val="bg1"/>
                </a:solidFill>
                <a:ea typeface="Arial Unicode MS" pitchFamily="50" charset="-127"/>
              </a:rPr>
              <a:t> -5</a:t>
            </a:r>
            <a:endParaRPr lang="ko-KR" altLang="en-US" sz="4400" dirty="0">
              <a:solidFill>
                <a:schemeClr val="bg1"/>
              </a:solidFill>
              <a:ea typeface="Arial Unicode MS" pitchFamily="50" charset="-127"/>
            </a:endParaRPr>
          </a:p>
        </p:txBody>
      </p:sp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B6334B89-E88C-4585-A833-9E39202458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484784"/>
            <a:ext cx="8892480" cy="50405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200" dirty="0">
                <a:solidFill>
                  <a:schemeClr val="bg1"/>
                </a:solidFill>
              </a:rPr>
              <a:t>질의 </a:t>
            </a:r>
            <a:r>
              <a:rPr lang="en-US" altLang="ko-KR" sz="2200" dirty="0">
                <a:solidFill>
                  <a:schemeClr val="bg1"/>
                </a:solidFill>
              </a:rPr>
              <a:t>: James </a:t>
            </a:r>
            <a:r>
              <a:rPr lang="ko-KR" altLang="en-US" sz="2200" dirty="0">
                <a:solidFill>
                  <a:schemeClr val="bg1"/>
                </a:solidFill>
              </a:rPr>
              <a:t>유저가 가지고 있던 </a:t>
            </a:r>
            <a:r>
              <a:rPr lang="en-US" altLang="ko-KR" sz="2200" dirty="0">
                <a:solidFill>
                  <a:schemeClr val="bg1"/>
                </a:solidFill>
              </a:rPr>
              <a:t>TF </a:t>
            </a:r>
            <a:r>
              <a:rPr lang="ko-KR" altLang="en-US" sz="2200" dirty="0">
                <a:solidFill>
                  <a:schemeClr val="bg1"/>
                </a:solidFill>
              </a:rPr>
              <a:t>게임에 대한 아이템에 대하여 아이템 </a:t>
            </a:r>
            <a:r>
              <a:rPr lang="en-US" altLang="ko-KR" sz="2200" dirty="0">
                <a:solidFill>
                  <a:schemeClr val="bg1"/>
                </a:solidFill>
              </a:rPr>
              <a:t>staff</a:t>
            </a:r>
            <a:r>
              <a:rPr lang="ko-KR" altLang="en-US" sz="2200" dirty="0">
                <a:solidFill>
                  <a:schemeClr val="bg1"/>
                </a:solidFill>
              </a:rPr>
              <a:t>와 </a:t>
            </a:r>
            <a:r>
              <a:rPr lang="en-US" altLang="ko-KR" sz="2200" dirty="0">
                <a:solidFill>
                  <a:schemeClr val="bg1"/>
                </a:solidFill>
              </a:rPr>
              <a:t>wand</a:t>
            </a:r>
            <a:r>
              <a:rPr lang="ko-KR" altLang="en-US" sz="2200" dirty="0">
                <a:solidFill>
                  <a:schemeClr val="bg1"/>
                </a:solidFill>
              </a:rPr>
              <a:t>의 개수가 각각 몇 개인지 </a:t>
            </a:r>
            <a:r>
              <a:rPr lang="ko-KR" altLang="en-US" sz="2200" dirty="0" err="1">
                <a:solidFill>
                  <a:schemeClr val="bg1"/>
                </a:solidFill>
              </a:rPr>
              <a:t>찾으시오</a:t>
            </a:r>
            <a:r>
              <a:rPr lang="en-US" altLang="ko-KR" sz="2200" dirty="0">
                <a:solidFill>
                  <a:schemeClr val="bg1"/>
                </a:solidFill>
              </a:rPr>
              <a:t>.</a:t>
            </a:r>
          </a:p>
          <a:p>
            <a:pPr marL="0" indent="0">
              <a:buNone/>
            </a:pPr>
            <a:r>
              <a:rPr lang="ko-KR" altLang="en-US" sz="2200" dirty="0">
                <a:solidFill>
                  <a:schemeClr val="bg1"/>
                </a:solidFill>
              </a:rPr>
              <a:t>기능</a:t>
            </a:r>
            <a:r>
              <a:rPr lang="en-US" altLang="ko-KR" sz="2200" dirty="0">
                <a:solidFill>
                  <a:schemeClr val="bg1"/>
                </a:solidFill>
              </a:rPr>
              <a:t>: </a:t>
            </a:r>
          </a:p>
          <a:p>
            <a:pPr marL="0" indent="0">
              <a:buNone/>
            </a:pPr>
            <a:r>
              <a:rPr lang="en-US" altLang="ko-KR" sz="2200" dirty="0">
                <a:solidFill>
                  <a:schemeClr val="bg1"/>
                </a:solidFill>
              </a:rPr>
              <a:t>SQL</a:t>
            </a:r>
            <a:r>
              <a:rPr lang="ko-KR" altLang="en-US" sz="2200" dirty="0">
                <a:solidFill>
                  <a:schemeClr val="bg1"/>
                </a:solidFill>
              </a:rPr>
              <a:t>문 </a:t>
            </a:r>
            <a:r>
              <a:rPr lang="en-US" altLang="ko-KR" sz="2200" dirty="0">
                <a:solidFill>
                  <a:schemeClr val="bg1"/>
                </a:solidFill>
              </a:rPr>
              <a:t>: select count(</a:t>
            </a:r>
            <a:r>
              <a:rPr lang="en-US" altLang="ko-KR" sz="2200" dirty="0" err="1">
                <a:solidFill>
                  <a:schemeClr val="bg1"/>
                </a:solidFill>
              </a:rPr>
              <a:t>A.item_id</a:t>
            </a:r>
            <a:r>
              <a:rPr lang="en-US" altLang="ko-KR" sz="2200" dirty="0">
                <a:solidFill>
                  <a:schemeClr val="bg1"/>
                </a:solidFill>
              </a:rPr>
              <a:t>),count(</a:t>
            </a:r>
            <a:r>
              <a:rPr lang="en-US" altLang="ko-KR" sz="2200" dirty="0" err="1">
                <a:solidFill>
                  <a:schemeClr val="bg1"/>
                </a:solidFill>
              </a:rPr>
              <a:t>B.item_id</a:t>
            </a:r>
            <a:r>
              <a:rPr lang="en-US" altLang="ko-KR" sz="2200" dirty="0">
                <a:solidFill>
                  <a:schemeClr val="bg1"/>
                </a:solidFill>
              </a:rPr>
              <a:t>) from </a:t>
            </a:r>
            <a:r>
              <a:rPr lang="en-US" altLang="ko-KR" sz="2200" dirty="0" err="1">
                <a:solidFill>
                  <a:schemeClr val="bg1"/>
                </a:solidFill>
              </a:rPr>
              <a:t>user_item</a:t>
            </a:r>
            <a:r>
              <a:rPr lang="en-US" altLang="ko-KR" sz="2200" dirty="0">
                <a:solidFill>
                  <a:schemeClr val="bg1"/>
                </a:solidFill>
              </a:rPr>
              <a:t> as A, </a:t>
            </a:r>
            <a:r>
              <a:rPr lang="en-US" altLang="ko-KR" sz="2200" dirty="0" err="1">
                <a:solidFill>
                  <a:schemeClr val="bg1"/>
                </a:solidFill>
              </a:rPr>
              <a:t>user_item</a:t>
            </a:r>
            <a:r>
              <a:rPr lang="en-US" altLang="ko-KR" sz="2200" dirty="0">
                <a:solidFill>
                  <a:schemeClr val="bg1"/>
                </a:solidFill>
              </a:rPr>
              <a:t> as B where </a:t>
            </a:r>
            <a:r>
              <a:rPr lang="en-US" altLang="ko-KR" sz="2200" dirty="0" err="1">
                <a:solidFill>
                  <a:schemeClr val="bg1"/>
                </a:solidFill>
              </a:rPr>
              <a:t>game_id</a:t>
            </a:r>
            <a:r>
              <a:rPr lang="en-US" altLang="ko-KR" sz="2200" dirty="0">
                <a:solidFill>
                  <a:schemeClr val="bg1"/>
                </a:solidFill>
              </a:rPr>
              <a:t> = ‘TF’ and </a:t>
            </a:r>
            <a:r>
              <a:rPr lang="en-US" altLang="ko-KR" sz="2200" dirty="0" err="1">
                <a:solidFill>
                  <a:schemeClr val="bg1"/>
                </a:solidFill>
              </a:rPr>
              <a:t>user_id</a:t>
            </a:r>
            <a:r>
              <a:rPr lang="en-US" altLang="ko-KR" sz="2200" dirty="0">
                <a:solidFill>
                  <a:schemeClr val="bg1"/>
                </a:solidFill>
              </a:rPr>
              <a:t> = ‘James’ and </a:t>
            </a:r>
            <a:r>
              <a:rPr lang="en-US" altLang="ko-KR" sz="2200" dirty="0" err="1">
                <a:solidFill>
                  <a:schemeClr val="bg1"/>
                </a:solidFill>
              </a:rPr>
              <a:t>A.item_id</a:t>
            </a:r>
            <a:r>
              <a:rPr lang="en-US" altLang="ko-KR" sz="2200" dirty="0">
                <a:solidFill>
                  <a:schemeClr val="bg1"/>
                </a:solidFill>
              </a:rPr>
              <a:t> in (select * from item where </a:t>
            </a:r>
            <a:r>
              <a:rPr lang="en-US" altLang="ko-KR" sz="2200" dirty="0" err="1">
                <a:solidFill>
                  <a:schemeClr val="bg1"/>
                </a:solidFill>
              </a:rPr>
              <a:t>item_name</a:t>
            </a:r>
            <a:r>
              <a:rPr lang="en-US" altLang="ko-KR" sz="2200" dirty="0">
                <a:solidFill>
                  <a:schemeClr val="bg1"/>
                </a:solidFill>
              </a:rPr>
              <a:t> = ‘staff’ and </a:t>
            </a:r>
            <a:r>
              <a:rPr lang="en-US" altLang="ko-KR" sz="2200" dirty="0" err="1">
                <a:solidFill>
                  <a:schemeClr val="bg1"/>
                </a:solidFill>
              </a:rPr>
              <a:t>B.item_id</a:t>
            </a:r>
            <a:r>
              <a:rPr lang="en-US" altLang="ko-KR" sz="2200" dirty="0">
                <a:solidFill>
                  <a:schemeClr val="bg1"/>
                </a:solidFill>
              </a:rPr>
              <a:t> in (select * from item where </a:t>
            </a:r>
            <a:r>
              <a:rPr lang="en-US" altLang="ko-KR" sz="2200" dirty="0" err="1">
                <a:solidFill>
                  <a:schemeClr val="bg1"/>
                </a:solidFill>
              </a:rPr>
              <a:t>item_name</a:t>
            </a:r>
            <a:r>
              <a:rPr lang="en-US" altLang="ko-KR" sz="2200" dirty="0">
                <a:solidFill>
                  <a:schemeClr val="bg1"/>
                </a:solidFill>
              </a:rPr>
              <a:t> = </a:t>
            </a:r>
            <a:r>
              <a:rPr lang="en-US" altLang="ko-KR" sz="2200">
                <a:solidFill>
                  <a:schemeClr val="bg1"/>
                </a:solidFill>
              </a:rPr>
              <a:t>‘wand’)</a:t>
            </a:r>
            <a:endParaRPr lang="en-US" altLang="ko-KR" sz="22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ko-KR" sz="2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7947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400" dirty="0">
                <a:solidFill>
                  <a:schemeClr val="bg1"/>
                </a:solidFill>
                <a:ea typeface="Arial Unicode MS" pitchFamily="50" charset="-127"/>
              </a:rPr>
              <a:t>수정사항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84784"/>
            <a:ext cx="8892480" cy="5112568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ü"/>
            </a:pPr>
            <a:r>
              <a:rPr lang="ko-KR" altLang="en-US" sz="2200" dirty="0">
                <a:solidFill>
                  <a:schemeClr val="bg1"/>
                </a:solidFill>
              </a:rPr>
              <a:t>개발자 여부를 나타내는 속성을 없애고 대신에 개발자 엔티티를 따로 정의했다</a:t>
            </a:r>
            <a:r>
              <a:rPr lang="en-US" altLang="ko-KR" sz="2200" dirty="0">
                <a:solidFill>
                  <a:schemeClr val="bg1"/>
                </a:solidFill>
              </a:rPr>
              <a:t>. </a:t>
            </a:r>
            <a:r>
              <a:rPr lang="ko-KR" altLang="en-US" sz="2200" dirty="0">
                <a:solidFill>
                  <a:schemeClr val="bg1"/>
                </a:solidFill>
              </a:rPr>
              <a:t>그리고 게임 개발자가 소속된 회사에 대한 엔티티를 추가했다</a:t>
            </a:r>
            <a:r>
              <a:rPr lang="en-US" altLang="ko-KR" sz="2200" dirty="0">
                <a:solidFill>
                  <a:schemeClr val="bg1"/>
                </a:solidFill>
              </a:rPr>
              <a:t>. </a:t>
            </a:r>
            <a:r>
              <a:rPr lang="ko-KR" altLang="en-US" sz="2200" dirty="0">
                <a:solidFill>
                  <a:schemeClr val="bg1"/>
                </a:solidFill>
              </a:rPr>
              <a:t>유저에 대한 속성들 중에 프로필 이미지</a:t>
            </a:r>
            <a:r>
              <a:rPr lang="en-US" altLang="ko-KR" sz="2200" dirty="0">
                <a:solidFill>
                  <a:schemeClr val="bg1"/>
                </a:solidFill>
              </a:rPr>
              <a:t>, </a:t>
            </a:r>
            <a:r>
              <a:rPr lang="ko-KR" altLang="en-US" sz="2200" dirty="0">
                <a:solidFill>
                  <a:schemeClr val="bg1"/>
                </a:solidFill>
              </a:rPr>
              <a:t>프로필 설명란 등은 삭제되었다</a:t>
            </a:r>
            <a:r>
              <a:rPr lang="en-US" altLang="ko-KR" sz="2200" dirty="0">
                <a:solidFill>
                  <a:schemeClr val="bg1"/>
                </a:solidFill>
              </a:rPr>
              <a:t>.</a:t>
            </a:r>
          </a:p>
          <a:p>
            <a:pPr>
              <a:buFont typeface="Wingdings" pitchFamily="2" charset="2"/>
              <a:buChar char="ü"/>
            </a:pPr>
            <a:r>
              <a:rPr lang="ko-KR" altLang="en-US" sz="2200" dirty="0">
                <a:solidFill>
                  <a:schemeClr val="bg1"/>
                </a:solidFill>
              </a:rPr>
              <a:t>게임의 아이템에 대한 엔티티가 추가되고 개발자가 소속된 회사에 대한 엔티티</a:t>
            </a:r>
            <a:r>
              <a:rPr lang="en-US" altLang="ko-KR" sz="2200" dirty="0">
                <a:solidFill>
                  <a:schemeClr val="bg1"/>
                </a:solidFill>
              </a:rPr>
              <a:t>, </a:t>
            </a:r>
            <a:r>
              <a:rPr lang="ko-KR" altLang="en-US" sz="2200" dirty="0">
                <a:solidFill>
                  <a:schemeClr val="bg1"/>
                </a:solidFill>
              </a:rPr>
              <a:t>게임의 도전과제 엔티티</a:t>
            </a:r>
            <a:r>
              <a:rPr lang="en-US" altLang="ko-KR" sz="2200" dirty="0">
                <a:solidFill>
                  <a:schemeClr val="bg1"/>
                </a:solidFill>
              </a:rPr>
              <a:t>, </a:t>
            </a:r>
            <a:r>
              <a:rPr lang="ko-KR" altLang="en-US" sz="2200" dirty="0">
                <a:solidFill>
                  <a:schemeClr val="bg1"/>
                </a:solidFill>
              </a:rPr>
              <a:t>그리고 사용자가 사용했던 이전 닉네임을 나타내는 엔티티가 추가되었다</a:t>
            </a:r>
            <a:r>
              <a:rPr lang="en-US" altLang="ko-KR" sz="2200" dirty="0">
                <a:solidFill>
                  <a:schemeClr val="bg1"/>
                </a:solidFill>
              </a:rPr>
              <a:t>.</a:t>
            </a:r>
          </a:p>
          <a:p>
            <a:pPr>
              <a:buFont typeface="Wingdings" pitchFamily="2" charset="2"/>
              <a:buChar char="ü"/>
            </a:pPr>
            <a:r>
              <a:rPr lang="ko-KR" altLang="en-US" sz="2200" dirty="0">
                <a:solidFill>
                  <a:schemeClr val="bg1"/>
                </a:solidFill>
              </a:rPr>
              <a:t>그룹 채팅 기능을 구현하지 않고 각 유저에 대한 그룹 엔티티만 </a:t>
            </a:r>
            <a:r>
              <a:rPr lang="ko-KR" altLang="en-US" sz="2200" dirty="0" err="1">
                <a:solidFill>
                  <a:schemeClr val="bg1"/>
                </a:solidFill>
              </a:rPr>
              <a:t>저의했다</a:t>
            </a:r>
            <a:r>
              <a:rPr lang="en-US" altLang="ko-KR" sz="2200" dirty="0">
                <a:solidFill>
                  <a:schemeClr val="bg1"/>
                </a:solidFill>
              </a:rPr>
              <a:t>.</a:t>
            </a:r>
          </a:p>
          <a:p>
            <a:pPr>
              <a:buFont typeface="Wingdings" pitchFamily="2" charset="2"/>
              <a:buChar char="ü"/>
            </a:pPr>
            <a:r>
              <a:rPr lang="ko-KR" altLang="en-US" sz="2200" dirty="0">
                <a:solidFill>
                  <a:schemeClr val="bg1"/>
                </a:solidFill>
              </a:rPr>
              <a:t>닉네임의 글자 색깔을 바꾸는 기능은 구현이 불가능해서 이번 프로젝트에서 구현하지 않는다</a:t>
            </a:r>
            <a:r>
              <a:rPr lang="en-US" altLang="ko-KR" sz="2200" dirty="0">
                <a:solidFill>
                  <a:schemeClr val="bg1"/>
                </a:solidFill>
              </a:rPr>
              <a:t>.</a:t>
            </a:r>
          </a:p>
          <a:p>
            <a:pPr>
              <a:buFont typeface="Wingdings" pitchFamily="2" charset="2"/>
              <a:buChar char="ü"/>
            </a:pPr>
            <a:r>
              <a:rPr lang="ko-KR" altLang="en-US" sz="2200" dirty="0">
                <a:solidFill>
                  <a:schemeClr val="bg1"/>
                </a:solidFill>
              </a:rPr>
              <a:t>도전과제 엔티티가 추가 되었다</a:t>
            </a:r>
            <a:r>
              <a:rPr lang="en-US" altLang="ko-KR" sz="2200" dirty="0">
                <a:solidFill>
                  <a:schemeClr val="bg1"/>
                </a:solidFill>
              </a:rPr>
              <a:t>.</a:t>
            </a:r>
          </a:p>
          <a:p>
            <a:pPr>
              <a:buFont typeface="Wingdings" pitchFamily="2" charset="2"/>
              <a:buChar char="ü"/>
            </a:pPr>
            <a:r>
              <a:rPr lang="en-US" altLang="ko-KR" sz="2000" dirty="0">
                <a:solidFill>
                  <a:schemeClr val="bg1"/>
                </a:solidFill>
              </a:rPr>
              <a:t>※</a:t>
            </a:r>
            <a:r>
              <a:rPr lang="ko-KR" altLang="en-US" sz="2000" dirty="0">
                <a:solidFill>
                  <a:schemeClr val="bg1"/>
                </a:solidFill>
              </a:rPr>
              <a:t>도전과제는 게임에서 유저들이 달성할 수 있는 목표를 의미한다</a:t>
            </a:r>
            <a:r>
              <a:rPr lang="en-US" altLang="ko-KR" sz="2000" dirty="0">
                <a:solidFill>
                  <a:schemeClr val="bg1"/>
                </a:solidFill>
              </a:rPr>
              <a:t>.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34505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A41ADF5A-CA3F-45E5-9333-17BC7F9B2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60671"/>
            <a:ext cx="9144000" cy="1069514"/>
          </a:xfrm>
        </p:spPr>
        <p:txBody>
          <a:bodyPr/>
          <a:lstStyle/>
          <a:p>
            <a:r>
              <a:rPr lang="en-US" altLang="ko-KR" sz="4400" dirty="0">
                <a:solidFill>
                  <a:schemeClr val="bg1"/>
                </a:solidFill>
                <a:ea typeface="Arial Unicode MS" pitchFamily="50" charset="-127"/>
              </a:rPr>
              <a:t>JDBC/MYSQL </a:t>
            </a:r>
            <a:r>
              <a:rPr lang="ko-KR" altLang="en-US" sz="4400" dirty="0">
                <a:solidFill>
                  <a:schemeClr val="bg1"/>
                </a:solidFill>
                <a:ea typeface="Arial Unicode MS" pitchFamily="50" charset="-127"/>
              </a:rPr>
              <a:t>프로그램</a:t>
            </a:r>
          </a:p>
        </p:txBody>
      </p:sp>
      <p:pic>
        <p:nvPicPr>
          <p:cNvPr id="5" name="그림 4" descr="실내, 모니터, 스크린샷, 화면이(가) 표시된 사진&#10;&#10;자동 생성된 설명">
            <a:extLst>
              <a:ext uri="{FF2B5EF4-FFF2-40B4-BE49-F238E27FC236}">
                <a16:creationId xmlns:a16="http://schemas.microsoft.com/office/drawing/2014/main" id="{F2FE3E5A-655A-4BA9-913C-B38C454447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40" y="766891"/>
            <a:ext cx="8871119" cy="287594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2701641-7918-46AB-B77E-BF44506BADEC}"/>
              </a:ext>
            </a:extLst>
          </p:cNvPr>
          <p:cNvSpPr txBox="1"/>
          <p:nvPr/>
        </p:nvSpPr>
        <p:spPr>
          <a:xfrm>
            <a:off x="323528" y="3754790"/>
            <a:ext cx="777686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Abadi Extra Light" panose="020B0604020202020204" pitchFamily="34" charset="0"/>
              </a:rPr>
              <a:t>게시물</a:t>
            </a:r>
            <a:r>
              <a:rPr lang="en-US" altLang="ko-KR" sz="2000" dirty="0">
                <a:latin typeface="Abadi Extra Light" panose="020B0604020202020204" pitchFamily="34" charset="0"/>
              </a:rPr>
              <a:t> </a:t>
            </a:r>
            <a:r>
              <a:rPr lang="ko-KR" altLang="en-US" sz="2000" dirty="0">
                <a:latin typeface="Abadi Extra Light" panose="020B0604020202020204" pitchFamily="34" charset="0"/>
              </a:rPr>
              <a:t>테이블을 생성했으며</a:t>
            </a:r>
            <a:r>
              <a:rPr lang="en-US" altLang="ko-KR" sz="2000" dirty="0">
                <a:latin typeface="Abadi Extra Light" panose="020B0604020202020204" pitchFamily="34" charset="0"/>
              </a:rPr>
              <a:t>, </a:t>
            </a:r>
            <a:r>
              <a:rPr lang="ko-KR" altLang="en-US" sz="2000" dirty="0">
                <a:latin typeface="Abadi Extra Light" panose="020B0604020202020204" pitchFamily="34" charset="0"/>
              </a:rPr>
              <a:t>게시물이 생성된 날짜</a:t>
            </a:r>
            <a:r>
              <a:rPr lang="en-US" altLang="ko-KR" sz="2000" dirty="0">
                <a:latin typeface="Abadi Extra Light" panose="020B0604020202020204" pitchFamily="34" charset="0"/>
              </a:rPr>
              <a:t>(</a:t>
            </a:r>
            <a:r>
              <a:rPr lang="en-US" altLang="ko-KR" sz="2000" dirty="0" err="1">
                <a:latin typeface="Abadi Extra Light" panose="020B0604020202020204" pitchFamily="34" charset="0"/>
              </a:rPr>
              <a:t>post_date</a:t>
            </a:r>
            <a:r>
              <a:rPr lang="en-US" altLang="ko-KR" sz="2000" dirty="0">
                <a:latin typeface="Abadi Extra Light" panose="020B0604020202020204" pitchFamily="34" charset="0"/>
              </a:rPr>
              <a:t>)</a:t>
            </a:r>
            <a:r>
              <a:rPr lang="ko-KR" altLang="en-US" sz="2000" dirty="0">
                <a:latin typeface="Abadi Extra Light" panose="020B0604020202020204" pitchFamily="34" charset="0"/>
              </a:rPr>
              <a:t>는 </a:t>
            </a:r>
            <a:r>
              <a:rPr lang="en-US" altLang="ko-KR" sz="2000" dirty="0">
                <a:latin typeface="Abadi Extra Light" panose="020B0604020202020204" pitchFamily="34" charset="0"/>
              </a:rPr>
              <a:t>date </a:t>
            </a:r>
            <a:r>
              <a:rPr lang="ko-KR" altLang="en-US" sz="2000" dirty="0">
                <a:latin typeface="Abadi Extra Light" panose="020B0604020202020204" pitchFamily="34" charset="0"/>
              </a:rPr>
              <a:t>타입으로 선언했고</a:t>
            </a:r>
            <a:r>
              <a:rPr lang="en-US" altLang="ko-KR" sz="2000" dirty="0">
                <a:latin typeface="Abadi Extra Light" panose="020B0604020202020204" pitchFamily="34" charset="0"/>
              </a:rPr>
              <a:t>, </a:t>
            </a:r>
            <a:r>
              <a:rPr lang="ko-KR" altLang="en-US" sz="2000" dirty="0">
                <a:latin typeface="Abadi Extra Light" panose="020B0604020202020204" pitchFamily="34" charset="0"/>
              </a:rPr>
              <a:t>나머지 속성들은 </a:t>
            </a:r>
            <a:r>
              <a:rPr lang="en-US" altLang="ko-KR" sz="2000" dirty="0">
                <a:latin typeface="Abadi Extra Light" panose="020B0604020202020204" pitchFamily="34" charset="0"/>
              </a:rPr>
              <a:t>varchar</a:t>
            </a:r>
            <a:r>
              <a:rPr lang="ko-KR" altLang="en-US" sz="2000" dirty="0">
                <a:latin typeface="Abadi Extra Light" panose="020B0604020202020204" pitchFamily="34" charset="0"/>
              </a:rPr>
              <a:t>로 선언했다</a:t>
            </a:r>
            <a:r>
              <a:rPr lang="en-US" altLang="ko-KR" sz="2000" dirty="0">
                <a:latin typeface="Abadi Extra Light" panose="020B0604020202020204" pitchFamily="34" charset="0"/>
              </a:rPr>
              <a:t>.</a:t>
            </a:r>
          </a:p>
          <a:p>
            <a:endParaRPr lang="en-US" altLang="ko-KR" sz="2000" dirty="0">
              <a:latin typeface="Abadi Extra Light" panose="020B0604020202020204" pitchFamily="34" charset="0"/>
            </a:endParaRPr>
          </a:p>
          <a:p>
            <a:r>
              <a:rPr lang="ko-KR" altLang="en-US" sz="2000" dirty="0">
                <a:latin typeface="Abadi Extra Light" panose="020B0604020202020204" pitchFamily="34" charset="0"/>
              </a:rPr>
              <a:t>총 두개의 </a:t>
            </a:r>
            <a:r>
              <a:rPr lang="ko-KR" altLang="en-US" sz="2000" dirty="0" err="1">
                <a:latin typeface="Abadi Extra Light" panose="020B0604020202020204" pitchFamily="34" charset="0"/>
              </a:rPr>
              <a:t>튜플을</a:t>
            </a:r>
            <a:r>
              <a:rPr lang="ko-KR" altLang="en-US" sz="2000" dirty="0">
                <a:latin typeface="Abadi Extra Light" panose="020B0604020202020204" pitchFamily="34" charset="0"/>
              </a:rPr>
              <a:t> 삽입했으며</a:t>
            </a:r>
            <a:r>
              <a:rPr lang="en-US" altLang="ko-KR" sz="2000" dirty="0">
                <a:latin typeface="Abadi Extra Light" panose="020B0604020202020204" pitchFamily="34" charset="0"/>
              </a:rPr>
              <a:t>, </a:t>
            </a:r>
            <a:r>
              <a:rPr lang="ko-KR" altLang="en-US" sz="2000" dirty="0">
                <a:latin typeface="Abadi Extra Light" panose="020B0604020202020204" pitchFamily="34" charset="0"/>
              </a:rPr>
              <a:t>두 개 전부다 가이드 글에 대한 레코드이다</a:t>
            </a:r>
            <a:r>
              <a:rPr lang="en-US" altLang="ko-KR" sz="2000" dirty="0">
                <a:latin typeface="Abadi Extra Light" panose="020B0604020202020204" pitchFamily="34" charset="0"/>
              </a:rPr>
              <a:t>.</a:t>
            </a:r>
          </a:p>
          <a:p>
            <a:endParaRPr lang="en-US" altLang="ko-KR" sz="2000" dirty="0">
              <a:latin typeface="Abadi Extra Light" panose="020B0604020202020204" pitchFamily="34" charset="0"/>
            </a:endParaRPr>
          </a:p>
          <a:p>
            <a:r>
              <a:rPr lang="ko-KR" altLang="en-US" sz="2000" dirty="0">
                <a:latin typeface="Abadi Extra Light" panose="020B0604020202020204" pitchFamily="34" charset="0"/>
              </a:rPr>
              <a:t>두개의 </a:t>
            </a:r>
            <a:r>
              <a:rPr lang="ko-KR" altLang="en-US" sz="2000" dirty="0" err="1">
                <a:latin typeface="Abadi Extra Light" panose="020B0604020202020204" pitchFamily="34" charset="0"/>
              </a:rPr>
              <a:t>튜플은</a:t>
            </a:r>
            <a:r>
              <a:rPr lang="ko-KR" altLang="en-US" sz="2000" dirty="0">
                <a:latin typeface="Abadi Extra Light" panose="020B0604020202020204" pitchFamily="34" charset="0"/>
              </a:rPr>
              <a:t> 위의 빨간 사각형에 표시되었다</a:t>
            </a:r>
            <a:r>
              <a:rPr lang="en-US" altLang="ko-KR" sz="2000" dirty="0">
                <a:latin typeface="Abadi Extra Light" panose="020B0604020202020204" pitchFamily="34" charset="0"/>
              </a:rPr>
              <a:t>.</a:t>
            </a:r>
            <a:endParaRPr lang="ko-KR" altLang="en-US" sz="2000" dirty="0">
              <a:solidFill>
                <a:schemeClr val="bg1"/>
              </a:solidFill>
              <a:latin typeface="Abadi Extra Light" panose="020B0604020202020204" pitchFamily="34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53DD6A6-AF7F-4B05-9571-DF1F8D622E94}"/>
              </a:ext>
            </a:extLst>
          </p:cNvPr>
          <p:cNvSpPr/>
          <p:nvPr/>
        </p:nvSpPr>
        <p:spPr>
          <a:xfrm>
            <a:off x="755576" y="2780928"/>
            <a:ext cx="7920880" cy="7920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58430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A41ADF5A-CA3F-45E5-9333-17BC7F9B2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60671"/>
            <a:ext cx="9144000" cy="1069514"/>
          </a:xfrm>
        </p:spPr>
        <p:txBody>
          <a:bodyPr/>
          <a:lstStyle/>
          <a:p>
            <a:r>
              <a:rPr lang="en-US" altLang="ko-KR" sz="4400" dirty="0">
                <a:solidFill>
                  <a:schemeClr val="bg1"/>
                </a:solidFill>
                <a:ea typeface="Arial Unicode MS" pitchFamily="50" charset="-127"/>
              </a:rPr>
              <a:t>JDBC/MYSQL </a:t>
            </a:r>
            <a:r>
              <a:rPr lang="ko-KR" altLang="en-US" sz="4400" dirty="0">
                <a:solidFill>
                  <a:schemeClr val="bg1"/>
                </a:solidFill>
                <a:ea typeface="Arial Unicode MS" pitchFamily="50" charset="-127"/>
              </a:rPr>
              <a:t>프로그램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701641-7918-46AB-B77E-BF44506BADEC}"/>
              </a:ext>
            </a:extLst>
          </p:cNvPr>
          <p:cNvSpPr txBox="1"/>
          <p:nvPr/>
        </p:nvSpPr>
        <p:spPr>
          <a:xfrm>
            <a:off x="467544" y="4653136"/>
            <a:ext cx="77768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Abadi Extra Light" panose="020B0604020202020204" pitchFamily="34" charset="0"/>
              </a:rPr>
              <a:t>Post </a:t>
            </a:r>
            <a:r>
              <a:rPr lang="ko-KR" altLang="en-US" sz="2000" dirty="0">
                <a:latin typeface="Abadi Extra Light" panose="020B0604020202020204" pitchFamily="34" charset="0"/>
              </a:rPr>
              <a:t>테이블에서 게임에 대한 공략법 등을 제공하는 가이드 종류의 게시글의 제목을 찾는 쿼리를 작성했다</a:t>
            </a:r>
            <a:r>
              <a:rPr lang="en-US" altLang="ko-KR" sz="2000" dirty="0">
                <a:latin typeface="Abadi Extra Light" panose="020B0604020202020204" pitchFamily="34" charset="0"/>
              </a:rPr>
              <a:t>.</a:t>
            </a:r>
            <a:endParaRPr lang="ko-KR" altLang="en-US" sz="2000" dirty="0">
              <a:latin typeface="Abadi Extra Light" panose="020B0604020202020204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A348D3A-2EB5-465B-BDB5-BEB709CB0B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40" y="2492896"/>
            <a:ext cx="7166968" cy="617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9103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A41ADF5A-CA3F-45E5-9333-17BC7F9B2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60671"/>
            <a:ext cx="9144000" cy="1069514"/>
          </a:xfrm>
        </p:spPr>
        <p:txBody>
          <a:bodyPr/>
          <a:lstStyle/>
          <a:p>
            <a:r>
              <a:rPr lang="ko-KR" altLang="en-US" sz="4400" dirty="0">
                <a:solidFill>
                  <a:schemeClr val="bg1"/>
                </a:solidFill>
                <a:ea typeface="Arial Unicode MS" pitchFamily="50" charset="-127"/>
              </a:rPr>
              <a:t>실행결과</a:t>
            </a: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59BA3E41-BBE5-4DA8-9048-9613BFDA36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908843"/>
            <a:ext cx="7596336" cy="5488852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9947A85C-3297-4B29-8140-AF23DCC61BCE}"/>
              </a:ext>
            </a:extLst>
          </p:cNvPr>
          <p:cNvSpPr/>
          <p:nvPr/>
        </p:nvSpPr>
        <p:spPr>
          <a:xfrm>
            <a:off x="611560" y="5157192"/>
            <a:ext cx="2880320" cy="504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AB15A8E-6E5F-46A3-B220-D99AF70B8A52}"/>
              </a:ext>
            </a:extLst>
          </p:cNvPr>
          <p:cNvSpPr txBox="1"/>
          <p:nvPr/>
        </p:nvSpPr>
        <p:spPr>
          <a:xfrm>
            <a:off x="611560" y="6525344"/>
            <a:ext cx="5328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빨간색 사각형 부분이 실행 결과이다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77897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400" dirty="0">
                <a:solidFill>
                  <a:schemeClr val="bg1"/>
                </a:solidFill>
                <a:ea typeface="Arial Unicode MS" pitchFamily="50" charset="-127"/>
              </a:rPr>
              <a:t>수정사항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84784"/>
            <a:ext cx="8892480" cy="5112568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</a:rPr>
              <a:t>유저가 가지고 있는 게임에 대하여 유저의 플레이타임 </a:t>
            </a:r>
            <a:r>
              <a:rPr lang="en-US" altLang="ko-KR" sz="2000" dirty="0">
                <a:solidFill>
                  <a:schemeClr val="bg1"/>
                </a:solidFill>
              </a:rPr>
              <a:t>(</a:t>
            </a:r>
            <a:r>
              <a:rPr lang="ko-KR" altLang="en-US" sz="2000" dirty="0">
                <a:solidFill>
                  <a:schemeClr val="bg1"/>
                </a:solidFill>
              </a:rPr>
              <a:t>그 게임을 총 몇시간 했는지</a:t>
            </a:r>
            <a:r>
              <a:rPr lang="en-US" altLang="ko-KR" sz="2000" dirty="0">
                <a:solidFill>
                  <a:schemeClr val="bg1"/>
                </a:solidFill>
              </a:rPr>
              <a:t>)</a:t>
            </a:r>
            <a:r>
              <a:rPr lang="ko-KR" altLang="en-US" sz="2000" dirty="0">
                <a:solidFill>
                  <a:schemeClr val="bg1"/>
                </a:solidFill>
              </a:rPr>
              <a:t>가 기록된다</a:t>
            </a:r>
            <a:r>
              <a:rPr lang="en-US" altLang="ko-KR" sz="2000" dirty="0">
                <a:solidFill>
                  <a:schemeClr val="bg1"/>
                </a:solidFill>
              </a:rPr>
              <a:t>.</a:t>
            </a:r>
          </a:p>
          <a:p>
            <a:pPr>
              <a:buFont typeface="Wingdings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</a:rPr>
              <a:t>각 게임에 대한 유저들의 게시물</a:t>
            </a:r>
            <a:r>
              <a:rPr lang="en-US" altLang="ko-KR" sz="2000" dirty="0">
                <a:solidFill>
                  <a:schemeClr val="bg1"/>
                </a:solidFill>
              </a:rPr>
              <a:t>(post) </a:t>
            </a:r>
            <a:r>
              <a:rPr lang="ko-KR" altLang="en-US" sz="2000" dirty="0">
                <a:solidFill>
                  <a:schemeClr val="bg1"/>
                </a:solidFill>
              </a:rPr>
              <a:t>엔티티가 추가되었다</a:t>
            </a:r>
            <a:r>
              <a:rPr lang="en-US" altLang="ko-KR" sz="2000" dirty="0">
                <a:solidFill>
                  <a:schemeClr val="bg1"/>
                </a:solidFill>
              </a:rPr>
              <a:t>. Post</a:t>
            </a:r>
            <a:r>
              <a:rPr lang="ko-KR" altLang="en-US" sz="2000" dirty="0">
                <a:solidFill>
                  <a:schemeClr val="bg1"/>
                </a:solidFill>
              </a:rPr>
              <a:t>의 속성으로 </a:t>
            </a:r>
            <a:r>
              <a:rPr lang="en-US" altLang="ko-KR" sz="2000" dirty="0" err="1">
                <a:solidFill>
                  <a:schemeClr val="bg1"/>
                </a:solidFill>
              </a:rPr>
              <a:t>post_date</a:t>
            </a:r>
            <a:r>
              <a:rPr lang="ko-KR" altLang="en-US" sz="2000" dirty="0">
                <a:solidFill>
                  <a:schemeClr val="bg1"/>
                </a:solidFill>
              </a:rPr>
              <a:t>가 있으며 이는 </a:t>
            </a:r>
            <a:r>
              <a:rPr lang="en-US" altLang="ko-KR" sz="2000" dirty="0">
                <a:solidFill>
                  <a:schemeClr val="bg1"/>
                </a:solidFill>
              </a:rPr>
              <a:t>date </a:t>
            </a:r>
            <a:r>
              <a:rPr lang="ko-KR" altLang="en-US" sz="2000" dirty="0">
                <a:solidFill>
                  <a:schemeClr val="bg1"/>
                </a:solidFill>
              </a:rPr>
              <a:t>타입으로 정의된다</a:t>
            </a:r>
            <a:r>
              <a:rPr lang="en-US" altLang="ko-KR" sz="2000" dirty="0">
                <a:solidFill>
                  <a:schemeClr val="bg1"/>
                </a:solidFill>
              </a:rPr>
              <a:t>. </a:t>
            </a:r>
            <a:r>
              <a:rPr lang="ko-KR" altLang="en-US" sz="2000" dirty="0">
                <a:solidFill>
                  <a:schemeClr val="bg1"/>
                </a:solidFill>
              </a:rPr>
              <a:t>예</a:t>
            </a:r>
            <a:r>
              <a:rPr lang="en-US" altLang="ko-KR" sz="2000" dirty="0">
                <a:solidFill>
                  <a:schemeClr val="bg1"/>
                </a:solidFill>
              </a:rPr>
              <a:t>-&gt;2020-10-18</a:t>
            </a:r>
          </a:p>
          <a:p>
            <a:pPr>
              <a:buFont typeface="Wingdings" pitchFamily="2" charset="2"/>
              <a:buChar char="ü"/>
            </a:pPr>
            <a:endParaRPr lang="en-US" altLang="ko-KR" sz="2000" dirty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ü"/>
            </a:pPr>
            <a:endParaRPr lang="ko-KR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4963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400" dirty="0">
                <a:solidFill>
                  <a:schemeClr val="bg1"/>
                </a:solidFill>
                <a:ea typeface="Arial Unicode MS" pitchFamily="50" charset="-127"/>
              </a:rPr>
              <a:t>ERD</a:t>
            </a:r>
            <a:endParaRPr lang="ko-KR" altLang="en-US" sz="4400" dirty="0">
              <a:solidFill>
                <a:schemeClr val="bg1"/>
              </a:solidFill>
              <a:ea typeface="Arial Unicode MS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88B2EAB-AD6C-47A3-97FC-659295701DFD}"/>
              </a:ext>
            </a:extLst>
          </p:cNvPr>
          <p:cNvSpPr/>
          <p:nvPr/>
        </p:nvSpPr>
        <p:spPr>
          <a:xfrm>
            <a:off x="739714" y="2176658"/>
            <a:ext cx="1872208" cy="10375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1BCF52D-E375-487D-B86F-3431A9FB2D7C}"/>
              </a:ext>
            </a:extLst>
          </p:cNvPr>
          <p:cNvSpPr/>
          <p:nvPr/>
        </p:nvSpPr>
        <p:spPr>
          <a:xfrm>
            <a:off x="728848" y="1922994"/>
            <a:ext cx="1894920" cy="25139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user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50ED8F6-48DA-44A3-B9CA-39491B8D4541}"/>
              </a:ext>
            </a:extLst>
          </p:cNvPr>
          <p:cNvSpPr/>
          <p:nvPr/>
        </p:nvSpPr>
        <p:spPr>
          <a:xfrm>
            <a:off x="1099097" y="4743075"/>
            <a:ext cx="1872208" cy="19090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FD405EF-7656-496E-92FF-B645E4B176FF}"/>
              </a:ext>
            </a:extLst>
          </p:cNvPr>
          <p:cNvSpPr/>
          <p:nvPr/>
        </p:nvSpPr>
        <p:spPr>
          <a:xfrm>
            <a:off x="1106997" y="4748942"/>
            <a:ext cx="1872208" cy="2880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game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D388BA-8DA0-4C00-9598-A9EC51E47C96}"/>
              </a:ext>
            </a:extLst>
          </p:cNvPr>
          <p:cNvSpPr txBox="1"/>
          <p:nvPr/>
        </p:nvSpPr>
        <p:spPr>
          <a:xfrm>
            <a:off x="3084027" y="2011348"/>
            <a:ext cx="9001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err="1"/>
              <a:t>user_id</a:t>
            </a:r>
            <a:endParaRPr lang="ko-KR" altLang="en-US" sz="11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27462A-1521-4A7B-B8CA-D201E19615D1}"/>
              </a:ext>
            </a:extLst>
          </p:cNvPr>
          <p:cNvSpPr txBox="1"/>
          <p:nvPr/>
        </p:nvSpPr>
        <p:spPr>
          <a:xfrm>
            <a:off x="895576" y="2426671"/>
            <a:ext cx="15841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/>
              <a:t>name</a:t>
            </a:r>
            <a:endParaRPr lang="ko-KR" altLang="en-US" sz="1100" dirty="0"/>
          </a:p>
        </p:txBody>
      </p:sp>
      <p:sp>
        <p:nvSpPr>
          <p:cNvPr id="14" name="다이아몬드 13">
            <a:extLst>
              <a:ext uri="{FF2B5EF4-FFF2-40B4-BE49-F238E27FC236}">
                <a16:creationId xmlns:a16="http://schemas.microsoft.com/office/drawing/2014/main" id="{3B87B66E-7D14-4DD4-8C41-45619CE466DF}"/>
              </a:ext>
            </a:extLst>
          </p:cNvPr>
          <p:cNvSpPr/>
          <p:nvPr/>
        </p:nvSpPr>
        <p:spPr>
          <a:xfrm>
            <a:off x="3786105" y="2142153"/>
            <a:ext cx="1224136" cy="656707"/>
          </a:xfrm>
          <a:prstGeom prst="diamond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friend</a:t>
            </a:r>
            <a:endParaRPr lang="ko-KR" altLang="en-US" sz="1000" dirty="0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B4666117-5088-4B52-98FE-4C2A2896334B}"/>
              </a:ext>
            </a:extLst>
          </p:cNvPr>
          <p:cNvCxnSpPr>
            <a:cxnSpLocks/>
          </p:cNvCxnSpPr>
          <p:nvPr/>
        </p:nvCxnSpPr>
        <p:spPr>
          <a:xfrm flipV="1">
            <a:off x="2610497" y="2294804"/>
            <a:ext cx="1463640" cy="251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EA8E9DD9-C03C-4307-B561-86DCB81A4531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2611922" y="2695431"/>
            <a:ext cx="1678239" cy="412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CBF263E-3C54-4E3C-B6E4-96305A9903BE}"/>
              </a:ext>
            </a:extLst>
          </p:cNvPr>
          <p:cNvSpPr txBox="1"/>
          <p:nvPr/>
        </p:nvSpPr>
        <p:spPr>
          <a:xfrm>
            <a:off x="895576" y="2176659"/>
            <a:ext cx="15841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u="sng" dirty="0"/>
              <a:t>ID</a:t>
            </a:r>
            <a:endParaRPr lang="ko-KR" altLang="en-US" sz="1100" u="sng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09F01EA-7200-42D1-B190-4DE705E7B145}"/>
              </a:ext>
            </a:extLst>
          </p:cNvPr>
          <p:cNvSpPr txBox="1"/>
          <p:nvPr/>
        </p:nvSpPr>
        <p:spPr>
          <a:xfrm>
            <a:off x="3071199" y="2470506"/>
            <a:ext cx="9001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err="1"/>
              <a:t>friend_id</a:t>
            </a:r>
            <a:endParaRPr lang="ko-KR" altLang="en-US" sz="11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E2C7F56-AD57-48A4-A70C-37CDBD918DB3}"/>
              </a:ext>
            </a:extLst>
          </p:cNvPr>
          <p:cNvSpPr txBox="1"/>
          <p:nvPr/>
        </p:nvSpPr>
        <p:spPr>
          <a:xfrm>
            <a:off x="1248643" y="5097852"/>
            <a:ext cx="15841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u="sng" dirty="0" err="1"/>
              <a:t>game_id</a:t>
            </a:r>
            <a:endParaRPr lang="ko-KR" altLang="en-US" sz="1100" u="sng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13737F2-C7E6-4F52-A08F-222E7413D88D}"/>
              </a:ext>
            </a:extLst>
          </p:cNvPr>
          <p:cNvSpPr txBox="1"/>
          <p:nvPr/>
        </p:nvSpPr>
        <p:spPr>
          <a:xfrm>
            <a:off x="1243113" y="5277834"/>
            <a:ext cx="15841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err="1"/>
              <a:t>Game_name</a:t>
            </a:r>
            <a:endParaRPr lang="ko-KR" altLang="en-US" sz="1100" dirty="0"/>
          </a:p>
        </p:txBody>
      </p:sp>
      <p:sp>
        <p:nvSpPr>
          <p:cNvPr id="25" name="다이아몬드 24">
            <a:extLst>
              <a:ext uri="{FF2B5EF4-FFF2-40B4-BE49-F238E27FC236}">
                <a16:creationId xmlns:a16="http://schemas.microsoft.com/office/drawing/2014/main" id="{80A0B9C4-F26F-43D4-B9E4-245C330181B8}"/>
              </a:ext>
            </a:extLst>
          </p:cNvPr>
          <p:cNvSpPr/>
          <p:nvPr/>
        </p:nvSpPr>
        <p:spPr>
          <a:xfrm>
            <a:off x="1102063" y="3477514"/>
            <a:ext cx="1891953" cy="412509"/>
          </a:xfrm>
          <a:prstGeom prst="diamond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has</a:t>
            </a:r>
            <a:endParaRPr lang="ko-KR" altLang="en-US" sz="1000" dirty="0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3009EFB9-3B1C-4752-B23B-0823A69C9186}"/>
              </a:ext>
            </a:extLst>
          </p:cNvPr>
          <p:cNvCxnSpPr>
            <a:cxnSpLocks/>
            <a:stCxn id="25" idx="2"/>
            <a:endCxn id="7" idx="0"/>
          </p:cNvCxnSpPr>
          <p:nvPr/>
        </p:nvCxnSpPr>
        <p:spPr>
          <a:xfrm flipH="1">
            <a:off x="2043101" y="3890023"/>
            <a:ext cx="4939" cy="8589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0B709403-4552-4574-B5BD-E65592E82405}"/>
              </a:ext>
            </a:extLst>
          </p:cNvPr>
          <p:cNvSpPr txBox="1"/>
          <p:nvPr/>
        </p:nvSpPr>
        <p:spPr>
          <a:xfrm>
            <a:off x="1243113" y="5539444"/>
            <a:ext cx="15841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err="1"/>
              <a:t>release_date</a:t>
            </a:r>
            <a:endParaRPr lang="ko-KR" altLang="en-US" sz="11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844ADC9-DC90-462A-8A92-935ECED4FF76}"/>
              </a:ext>
            </a:extLst>
          </p:cNvPr>
          <p:cNvSpPr txBox="1"/>
          <p:nvPr/>
        </p:nvSpPr>
        <p:spPr>
          <a:xfrm>
            <a:off x="1243113" y="5780304"/>
            <a:ext cx="15841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/>
              <a:t>price</a:t>
            </a:r>
            <a:endParaRPr lang="ko-KR" altLang="en-US" sz="1100" dirty="0"/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D01B3402-FC3A-4149-BAB2-393449CE7E61}"/>
              </a:ext>
            </a:extLst>
          </p:cNvPr>
          <p:cNvCxnSpPr>
            <a:cxnSpLocks/>
          </p:cNvCxnSpPr>
          <p:nvPr/>
        </p:nvCxnSpPr>
        <p:spPr>
          <a:xfrm>
            <a:off x="2687331" y="3755185"/>
            <a:ext cx="279915" cy="262901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46C3A031-28E2-4CDF-B688-9E4C6D44258B}"/>
              </a:ext>
            </a:extLst>
          </p:cNvPr>
          <p:cNvSpPr/>
          <p:nvPr/>
        </p:nvSpPr>
        <p:spPr>
          <a:xfrm rot="19790551">
            <a:off x="2709680" y="3948888"/>
            <a:ext cx="773487" cy="2308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</a:rPr>
              <a:t>isInstalled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410F6CDE-EBAC-4314-B332-FEBA63AFFD49}"/>
              </a:ext>
            </a:extLst>
          </p:cNvPr>
          <p:cNvCxnSpPr>
            <a:cxnSpLocks/>
          </p:cNvCxnSpPr>
          <p:nvPr/>
        </p:nvCxnSpPr>
        <p:spPr>
          <a:xfrm flipH="1">
            <a:off x="1371963" y="3801323"/>
            <a:ext cx="279915" cy="262901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66DCFF5D-B137-4AE2-90A8-C8A4C825377B}"/>
              </a:ext>
            </a:extLst>
          </p:cNvPr>
          <p:cNvSpPr/>
          <p:nvPr/>
        </p:nvSpPr>
        <p:spPr>
          <a:xfrm rot="1809449" flipH="1">
            <a:off x="915243" y="4000222"/>
            <a:ext cx="715141" cy="2308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playtime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230497FE-C2FB-4430-982C-67FAB34FF528}"/>
              </a:ext>
            </a:extLst>
          </p:cNvPr>
          <p:cNvSpPr/>
          <p:nvPr/>
        </p:nvSpPr>
        <p:spPr>
          <a:xfrm>
            <a:off x="7277711" y="4952981"/>
            <a:ext cx="1872208" cy="1699176"/>
          </a:xfrm>
          <a:prstGeom prst="rect">
            <a:avLst/>
          </a:prstGeom>
          <a:solidFill>
            <a:schemeClr val="bg1"/>
          </a:solidFill>
          <a:ln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F8114C86-F98E-420D-BE5E-5E42034F4816}"/>
              </a:ext>
            </a:extLst>
          </p:cNvPr>
          <p:cNvSpPr/>
          <p:nvPr/>
        </p:nvSpPr>
        <p:spPr>
          <a:xfrm>
            <a:off x="7285611" y="4932425"/>
            <a:ext cx="1872208" cy="2880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post</a:t>
            </a:r>
            <a:endParaRPr lang="ko-KR" altLang="en-US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01D7872-DA6F-49A7-8DFF-D3147C98FFE3}"/>
              </a:ext>
            </a:extLst>
          </p:cNvPr>
          <p:cNvSpPr txBox="1"/>
          <p:nvPr/>
        </p:nvSpPr>
        <p:spPr>
          <a:xfrm>
            <a:off x="7429627" y="5530593"/>
            <a:ext cx="15841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/>
              <a:t>title</a:t>
            </a:r>
            <a:endParaRPr lang="ko-KR" altLang="en-US" sz="11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D3CF2F4-308C-46EE-8D8F-F5225AF4D6C7}"/>
              </a:ext>
            </a:extLst>
          </p:cNvPr>
          <p:cNvSpPr txBox="1"/>
          <p:nvPr/>
        </p:nvSpPr>
        <p:spPr>
          <a:xfrm>
            <a:off x="7461681" y="5307757"/>
            <a:ext cx="15841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u="sng" dirty="0" err="1"/>
              <a:t>post</a:t>
            </a:r>
            <a:r>
              <a:rPr lang="en-US" altLang="ko-KR" sz="1100" dirty="0" err="1"/>
              <a:t>_id</a:t>
            </a:r>
            <a:endParaRPr lang="ko-KR" altLang="en-US" sz="11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09BBEE9-9422-4E04-A908-2385412D37B9}"/>
              </a:ext>
            </a:extLst>
          </p:cNvPr>
          <p:cNvSpPr txBox="1"/>
          <p:nvPr/>
        </p:nvSpPr>
        <p:spPr>
          <a:xfrm>
            <a:off x="7421727" y="5737734"/>
            <a:ext cx="15841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err="1"/>
              <a:t>post_date</a:t>
            </a:r>
            <a:endParaRPr lang="ko-KR" altLang="en-US" sz="1100" dirty="0"/>
          </a:p>
          <a:p>
            <a:pPr algn="ctr"/>
            <a:endParaRPr lang="ko-KR" altLang="en-US" sz="1100" dirty="0"/>
          </a:p>
        </p:txBody>
      </p:sp>
      <p:sp>
        <p:nvSpPr>
          <p:cNvPr id="67" name="다이아몬드 66">
            <a:extLst>
              <a:ext uri="{FF2B5EF4-FFF2-40B4-BE49-F238E27FC236}">
                <a16:creationId xmlns:a16="http://schemas.microsoft.com/office/drawing/2014/main" id="{DA173911-7E2D-49F2-A930-DC1DF1255042}"/>
              </a:ext>
            </a:extLst>
          </p:cNvPr>
          <p:cNvSpPr/>
          <p:nvPr/>
        </p:nvSpPr>
        <p:spPr>
          <a:xfrm>
            <a:off x="3316057" y="5307757"/>
            <a:ext cx="1891953" cy="569814"/>
          </a:xfrm>
          <a:prstGeom prst="diamond">
            <a:avLst/>
          </a:prstGeom>
          <a:solidFill>
            <a:schemeClr val="tx2">
              <a:lumMod val="20000"/>
              <a:lumOff val="80000"/>
            </a:schemeClr>
          </a:solidFill>
          <a:ln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game_post</a:t>
            </a:r>
            <a:endParaRPr lang="ko-KR" altLang="en-US" sz="1000" dirty="0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1A82BB16-A26F-4E5E-BBDF-6CAEE8B1CC27}"/>
              </a:ext>
            </a:extLst>
          </p:cNvPr>
          <p:cNvSpPr/>
          <p:nvPr/>
        </p:nvSpPr>
        <p:spPr>
          <a:xfrm>
            <a:off x="7261556" y="1943091"/>
            <a:ext cx="1872208" cy="708458"/>
          </a:xfrm>
          <a:prstGeom prst="rect">
            <a:avLst/>
          </a:prstGeom>
          <a:solidFill>
            <a:schemeClr val="bg1"/>
          </a:solidFill>
          <a:ln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172A5007-05FA-48F6-9917-59797A4CEE19}"/>
              </a:ext>
            </a:extLst>
          </p:cNvPr>
          <p:cNvSpPr/>
          <p:nvPr/>
        </p:nvSpPr>
        <p:spPr>
          <a:xfrm>
            <a:off x="7261556" y="1689426"/>
            <a:ext cx="1884054" cy="25139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achievement</a:t>
            </a:r>
            <a:endParaRPr lang="ko-KR" altLang="en-US" dirty="0"/>
          </a:p>
        </p:txBody>
      </p:sp>
      <p:sp>
        <p:nvSpPr>
          <p:cNvPr id="80" name="다이아몬드 79">
            <a:extLst>
              <a:ext uri="{FF2B5EF4-FFF2-40B4-BE49-F238E27FC236}">
                <a16:creationId xmlns:a16="http://schemas.microsoft.com/office/drawing/2014/main" id="{D5B8760C-0216-4D99-96F8-9189856DD977}"/>
              </a:ext>
            </a:extLst>
          </p:cNvPr>
          <p:cNvSpPr/>
          <p:nvPr/>
        </p:nvSpPr>
        <p:spPr>
          <a:xfrm>
            <a:off x="1243113" y="961909"/>
            <a:ext cx="1460929" cy="656707"/>
          </a:xfrm>
          <a:prstGeom prst="diamond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blocked</a:t>
            </a:r>
            <a:endParaRPr lang="ko-KR" altLang="en-US" sz="1000" dirty="0"/>
          </a:p>
        </p:txBody>
      </p: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815A4515-58E9-4B39-A229-0E0C4FC2B3B4}"/>
              </a:ext>
            </a:extLst>
          </p:cNvPr>
          <p:cNvCxnSpPr>
            <a:cxnSpLocks/>
          </p:cNvCxnSpPr>
          <p:nvPr/>
        </p:nvCxnSpPr>
        <p:spPr>
          <a:xfrm flipV="1">
            <a:off x="1553857" y="1430708"/>
            <a:ext cx="0" cy="5397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108893E3-4DD2-499D-ABE5-0F12911776E7}"/>
              </a:ext>
            </a:extLst>
          </p:cNvPr>
          <p:cNvCxnSpPr>
            <a:cxnSpLocks/>
          </p:cNvCxnSpPr>
          <p:nvPr/>
        </p:nvCxnSpPr>
        <p:spPr>
          <a:xfrm>
            <a:off x="2417953" y="1430708"/>
            <a:ext cx="0" cy="53079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F55325B1-BD11-405E-915C-622DCD72E8AA}"/>
              </a:ext>
            </a:extLst>
          </p:cNvPr>
          <p:cNvSpPr txBox="1"/>
          <p:nvPr/>
        </p:nvSpPr>
        <p:spPr>
          <a:xfrm>
            <a:off x="793063" y="1532718"/>
            <a:ext cx="9001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err="1"/>
              <a:t>user_id</a:t>
            </a:r>
            <a:endParaRPr lang="ko-KR" altLang="en-US" sz="1100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FC254322-5A49-4EAE-89EC-BA64114798C4}"/>
              </a:ext>
            </a:extLst>
          </p:cNvPr>
          <p:cNvSpPr txBox="1"/>
          <p:nvPr/>
        </p:nvSpPr>
        <p:spPr>
          <a:xfrm>
            <a:off x="2485745" y="1523780"/>
            <a:ext cx="9001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err="1"/>
              <a:t>Blocked_id</a:t>
            </a:r>
            <a:endParaRPr lang="ko-KR" altLang="en-US" sz="1100" dirty="0"/>
          </a:p>
        </p:txBody>
      </p:sp>
      <p:sp>
        <p:nvSpPr>
          <p:cNvPr id="102" name="다이아몬드 101">
            <a:extLst>
              <a:ext uri="{FF2B5EF4-FFF2-40B4-BE49-F238E27FC236}">
                <a16:creationId xmlns:a16="http://schemas.microsoft.com/office/drawing/2014/main" id="{5670B343-1716-4F66-9CA0-247431BC02E8}"/>
              </a:ext>
            </a:extLst>
          </p:cNvPr>
          <p:cNvSpPr/>
          <p:nvPr/>
        </p:nvSpPr>
        <p:spPr>
          <a:xfrm>
            <a:off x="3550651" y="3899238"/>
            <a:ext cx="1270369" cy="656707"/>
          </a:xfrm>
          <a:prstGeom prst="diamond">
            <a:avLst/>
          </a:prstGeom>
          <a:solidFill>
            <a:schemeClr val="tx2">
              <a:lumMod val="20000"/>
              <a:lumOff val="80000"/>
            </a:schemeClr>
          </a:solidFill>
          <a:ln w="254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Game_achievement</a:t>
            </a:r>
            <a:endParaRPr lang="ko-KR" altLang="en-US" sz="1000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9F2B780B-2B56-489A-9751-DC879C627FA2}"/>
              </a:ext>
            </a:extLst>
          </p:cNvPr>
          <p:cNvSpPr txBox="1"/>
          <p:nvPr/>
        </p:nvSpPr>
        <p:spPr>
          <a:xfrm>
            <a:off x="7333563" y="1944575"/>
            <a:ext cx="15841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err="1"/>
              <a:t>achiev_name</a:t>
            </a:r>
            <a:endParaRPr lang="ko-KR" altLang="en-US" sz="1100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CDB51D34-76EC-401F-BC02-64DAB8EFA920}"/>
              </a:ext>
            </a:extLst>
          </p:cNvPr>
          <p:cNvSpPr txBox="1"/>
          <p:nvPr/>
        </p:nvSpPr>
        <p:spPr>
          <a:xfrm>
            <a:off x="7333563" y="2196487"/>
            <a:ext cx="15841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/>
              <a:t>description</a:t>
            </a:r>
            <a:endParaRPr lang="ko-KR" altLang="en-US" sz="1100" dirty="0"/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CA41E0EF-E6AC-47BB-8201-521F000553FE}"/>
              </a:ext>
            </a:extLst>
          </p:cNvPr>
          <p:cNvSpPr/>
          <p:nvPr/>
        </p:nvSpPr>
        <p:spPr>
          <a:xfrm>
            <a:off x="7227463" y="3140968"/>
            <a:ext cx="1872208" cy="10081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A4366FB4-2AFC-4427-B265-9ACCD3CCC2E0}"/>
              </a:ext>
            </a:extLst>
          </p:cNvPr>
          <p:cNvSpPr/>
          <p:nvPr/>
        </p:nvSpPr>
        <p:spPr>
          <a:xfrm>
            <a:off x="7227463" y="2887303"/>
            <a:ext cx="1884054" cy="25139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group</a:t>
            </a:r>
            <a:endParaRPr lang="ko-KR" altLang="en-US" dirty="0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BF7E0EE6-6E6E-4D95-9F09-05193FB92EDB}"/>
              </a:ext>
            </a:extLst>
          </p:cNvPr>
          <p:cNvSpPr txBox="1"/>
          <p:nvPr/>
        </p:nvSpPr>
        <p:spPr>
          <a:xfrm>
            <a:off x="7358482" y="3321205"/>
            <a:ext cx="15841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u="sng" dirty="0" err="1"/>
              <a:t>group_name</a:t>
            </a:r>
            <a:endParaRPr lang="ko-KR" altLang="en-US" sz="1100" u="sng" dirty="0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CAF43264-CF3B-44E3-9D9E-71B346CC9C78}"/>
              </a:ext>
            </a:extLst>
          </p:cNvPr>
          <p:cNvSpPr txBox="1"/>
          <p:nvPr/>
        </p:nvSpPr>
        <p:spPr>
          <a:xfrm>
            <a:off x="7299470" y="3589630"/>
            <a:ext cx="15841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/>
              <a:t>description</a:t>
            </a:r>
            <a:endParaRPr lang="ko-KR" altLang="en-US" sz="1100" dirty="0"/>
          </a:p>
        </p:txBody>
      </p:sp>
      <p:sp>
        <p:nvSpPr>
          <p:cNvPr id="133" name="다이아몬드 132">
            <a:extLst>
              <a:ext uri="{FF2B5EF4-FFF2-40B4-BE49-F238E27FC236}">
                <a16:creationId xmlns:a16="http://schemas.microsoft.com/office/drawing/2014/main" id="{90875A19-6A66-4014-89C2-B7AB7E2B2868}"/>
              </a:ext>
            </a:extLst>
          </p:cNvPr>
          <p:cNvSpPr/>
          <p:nvPr/>
        </p:nvSpPr>
        <p:spPr>
          <a:xfrm>
            <a:off x="3332658" y="2939693"/>
            <a:ext cx="1727273" cy="656707"/>
          </a:xfrm>
          <a:prstGeom prst="diamond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belongs</a:t>
            </a:r>
            <a:endParaRPr lang="ko-KR" altLang="en-US" sz="1000" dirty="0"/>
          </a:p>
        </p:txBody>
      </p:sp>
      <p:cxnSp>
        <p:nvCxnSpPr>
          <p:cNvPr id="134" name="직선 연결선 133">
            <a:extLst>
              <a:ext uri="{FF2B5EF4-FFF2-40B4-BE49-F238E27FC236}">
                <a16:creationId xmlns:a16="http://schemas.microsoft.com/office/drawing/2014/main" id="{70C1DE7F-9661-411F-A419-8745238C5FC7}"/>
              </a:ext>
            </a:extLst>
          </p:cNvPr>
          <p:cNvCxnSpPr>
            <a:cxnSpLocks/>
            <a:stCxn id="133" idx="3"/>
            <a:endCxn id="128" idx="1"/>
          </p:cNvCxnSpPr>
          <p:nvPr/>
        </p:nvCxnSpPr>
        <p:spPr>
          <a:xfrm>
            <a:off x="5059931" y="3268047"/>
            <a:ext cx="2167532" cy="37701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id="{07AED887-3315-4323-99C2-F530C5178FBC}"/>
              </a:ext>
            </a:extLst>
          </p:cNvPr>
          <p:cNvSpPr txBox="1"/>
          <p:nvPr/>
        </p:nvSpPr>
        <p:spPr>
          <a:xfrm>
            <a:off x="895576" y="2689632"/>
            <a:ext cx="15841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/>
              <a:t>status</a:t>
            </a:r>
            <a:endParaRPr lang="ko-KR" altLang="en-US" sz="1100" dirty="0"/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9E0CBFF3-93A9-431D-99F1-E95C5A171EE8}"/>
              </a:ext>
            </a:extLst>
          </p:cNvPr>
          <p:cNvSpPr txBox="1"/>
          <p:nvPr/>
        </p:nvSpPr>
        <p:spPr>
          <a:xfrm>
            <a:off x="7413827" y="6004819"/>
            <a:ext cx="15841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/>
              <a:t>content</a:t>
            </a:r>
            <a:endParaRPr lang="ko-KR" altLang="en-US" sz="1100" dirty="0"/>
          </a:p>
        </p:txBody>
      </p:sp>
      <p:sp>
        <p:nvSpPr>
          <p:cNvPr id="176" name="다이아몬드 175">
            <a:extLst>
              <a:ext uri="{FF2B5EF4-FFF2-40B4-BE49-F238E27FC236}">
                <a16:creationId xmlns:a16="http://schemas.microsoft.com/office/drawing/2014/main" id="{ED16B602-D3F3-4A89-8A4E-36D31FE33FAD}"/>
              </a:ext>
            </a:extLst>
          </p:cNvPr>
          <p:cNvSpPr/>
          <p:nvPr/>
        </p:nvSpPr>
        <p:spPr>
          <a:xfrm>
            <a:off x="7373646" y="4403995"/>
            <a:ext cx="1696138" cy="321289"/>
          </a:xfrm>
          <a:prstGeom prst="diamond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Group_post</a:t>
            </a:r>
            <a:endParaRPr lang="ko-KR" altLang="en-US" sz="1000" dirty="0"/>
          </a:p>
        </p:txBody>
      </p:sp>
      <p:cxnSp>
        <p:nvCxnSpPr>
          <p:cNvPr id="180" name="직선 화살표 연결선 179">
            <a:extLst>
              <a:ext uri="{FF2B5EF4-FFF2-40B4-BE49-F238E27FC236}">
                <a16:creationId xmlns:a16="http://schemas.microsoft.com/office/drawing/2014/main" id="{20E3F6DE-DD66-45C0-8109-55E3F5B16CFD}"/>
              </a:ext>
            </a:extLst>
          </p:cNvPr>
          <p:cNvCxnSpPr>
            <a:cxnSpLocks/>
            <a:stCxn id="176" idx="0"/>
            <a:endCxn id="128" idx="2"/>
          </p:cNvCxnSpPr>
          <p:nvPr/>
        </p:nvCxnSpPr>
        <p:spPr>
          <a:xfrm flipH="1" flipV="1">
            <a:off x="8163567" y="4149150"/>
            <a:ext cx="58148" cy="2548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TextBox 196">
            <a:extLst>
              <a:ext uri="{FF2B5EF4-FFF2-40B4-BE49-F238E27FC236}">
                <a16:creationId xmlns:a16="http://schemas.microsoft.com/office/drawing/2014/main" id="{62022D50-E662-4569-9589-E32EC5D76703}"/>
              </a:ext>
            </a:extLst>
          </p:cNvPr>
          <p:cNvSpPr txBox="1"/>
          <p:nvPr/>
        </p:nvSpPr>
        <p:spPr>
          <a:xfrm>
            <a:off x="1243113" y="6021164"/>
            <a:ext cx="15841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/>
              <a:t>genre</a:t>
            </a:r>
            <a:endParaRPr lang="ko-KR" altLang="en-US" sz="1100" dirty="0"/>
          </a:p>
        </p:txBody>
      </p:sp>
      <p:cxnSp>
        <p:nvCxnSpPr>
          <p:cNvPr id="198" name="직선 연결선 197">
            <a:extLst>
              <a:ext uri="{FF2B5EF4-FFF2-40B4-BE49-F238E27FC236}">
                <a16:creationId xmlns:a16="http://schemas.microsoft.com/office/drawing/2014/main" id="{984D49CE-9220-48FD-90C9-B2D96BDB4CB4}"/>
              </a:ext>
            </a:extLst>
          </p:cNvPr>
          <p:cNvCxnSpPr>
            <a:cxnSpLocks/>
          </p:cNvCxnSpPr>
          <p:nvPr/>
        </p:nvCxnSpPr>
        <p:spPr>
          <a:xfrm flipH="1">
            <a:off x="7909626" y="2160532"/>
            <a:ext cx="448205" cy="1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4" name="직선 연결선 203">
            <a:extLst>
              <a:ext uri="{FF2B5EF4-FFF2-40B4-BE49-F238E27FC236}">
                <a16:creationId xmlns:a16="http://schemas.microsoft.com/office/drawing/2014/main" id="{F9AB0BDC-EEFA-4871-9E8E-97D4CDD3662E}"/>
              </a:ext>
            </a:extLst>
          </p:cNvPr>
          <p:cNvCxnSpPr>
            <a:cxnSpLocks/>
            <a:stCxn id="67" idx="3"/>
            <a:endCxn id="58" idx="1"/>
          </p:cNvCxnSpPr>
          <p:nvPr/>
        </p:nvCxnSpPr>
        <p:spPr>
          <a:xfrm>
            <a:off x="5208010" y="5592664"/>
            <a:ext cx="2069701" cy="20990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직선 연결선 209">
            <a:extLst>
              <a:ext uri="{FF2B5EF4-FFF2-40B4-BE49-F238E27FC236}">
                <a16:creationId xmlns:a16="http://schemas.microsoft.com/office/drawing/2014/main" id="{E3008724-9E10-462E-BF4B-5BDDA292713C}"/>
              </a:ext>
            </a:extLst>
          </p:cNvPr>
          <p:cNvCxnSpPr>
            <a:cxnSpLocks/>
            <a:stCxn id="102" idx="3"/>
            <a:endCxn id="77" idx="1"/>
          </p:cNvCxnSpPr>
          <p:nvPr/>
        </p:nvCxnSpPr>
        <p:spPr>
          <a:xfrm flipV="1">
            <a:off x="4821020" y="2297320"/>
            <a:ext cx="2440536" cy="193027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333039A6-9EC9-4B97-94BD-EA1C376D19B7}"/>
              </a:ext>
            </a:extLst>
          </p:cNvPr>
          <p:cNvCxnSpPr>
            <a:cxnSpLocks/>
            <a:stCxn id="4" idx="3"/>
            <a:endCxn id="133" idx="1"/>
          </p:cNvCxnSpPr>
          <p:nvPr/>
        </p:nvCxnSpPr>
        <p:spPr>
          <a:xfrm>
            <a:off x="2611922" y="2695431"/>
            <a:ext cx="720736" cy="57261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D16DBB96-2BD7-4C61-98DA-969DE2F61D7F}"/>
              </a:ext>
            </a:extLst>
          </p:cNvPr>
          <p:cNvCxnSpPr>
            <a:cxnSpLocks/>
            <a:stCxn id="4" idx="2"/>
            <a:endCxn id="25" idx="0"/>
          </p:cNvCxnSpPr>
          <p:nvPr/>
        </p:nvCxnSpPr>
        <p:spPr>
          <a:xfrm>
            <a:off x="1675818" y="3214204"/>
            <a:ext cx="372222" cy="2633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다이아몬드 68">
            <a:extLst>
              <a:ext uri="{FF2B5EF4-FFF2-40B4-BE49-F238E27FC236}">
                <a16:creationId xmlns:a16="http://schemas.microsoft.com/office/drawing/2014/main" id="{BEC01AB7-F559-405C-8C9C-75D3A882D4AF}"/>
              </a:ext>
            </a:extLst>
          </p:cNvPr>
          <p:cNvSpPr/>
          <p:nvPr/>
        </p:nvSpPr>
        <p:spPr>
          <a:xfrm>
            <a:off x="3488805" y="1024016"/>
            <a:ext cx="2321840" cy="656707"/>
          </a:xfrm>
          <a:prstGeom prst="diamond">
            <a:avLst/>
          </a:prstGeom>
          <a:solidFill>
            <a:schemeClr val="tx2">
              <a:lumMod val="20000"/>
              <a:lumOff val="80000"/>
            </a:schemeClr>
          </a:solidFill>
          <a:ln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User_prev_name</a:t>
            </a:r>
            <a:endParaRPr lang="ko-KR" altLang="en-US" sz="1000" dirty="0"/>
          </a:p>
        </p:txBody>
      </p: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FDC38DD0-854B-4872-8414-2AFD03867859}"/>
              </a:ext>
            </a:extLst>
          </p:cNvPr>
          <p:cNvCxnSpPr>
            <a:cxnSpLocks/>
            <a:stCxn id="69" idx="3"/>
            <a:endCxn id="79" idx="1"/>
          </p:cNvCxnSpPr>
          <p:nvPr/>
        </p:nvCxnSpPr>
        <p:spPr>
          <a:xfrm flipV="1">
            <a:off x="5810645" y="1221671"/>
            <a:ext cx="1400103" cy="1306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D3D2F32C-43DB-46B3-9CF4-09C0B6DD4E43}"/>
              </a:ext>
            </a:extLst>
          </p:cNvPr>
          <p:cNvSpPr/>
          <p:nvPr/>
        </p:nvSpPr>
        <p:spPr>
          <a:xfrm>
            <a:off x="7210748" y="867442"/>
            <a:ext cx="1872208" cy="708458"/>
          </a:xfrm>
          <a:prstGeom prst="rect">
            <a:avLst/>
          </a:prstGeom>
          <a:solidFill>
            <a:schemeClr val="bg1"/>
          </a:solidFill>
          <a:ln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94CFAD02-6874-4888-825A-FBD9AF4B4CDE}"/>
              </a:ext>
            </a:extLst>
          </p:cNvPr>
          <p:cNvSpPr/>
          <p:nvPr/>
        </p:nvSpPr>
        <p:spPr>
          <a:xfrm>
            <a:off x="7210748" y="613777"/>
            <a:ext cx="1884054" cy="25139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prev_name</a:t>
            </a:r>
            <a:endParaRPr lang="ko-KR" altLang="en-US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B1C9FD12-3F7A-4C17-8B21-F80C89E0A675}"/>
              </a:ext>
            </a:extLst>
          </p:cNvPr>
          <p:cNvSpPr txBox="1"/>
          <p:nvPr/>
        </p:nvSpPr>
        <p:spPr>
          <a:xfrm>
            <a:off x="7371479" y="879301"/>
            <a:ext cx="15841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err="1"/>
              <a:t>pr_name</a:t>
            </a:r>
            <a:endParaRPr lang="ko-KR" altLang="en-US" sz="1100" dirty="0"/>
          </a:p>
        </p:txBody>
      </p: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5E0C6FAB-7079-4521-BE82-2E1E30AF0257}"/>
              </a:ext>
            </a:extLst>
          </p:cNvPr>
          <p:cNvCxnSpPr>
            <a:cxnSpLocks/>
          </p:cNvCxnSpPr>
          <p:nvPr/>
        </p:nvCxnSpPr>
        <p:spPr>
          <a:xfrm>
            <a:off x="7714614" y="1158568"/>
            <a:ext cx="864475" cy="6815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C50B3487-AD87-4F11-BD28-127FE9AABED8}"/>
              </a:ext>
            </a:extLst>
          </p:cNvPr>
          <p:cNvCxnSpPr>
            <a:cxnSpLocks/>
          </p:cNvCxnSpPr>
          <p:nvPr/>
        </p:nvCxnSpPr>
        <p:spPr>
          <a:xfrm flipH="1">
            <a:off x="2610497" y="1363193"/>
            <a:ext cx="876883" cy="13430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3442C70F-4961-4767-AFB0-BB9BC8E72A0D}"/>
              </a:ext>
            </a:extLst>
          </p:cNvPr>
          <p:cNvCxnSpPr>
            <a:cxnSpLocks/>
            <a:stCxn id="102" idx="1"/>
            <a:endCxn id="6" idx="3"/>
          </p:cNvCxnSpPr>
          <p:nvPr/>
        </p:nvCxnSpPr>
        <p:spPr>
          <a:xfrm flipH="1">
            <a:off x="2971305" y="4227592"/>
            <a:ext cx="579346" cy="14700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1DF37DB1-F4F9-4737-B8D3-30D4B85ADFCE}"/>
              </a:ext>
            </a:extLst>
          </p:cNvPr>
          <p:cNvSpPr txBox="1"/>
          <p:nvPr/>
        </p:nvSpPr>
        <p:spPr>
          <a:xfrm>
            <a:off x="882750" y="2905833"/>
            <a:ext cx="15841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/>
              <a:t>money</a:t>
            </a:r>
            <a:endParaRPr lang="ko-KR" altLang="en-US" sz="1100" dirty="0"/>
          </a:p>
        </p:txBody>
      </p: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49EC6BBE-07EA-4E80-AAC1-26F0DED0E593}"/>
              </a:ext>
            </a:extLst>
          </p:cNvPr>
          <p:cNvCxnSpPr>
            <a:cxnSpLocks/>
            <a:endCxn id="108" idx="1"/>
          </p:cNvCxnSpPr>
          <p:nvPr/>
        </p:nvCxnSpPr>
        <p:spPr>
          <a:xfrm flipV="1">
            <a:off x="4664873" y="2944677"/>
            <a:ext cx="344031" cy="157021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4D97FAE1-2756-4016-B5E3-33016B78683B}"/>
              </a:ext>
            </a:extLst>
          </p:cNvPr>
          <p:cNvSpPr/>
          <p:nvPr/>
        </p:nvSpPr>
        <p:spPr>
          <a:xfrm rot="19790551">
            <a:off x="4956557" y="2634965"/>
            <a:ext cx="773487" cy="2308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</a:rPr>
              <a:t>Join_date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id="{6788C883-171A-4CBD-962C-D45AED044251}"/>
              </a:ext>
            </a:extLst>
          </p:cNvPr>
          <p:cNvCxnSpPr>
            <a:cxnSpLocks/>
            <a:stCxn id="67" idx="1"/>
            <a:endCxn id="6" idx="3"/>
          </p:cNvCxnSpPr>
          <p:nvPr/>
        </p:nvCxnSpPr>
        <p:spPr>
          <a:xfrm flipH="1">
            <a:off x="2971305" y="5592664"/>
            <a:ext cx="344752" cy="1049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연결선 115">
            <a:extLst>
              <a:ext uri="{FF2B5EF4-FFF2-40B4-BE49-F238E27FC236}">
                <a16:creationId xmlns:a16="http://schemas.microsoft.com/office/drawing/2014/main" id="{1BFA9F61-456C-4960-B843-B794F6EBE7AD}"/>
              </a:ext>
            </a:extLst>
          </p:cNvPr>
          <p:cNvCxnSpPr>
            <a:cxnSpLocks/>
            <a:stCxn id="176" idx="2"/>
            <a:endCxn id="59" idx="0"/>
          </p:cNvCxnSpPr>
          <p:nvPr/>
        </p:nvCxnSpPr>
        <p:spPr>
          <a:xfrm>
            <a:off x="8221715" y="4725284"/>
            <a:ext cx="0" cy="20714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50674AFB-E54C-495A-9A4E-28898DBCBADC}"/>
              </a:ext>
            </a:extLst>
          </p:cNvPr>
          <p:cNvSpPr txBox="1"/>
          <p:nvPr/>
        </p:nvSpPr>
        <p:spPr>
          <a:xfrm>
            <a:off x="7429627" y="6259449"/>
            <a:ext cx="15841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err="1"/>
              <a:t>post_type</a:t>
            </a:r>
            <a:endParaRPr lang="ko-KR" altLang="en-US" sz="1100" dirty="0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C26E8D03-873A-4067-8F97-94697D28FCCB}"/>
              </a:ext>
            </a:extLst>
          </p:cNvPr>
          <p:cNvSpPr/>
          <p:nvPr/>
        </p:nvSpPr>
        <p:spPr>
          <a:xfrm rot="1809449" flipH="1">
            <a:off x="2062549" y="400027"/>
            <a:ext cx="1205426" cy="4586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</a:rPr>
              <a:t>Blocked_name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1A42BF1C-F431-40FA-B4AB-7D1031920D66}"/>
              </a:ext>
            </a:extLst>
          </p:cNvPr>
          <p:cNvCxnSpPr>
            <a:cxnSpLocks/>
          </p:cNvCxnSpPr>
          <p:nvPr/>
        </p:nvCxnSpPr>
        <p:spPr>
          <a:xfrm flipH="1">
            <a:off x="2317400" y="872382"/>
            <a:ext cx="279915" cy="262901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119BE632-2477-4C61-9885-1B7CD5A26253}"/>
              </a:ext>
            </a:extLst>
          </p:cNvPr>
          <p:cNvSpPr/>
          <p:nvPr/>
        </p:nvSpPr>
        <p:spPr>
          <a:xfrm rot="1809449" flipH="1">
            <a:off x="4735174" y="1896846"/>
            <a:ext cx="1205426" cy="3185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</a:rPr>
              <a:t>Friend_name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5044119F-C913-441D-83B7-CA88A2ACDFB8}"/>
              </a:ext>
            </a:extLst>
          </p:cNvPr>
          <p:cNvCxnSpPr>
            <a:cxnSpLocks/>
            <a:stCxn id="76" idx="2"/>
          </p:cNvCxnSpPr>
          <p:nvPr/>
        </p:nvCxnSpPr>
        <p:spPr>
          <a:xfrm flipH="1">
            <a:off x="4749262" y="2193883"/>
            <a:ext cx="508596" cy="152164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3917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>
            <a:extLst>
              <a:ext uri="{FF2B5EF4-FFF2-40B4-BE49-F238E27FC236}">
                <a16:creationId xmlns:a16="http://schemas.microsoft.com/office/drawing/2014/main" id="{9B0401FB-F0BF-42F6-8E6A-3A1810825003}"/>
              </a:ext>
            </a:extLst>
          </p:cNvPr>
          <p:cNvSpPr/>
          <p:nvPr/>
        </p:nvSpPr>
        <p:spPr>
          <a:xfrm>
            <a:off x="6835343" y="1324071"/>
            <a:ext cx="1872208" cy="1008182"/>
          </a:xfrm>
          <a:prstGeom prst="rect">
            <a:avLst/>
          </a:prstGeom>
          <a:solidFill>
            <a:schemeClr val="bg1"/>
          </a:solidFill>
          <a:ln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0314046-E498-4F35-837E-98EF431E29E6}"/>
              </a:ext>
            </a:extLst>
          </p:cNvPr>
          <p:cNvSpPr/>
          <p:nvPr/>
        </p:nvSpPr>
        <p:spPr>
          <a:xfrm>
            <a:off x="6835343" y="1070406"/>
            <a:ext cx="1884054" cy="25139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profile</a:t>
            </a:r>
            <a:endParaRPr lang="ko-KR" altLang="en-US" dirty="0"/>
          </a:p>
        </p:txBody>
      </p:sp>
      <p:sp>
        <p:nvSpPr>
          <p:cNvPr id="51" name="다이아몬드 50">
            <a:extLst>
              <a:ext uri="{FF2B5EF4-FFF2-40B4-BE49-F238E27FC236}">
                <a16:creationId xmlns:a16="http://schemas.microsoft.com/office/drawing/2014/main" id="{8D383BD2-3817-4191-B4E7-ABF4B7323853}"/>
              </a:ext>
            </a:extLst>
          </p:cNvPr>
          <p:cNvSpPr/>
          <p:nvPr/>
        </p:nvSpPr>
        <p:spPr>
          <a:xfrm>
            <a:off x="4366974" y="1504458"/>
            <a:ext cx="1791884" cy="656707"/>
          </a:xfrm>
          <a:prstGeom prst="diamond">
            <a:avLst/>
          </a:prstGeom>
          <a:solidFill>
            <a:schemeClr val="tx2">
              <a:lumMod val="20000"/>
              <a:lumOff val="80000"/>
            </a:schemeClr>
          </a:solidFill>
          <a:ln cmpd="dbl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User_profile</a:t>
            </a:r>
            <a:endParaRPr lang="ko-KR" altLang="en-US" sz="10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E9B4ECA-2A1F-4401-87FC-5C493466568B}"/>
              </a:ext>
            </a:extLst>
          </p:cNvPr>
          <p:cNvSpPr/>
          <p:nvPr/>
        </p:nvSpPr>
        <p:spPr>
          <a:xfrm>
            <a:off x="6835343" y="3673018"/>
            <a:ext cx="1872208" cy="1008182"/>
          </a:xfrm>
          <a:prstGeom prst="rect">
            <a:avLst/>
          </a:prstGeom>
          <a:solidFill>
            <a:schemeClr val="bg1"/>
          </a:solidFill>
          <a:ln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1ED0F09-9B3F-42B2-909C-408083A2A1C7}"/>
              </a:ext>
            </a:extLst>
          </p:cNvPr>
          <p:cNvSpPr/>
          <p:nvPr/>
        </p:nvSpPr>
        <p:spPr>
          <a:xfrm>
            <a:off x="6835343" y="3419353"/>
            <a:ext cx="1884054" cy="25139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item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B1676F2-05DC-42A9-8F23-69094F8CEF31}"/>
              </a:ext>
            </a:extLst>
          </p:cNvPr>
          <p:cNvSpPr txBox="1"/>
          <p:nvPr/>
        </p:nvSpPr>
        <p:spPr>
          <a:xfrm>
            <a:off x="6979359" y="1637254"/>
            <a:ext cx="15841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/>
              <a:t>description</a:t>
            </a:r>
            <a:endParaRPr lang="ko-KR" altLang="en-US" sz="1100" dirty="0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BC163401-BB92-4BB2-B12F-BB44A201B7F5}"/>
              </a:ext>
            </a:extLst>
          </p:cNvPr>
          <p:cNvCxnSpPr>
            <a:cxnSpLocks/>
            <a:stCxn id="51" idx="1"/>
            <a:endCxn id="191" idx="3"/>
          </p:cNvCxnSpPr>
          <p:nvPr/>
        </p:nvCxnSpPr>
        <p:spPr>
          <a:xfrm flipH="1" flipV="1">
            <a:off x="4080580" y="1293434"/>
            <a:ext cx="286394" cy="5393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3B2666F4-A7FC-4A0A-9067-9DAA4C1E8E88}"/>
              </a:ext>
            </a:extLst>
          </p:cNvPr>
          <p:cNvCxnSpPr>
            <a:cxnSpLocks/>
            <a:stCxn id="51" idx="3"/>
            <a:endCxn id="35" idx="1"/>
          </p:cNvCxnSpPr>
          <p:nvPr/>
        </p:nvCxnSpPr>
        <p:spPr>
          <a:xfrm flipV="1">
            <a:off x="6158858" y="1828162"/>
            <a:ext cx="676485" cy="465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91B3FE2F-250B-4461-AFFD-A02A4BC5A474}"/>
              </a:ext>
            </a:extLst>
          </p:cNvPr>
          <p:cNvSpPr txBox="1"/>
          <p:nvPr/>
        </p:nvSpPr>
        <p:spPr>
          <a:xfrm>
            <a:off x="6978439" y="4046304"/>
            <a:ext cx="15841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err="1"/>
              <a:t>item_name</a:t>
            </a:r>
            <a:endParaRPr lang="ko-KR" altLang="en-US" sz="1100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273F3E44-AB43-4CF6-8C22-536E5E4B701E}"/>
              </a:ext>
            </a:extLst>
          </p:cNvPr>
          <p:cNvSpPr/>
          <p:nvPr/>
        </p:nvSpPr>
        <p:spPr>
          <a:xfrm>
            <a:off x="2323891" y="4259911"/>
            <a:ext cx="1872208" cy="16991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815E3110-86C0-4A4A-9730-45FD6E4022FA}"/>
              </a:ext>
            </a:extLst>
          </p:cNvPr>
          <p:cNvSpPr/>
          <p:nvPr/>
        </p:nvSpPr>
        <p:spPr>
          <a:xfrm>
            <a:off x="2331791" y="4265777"/>
            <a:ext cx="1872208" cy="2880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game</a:t>
            </a:r>
            <a:endParaRPr lang="ko-KR" alt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327FDC2-E228-4A6F-8AAA-C6479A077CBE}"/>
              </a:ext>
            </a:extLst>
          </p:cNvPr>
          <p:cNvSpPr txBox="1"/>
          <p:nvPr/>
        </p:nvSpPr>
        <p:spPr>
          <a:xfrm>
            <a:off x="2473437" y="4614687"/>
            <a:ext cx="1584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u="sng" dirty="0" err="1"/>
              <a:t>game_id</a:t>
            </a:r>
            <a:endParaRPr lang="ko-KR" altLang="en-US" sz="1200" u="sng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0003311-5038-4497-BEB1-414AA1FE119E}"/>
              </a:ext>
            </a:extLst>
          </p:cNvPr>
          <p:cNvSpPr txBox="1"/>
          <p:nvPr/>
        </p:nvSpPr>
        <p:spPr>
          <a:xfrm>
            <a:off x="2467907" y="4794669"/>
            <a:ext cx="1584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/>
              <a:t>Game_</a:t>
            </a:r>
            <a:r>
              <a:rPr lang="en-US" altLang="ko-KR" sz="1200" dirty="0" err="1"/>
              <a:t>name</a:t>
            </a:r>
            <a:endParaRPr lang="ko-KR" altLang="en-US" sz="12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693B69E-903D-4DB0-9EC9-9951708C4088}"/>
              </a:ext>
            </a:extLst>
          </p:cNvPr>
          <p:cNvSpPr txBox="1"/>
          <p:nvPr/>
        </p:nvSpPr>
        <p:spPr>
          <a:xfrm>
            <a:off x="2467907" y="5056279"/>
            <a:ext cx="1584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/>
              <a:t>release_date</a:t>
            </a:r>
            <a:endParaRPr lang="ko-KR" altLang="en-US" sz="12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5829CDC-B561-4098-9E05-4992D89A9BE9}"/>
              </a:ext>
            </a:extLst>
          </p:cNvPr>
          <p:cNvSpPr txBox="1"/>
          <p:nvPr/>
        </p:nvSpPr>
        <p:spPr>
          <a:xfrm>
            <a:off x="2467907" y="5297139"/>
            <a:ext cx="1584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price</a:t>
            </a:r>
            <a:endParaRPr lang="ko-KR" altLang="en-US" sz="12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6D6B2E5-3FE6-4A89-9BE5-978947BC6908}"/>
              </a:ext>
            </a:extLst>
          </p:cNvPr>
          <p:cNvSpPr txBox="1"/>
          <p:nvPr/>
        </p:nvSpPr>
        <p:spPr>
          <a:xfrm>
            <a:off x="2467907" y="5537999"/>
            <a:ext cx="1584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genre</a:t>
            </a:r>
            <a:endParaRPr lang="ko-KR" altLang="en-US" sz="1200" dirty="0"/>
          </a:p>
        </p:txBody>
      </p:sp>
      <p:sp>
        <p:nvSpPr>
          <p:cNvPr id="62" name="다이아몬드 61">
            <a:extLst>
              <a:ext uri="{FF2B5EF4-FFF2-40B4-BE49-F238E27FC236}">
                <a16:creationId xmlns:a16="http://schemas.microsoft.com/office/drawing/2014/main" id="{BCD13EA7-CA1E-40B9-B171-559CF26CFB28}"/>
              </a:ext>
            </a:extLst>
          </p:cNvPr>
          <p:cNvSpPr/>
          <p:nvPr/>
        </p:nvSpPr>
        <p:spPr>
          <a:xfrm>
            <a:off x="4666260" y="4081439"/>
            <a:ext cx="1727273" cy="656707"/>
          </a:xfrm>
          <a:prstGeom prst="diamond">
            <a:avLst/>
          </a:prstGeom>
          <a:solidFill>
            <a:schemeClr val="tx2">
              <a:lumMod val="20000"/>
              <a:lumOff val="80000"/>
            </a:schemeClr>
          </a:solidFill>
          <a:ln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Game_item</a:t>
            </a:r>
            <a:endParaRPr lang="ko-KR" altLang="en-US" sz="1000" dirty="0"/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3941A6FE-9C6A-45C0-A30D-FD4ED4B3EF2A}"/>
              </a:ext>
            </a:extLst>
          </p:cNvPr>
          <p:cNvCxnSpPr>
            <a:cxnSpLocks/>
            <a:stCxn id="62" idx="1"/>
            <a:endCxn id="53" idx="3"/>
          </p:cNvCxnSpPr>
          <p:nvPr/>
        </p:nvCxnSpPr>
        <p:spPr>
          <a:xfrm flipH="1">
            <a:off x="4196099" y="4409793"/>
            <a:ext cx="470161" cy="6997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F67AE606-0703-4D95-9464-8409114EF1DF}"/>
              </a:ext>
            </a:extLst>
          </p:cNvPr>
          <p:cNvCxnSpPr>
            <a:cxnSpLocks/>
            <a:stCxn id="62" idx="3"/>
            <a:endCxn id="17" idx="1"/>
          </p:cNvCxnSpPr>
          <p:nvPr/>
        </p:nvCxnSpPr>
        <p:spPr>
          <a:xfrm flipV="1">
            <a:off x="6393533" y="4177109"/>
            <a:ext cx="441810" cy="23268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다이아몬드 64">
            <a:extLst>
              <a:ext uri="{FF2B5EF4-FFF2-40B4-BE49-F238E27FC236}">
                <a16:creationId xmlns:a16="http://schemas.microsoft.com/office/drawing/2014/main" id="{9C87B210-97BE-4EE0-BAD9-5A79A3D5E675}"/>
              </a:ext>
            </a:extLst>
          </p:cNvPr>
          <p:cNvSpPr/>
          <p:nvPr/>
        </p:nvSpPr>
        <p:spPr>
          <a:xfrm>
            <a:off x="4284491" y="2639161"/>
            <a:ext cx="1727273" cy="656707"/>
          </a:xfrm>
          <a:prstGeom prst="diamond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User_item</a:t>
            </a:r>
            <a:endParaRPr lang="ko-KR" altLang="en-US" sz="1000" dirty="0"/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BA0BF09E-F92B-40CC-B76A-C30F63BE2DAE}"/>
              </a:ext>
            </a:extLst>
          </p:cNvPr>
          <p:cNvCxnSpPr>
            <a:cxnSpLocks/>
            <a:stCxn id="124" idx="2"/>
            <a:endCxn id="139" idx="0"/>
          </p:cNvCxnSpPr>
          <p:nvPr/>
        </p:nvCxnSpPr>
        <p:spPr>
          <a:xfrm flipH="1">
            <a:off x="1097454" y="4996026"/>
            <a:ext cx="1358" cy="92536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8F122CAE-F816-4E18-B239-FBB0A4A4AA57}"/>
              </a:ext>
            </a:extLst>
          </p:cNvPr>
          <p:cNvCxnSpPr>
            <a:cxnSpLocks/>
            <a:stCxn id="65" idx="3"/>
            <a:endCxn id="17" idx="1"/>
          </p:cNvCxnSpPr>
          <p:nvPr/>
        </p:nvCxnSpPr>
        <p:spPr>
          <a:xfrm>
            <a:off x="6011764" y="2967515"/>
            <a:ext cx="823579" cy="120959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E1CE1125-9903-46D2-BC76-A3CA6D5A0857}"/>
              </a:ext>
            </a:extLst>
          </p:cNvPr>
          <p:cNvSpPr txBox="1"/>
          <p:nvPr/>
        </p:nvSpPr>
        <p:spPr>
          <a:xfrm>
            <a:off x="6967513" y="1412711"/>
            <a:ext cx="15841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err="1"/>
              <a:t>Profile_name</a:t>
            </a:r>
            <a:endParaRPr lang="ko-KR" altLang="en-US" sz="1100" dirty="0"/>
          </a:p>
        </p:txBody>
      </p: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6BCBC850-0F9E-4825-9438-E0D54F05AE6D}"/>
              </a:ext>
            </a:extLst>
          </p:cNvPr>
          <p:cNvCxnSpPr>
            <a:cxnSpLocks/>
          </p:cNvCxnSpPr>
          <p:nvPr/>
        </p:nvCxnSpPr>
        <p:spPr>
          <a:xfrm>
            <a:off x="7383585" y="1637254"/>
            <a:ext cx="885303" cy="0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2E2F4D4C-0436-4B65-A8B8-B592C0BCB185}"/>
              </a:ext>
            </a:extLst>
          </p:cNvPr>
          <p:cNvCxnSpPr>
            <a:cxnSpLocks/>
            <a:stCxn id="80" idx="2"/>
          </p:cNvCxnSpPr>
          <p:nvPr/>
        </p:nvCxnSpPr>
        <p:spPr>
          <a:xfrm flipH="1">
            <a:off x="5579717" y="2619430"/>
            <a:ext cx="126934" cy="217820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E9B3F843-132D-42B9-82A9-F95E2B60F7B9}"/>
              </a:ext>
            </a:extLst>
          </p:cNvPr>
          <p:cNvSpPr/>
          <p:nvPr/>
        </p:nvSpPr>
        <p:spPr>
          <a:xfrm rot="1306090">
            <a:off x="5153650" y="2440801"/>
            <a:ext cx="1174696" cy="1852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</a:rPr>
              <a:t>acquired_date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40625557-D95D-4E23-AF39-1841180539CB}"/>
              </a:ext>
            </a:extLst>
          </p:cNvPr>
          <p:cNvCxnSpPr>
            <a:cxnSpLocks/>
            <a:stCxn id="65" idx="1"/>
          </p:cNvCxnSpPr>
          <p:nvPr/>
        </p:nvCxnSpPr>
        <p:spPr>
          <a:xfrm flipH="1" flipV="1">
            <a:off x="3162248" y="1802635"/>
            <a:ext cx="1122243" cy="11648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 121">
            <a:extLst>
              <a:ext uri="{FF2B5EF4-FFF2-40B4-BE49-F238E27FC236}">
                <a16:creationId xmlns:a16="http://schemas.microsoft.com/office/drawing/2014/main" id="{83F36C78-AA1E-4C02-B79E-4A49D45623F7}"/>
              </a:ext>
            </a:extLst>
          </p:cNvPr>
          <p:cNvCxnSpPr>
            <a:cxnSpLocks/>
          </p:cNvCxnSpPr>
          <p:nvPr/>
        </p:nvCxnSpPr>
        <p:spPr>
          <a:xfrm>
            <a:off x="7327876" y="3985252"/>
            <a:ext cx="885303" cy="0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6AD7FDD1-F3F3-4596-A78C-FDE78E7CDC52}"/>
              </a:ext>
            </a:extLst>
          </p:cNvPr>
          <p:cNvSpPr/>
          <p:nvPr/>
        </p:nvSpPr>
        <p:spPr>
          <a:xfrm>
            <a:off x="162708" y="3987844"/>
            <a:ext cx="1872208" cy="1008182"/>
          </a:xfrm>
          <a:prstGeom prst="rect">
            <a:avLst/>
          </a:prstGeom>
          <a:solidFill>
            <a:schemeClr val="bg1"/>
          </a:solidFill>
          <a:ln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406262F4-7653-4002-8841-19AD1A87EA29}"/>
              </a:ext>
            </a:extLst>
          </p:cNvPr>
          <p:cNvSpPr/>
          <p:nvPr/>
        </p:nvSpPr>
        <p:spPr>
          <a:xfrm>
            <a:off x="162708" y="3734179"/>
            <a:ext cx="1884054" cy="25139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developer</a:t>
            </a:r>
            <a:endParaRPr lang="ko-KR" altLang="en-US" dirty="0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126D1AC5-0284-4972-B998-B5637527C128}"/>
              </a:ext>
            </a:extLst>
          </p:cNvPr>
          <p:cNvSpPr txBox="1"/>
          <p:nvPr/>
        </p:nvSpPr>
        <p:spPr>
          <a:xfrm>
            <a:off x="294878" y="4076484"/>
            <a:ext cx="15841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u="sng" dirty="0"/>
              <a:t>ID</a:t>
            </a:r>
            <a:endParaRPr lang="ko-KR" altLang="en-US" sz="1100" u="sng" dirty="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981CA805-2471-4D85-951F-70B60E52323A}"/>
              </a:ext>
            </a:extLst>
          </p:cNvPr>
          <p:cNvSpPr txBox="1"/>
          <p:nvPr/>
        </p:nvSpPr>
        <p:spPr>
          <a:xfrm>
            <a:off x="6978440" y="4288853"/>
            <a:ext cx="15841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/>
              <a:t>price</a:t>
            </a:r>
            <a:endParaRPr lang="ko-KR" altLang="en-US" sz="1100" dirty="0"/>
          </a:p>
        </p:txBody>
      </p:sp>
      <p:sp>
        <p:nvSpPr>
          <p:cNvPr id="139" name="다이아몬드 138">
            <a:extLst>
              <a:ext uri="{FF2B5EF4-FFF2-40B4-BE49-F238E27FC236}">
                <a16:creationId xmlns:a16="http://schemas.microsoft.com/office/drawing/2014/main" id="{E1CC7B7B-A082-4939-97E0-C15A4BC7F27B}"/>
              </a:ext>
            </a:extLst>
          </p:cNvPr>
          <p:cNvSpPr/>
          <p:nvPr/>
        </p:nvSpPr>
        <p:spPr>
          <a:xfrm>
            <a:off x="233817" y="5921395"/>
            <a:ext cx="1727273" cy="656707"/>
          </a:xfrm>
          <a:prstGeom prst="diamond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Develops</a:t>
            </a:r>
            <a:endParaRPr lang="ko-KR" altLang="en-US" sz="1000" dirty="0"/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E4F602D5-5058-40B2-840E-9C899866B710}"/>
              </a:ext>
            </a:extLst>
          </p:cNvPr>
          <p:cNvSpPr/>
          <p:nvPr/>
        </p:nvSpPr>
        <p:spPr>
          <a:xfrm>
            <a:off x="88882" y="1139748"/>
            <a:ext cx="1872208" cy="1008182"/>
          </a:xfrm>
          <a:prstGeom prst="rect">
            <a:avLst/>
          </a:prstGeom>
          <a:solidFill>
            <a:schemeClr val="bg1"/>
          </a:solidFill>
          <a:ln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42439338-43D3-49CF-A14C-943AB3056A2E}"/>
              </a:ext>
            </a:extLst>
          </p:cNvPr>
          <p:cNvSpPr/>
          <p:nvPr/>
        </p:nvSpPr>
        <p:spPr>
          <a:xfrm>
            <a:off x="88882" y="886083"/>
            <a:ext cx="1884054" cy="25139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company</a:t>
            </a:r>
            <a:endParaRPr lang="ko-KR" altLang="en-US" dirty="0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2CC0DFD2-0D96-4E72-9B19-9042622AC2D3}"/>
              </a:ext>
            </a:extLst>
          </p:cNvPr>
          <p:cNvSpPr txBox="1"/>
          <p:nvPr/>
        </p:nvSpPr>
        <p:spPr>
          <a:xfrm>
            <a:off x="221052" y="1228388"/>
            <a:ext cx="15841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u="sng" dirty="0" err="1"/>
              <a:t>Company_name</a:t>
            </a:r>
            <a:endParaRPr lang="ko-KR" altLang="en-US" sz="1100" u="sng" dirty="0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D2EAC56A-463A-498D-AF24-3C3291CAD9FE}"/>
              </a:ext>
            </a:extLst>
          </p:cNvPr>
          <p:cNvSpPr txBox="1"/>
          <p:nvPr/>
        </p:nvSpPr>
        <p:spPr>
          <a:xfrm>
            <a:off x="221052" y="1489998"/>
            <a:ext cx="15841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/>
              <a:t>located</a:t>
            </a:r>
            <a:endParaRPr lang="ko-KR" altLang="en-US" sz="1100" dirty="0"/>
          </a:p>
        </p:txBody>
      </p:sp>
      <p:cxnSp>
        <p:nvCxnSpPr>
          <p:cNvPr id="149" name="직선 연결선 148">
            <a:extLst>
              <a:ext uri="{FF2B5EF4-FFF2-40B4-BE49-F238E27FC236}">
                <a16:creationId xmlns:a16="http://schemas.microsoft.com/office/drawing/2014/main" id="{644E9BAA-C2EA-4F7C-A9CE-4848858A29FB}"/>
              </a:ext>
            </a:extLst>
          </p:cNvPr>
          <p:cNvCxnSpPr>
            <a:cxnSpLocks/>
            <a:stCxn id="53" idx="1"/>
            <a:endCxn id="139" idx="3"/>
          </p:cNvCxnSpPr>
          <p:nvPr/>
        </p:nvCxnSpPr>
        <p:spPr>
          <a:xfrm flipH="1">
            <a:off x="1961090" y="5109499"/>
            <a:ext cx="362801" cy="114025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다이아몬드 154">
            <a:extLst>
              <a:ext uri="{FF2B5EF4-FFF2-40B4-BE49-F238E27FC236}">
                <a16:creationId xmlns:a16="http://schemas.microsoft.com/office/drawing/2014/main" id="{BB247B23-3562-4D03-808F-C845C3C34AFB}"/>
              </a:ext>
            </a:extLst>
          </p:cNvPr>
          <p:cNvSpPr/>
          <p:nvPr/>
        </p:nvSpPr>
        <p:spPr>
          <a:xfrm>
            <a:off x="244756" y="2667986"/>
            <a:ext cx="1727273" cy="656707"/>
          </a:xfrm>
          <a:prstGeom prst="diamond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works</a:t>
            </a:r>
            <a:endParaRPr lang="ko-KR" altLang="en-US" sz="1000" dirty="0"/>
          </a:p>
        </p:txBody>
      </p:sp>
      <p:cxnSp>
        <p:nvCxnSpPr>
          <p:cNvPr id="158" name="직선 연결선 157">
            <a:extLst>
              <a:ext uri="{FF2B5EF4-FFF2-40B4-BE49-F238E27FC236}">
                <a16:creationId xmlns:a16="http://schemas.microsoft.com/office/drawing/2014/main" id="{48133C53-6AA4-47F2-B545-9703DF9EBCCD}"/>
              </a:ext>
            </a:extLst>
          </p:cNvPr>
          <p:cNvCxnSpPr>
            <a:cxnSpLocks/>
            <a:stCxn id="155" idx="2"/>
            <a:endCxn id="125" idx="0"/>
          </p:cNvCxnSpPr>
          <p:nvPr/>
        </p:nvCxnSpPr>
        <p:spPr>
          <a:xfrm flipH="1">
            <a:off x="1104735" y="3324693"/>
            <a:ext cx="3658" cy="40948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직선 화살표 연결선 161">
            <a:extLst>
              <a:ext uri="{FF2B5EF4-FFF2-40B4-BE49-F238E27FC236}">
                <a16:creationId xmlns:a16="http://schemas.microsoft.com/office/drawing/2014/main" id="{E1053B70-222C-4730-AD91-E79D74A2412E}"/>
              </a:ext>
            </a:extLst>
          </p:cNvPr>
          <p:cNvCxnSpPr>
            <a:cxnSpLocks/>
            <a:stCxn id="155" idx="0"/>
            <a:endCxn id="143" idx="2"/>
          </p:cNvCxnSpPr>
          <p:nvPr/>
        </p:nvCxnSpPr>
        <p:spPr>
          <a:xfrm flipH="1" flipV="1">
            <a:off x="1024986" y="2147930"/>
            <a:ext cx="83407" cy="5200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TextBox 164">
            <a:extLst>
              <a:ext uri="{FF2B5EF4-FFF2-40B4-BE49-F238E27FC236}">
                <a16:creationId xmlns:a16="http://schemas.microsoft.com/office/drawing/2014/main" id="{82759E2F-76C8-443D-B0A5-4FFBB4850F2C}"/>
              </a:ext>
            </a:extLst>
          </p:cNvPr>
          <p:cNvSpPr txBox="1"/>
          <p:nvPr/>
        </p:nvSpPr>
        <p:spPr>
          <a:xfrm>
            <a:off x="221052" y="1712598"/>
            <a:ext cx="15841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err="1"/>
              <a:t>url</a:t>
            </a:r>
            <a:endParaRPr lang="ko-KR" altLang="en-US" sz="1100" dirty="0"/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5942E30F-2765-47B1-B712-8CFD1BC5FD6E}"/>
              </a:ext>
            </a:extLst>
          </p:cNvPr>
          <p:cNvSpPr txBox="1"/>
          <p:nvPr/>
        </p:nvSpPr>
        <p:spPr>
          <a:xfrm>
            <a:off x="285354" y="4269237"/>
            <a:ext cx="15841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/>
              <a:t>name</a:t>
            </a:r>
            <a:endParaRPr lang="ko-KR" altLang="en-US" sz="1100" dirty="0"/>
          </a:p>
        </p:txBody>
      </p:sp>
      <p:sp>
        <p:nvSpPr>
          <p:cNvPr id="172" name="직사각형 171">
            <a:extLst>
              <a:ext uri="{FF2B5EF4-FFF2-40B4-BE49-F238E27FC236}">
                <a16:creationId xmlns:a16="http://schemas.microsoft.com/office/drawing/2014/main" id="{A7289752-B9B1-4383-8B0E-CE23BC64E8AE}"/>
              </a:ext>
            </a:extLst>
          </p:cNvPr>
          <p:cNvSpPr/>
          <p:nvPr/>
        </p:nvSpPr>
        <p:spPr>
          <a:xfrm rot="19921650">
            <a:off x="2724465" y="2834639"/>
            <a:ext cx="1222325" cy="313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</a:rPr>
              <a:t>User_defined_name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74" name="직선 연결선 173">
            <a:extLst>
              <a:ext uri="{FF2B5EF4-FFF2-40B4-BE49-F238E27FC236}">
                <a16:creationId xmlns:a16="http://schemas.microsoft.com/office/drawing/2014/main" id="{F4665E37-8653-400F-91FC-78417787EA53}"/>
              </a:ext>
            </a:extLst>
          </p:cNvPr>
          <p:cNvCxnSpPr>
            <a:cxnSpLocks/>
            <a:stCxn id="172" idx="2"/>
            <a:endCxn id="65" idx="1"/>
          </p:cNvCxnSpPr>
          <p:nvPr/>
        </p:nvCxnSpPr>
        <p:spPr>
          <a:xfrm flipV="1">
            <a:off x="3409238" y="2967515"/>
            <a:ext cx="875253" cy="162660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1" name="직사각형 190">
            <a:extLst>
              <a:ext uri="{FF2B5EF4-FFF2-40B4-BE49-F238E27FC236}">
                <a16:creationId xmlns:a16="http://schemas.microsoft.com/office/drawing/2014/main" id="{64F490D9-7A98-473E-8751-41E301ACAFE6}"/>
              </a:ext>
            </a:extLst>
          </p:cNvPr>
          <p:cNvSpPr/>
          <p:nvPr/>
        </p:nvSpPr>
        <p:spPr>
          <a:xfrm>
            <a:off x="2208372" y="774661"/>
            <a:ext cx="1872208" cy="10375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2" name="직사각형 191">
            <a:extLst>
              <a:ext uri="{FF2B5EF4-FFF2-40B4-BE49-F238E27FC236}">
                <a16:creationId xmlns:a16="http://schemas.microsoft.com/office/drawing/2014/main" id="{44346856-0559-4198-8CB5-EF3AEE74D13D}"/>
              </a:ext>
            </a:extLst>
          </p:cNvPr>
          <p:cNvSpPr/>
          <p:nvPr/>
        </p:nvSpPr>
        <p:spPr>
          <a:xfrm>
            <a:off x="2197506" y="520997"/>
            <a:ext cx="1894920" cy="25139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user</a:t>
            </a:r>
            <a:endParaRPr lang="ko-KR" altLang="en-US" dirty="0"/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A48B8A94-DBDF-412B-B352-43F3E99FC49E}"/>
              </a:ext>
            </a:extLst>
          </p:cNvPr>
          <p:cNvSpPr txBox="1"/>
          <p:nvPr/>
        </p:nvSpPr>
        <p:spPr>
          <a:xfrm>
            <a:off x="2364234" y="1024674"/>
            <a:ext cx="15841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/>
              <a:t>name</a:t>
            </a:r>
            <a:endParaRPr lang="ko-KR" altLang="en-US" sz="1100" dirty="0"/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FD2C5739-CB43-4ECC-9A1B-26E968FD10D3}"/>
              </a:ext>
            </a:extLst>
          </p:cNvPr>
          <p:cNvSpPr txBox="1"/>
          <p:nvPr/>
        </p:nvSpPr>
        <p:spPr>
          <a:xfrm>
            <a:off x="2364234" y="774662"/>
            <a:ext cx="15841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u="sng" dirty="0"/>
              <a:t>ID</a:t>
            </a:r>
            <a:endParaRPr lang="ko-KR" altLang="en-US" sz="1100" u="sng" dirty="0"/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C694C2E6-3983-43F0-A7EF-C09B9C1F14BF}"/>
              </a:ext>
            </a:extLst>
          </p:cNvPr>
          <p:cNvSpPr txBox="1"/>
          <p:nvPr/>
        </p:nvSpPr>
        <p:spPr>
          <a:xfrm>
            <a:off x="2364234" y="1287635"/>
            <a:ext cx="15841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/>
              <a:t>status</a:t>
            </a:r>
            <a:endParaRPr lang="ko-KR" altLang="en-US" sz="1100" dirty="0"/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37DF87DB-DCEC-469F-A2A4-8B88D389C973}"/>
              </a:ext>
            </a:extLst>
          </p:cNvPr>
          <p:cNvSpPr txBox="1"/>
          <p:nvPr/>
        </p:nvSpPr>
        <p:spPr>
          <a:xfrm>
            <a:off x="2351408" y="1503836"/>
            <a:ext cx="15841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/>
              <a:t>money</a:t>
            </a:r>
            <a:endParaRPr lang="ko-KR" altLang="en-US" sz="11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4715641-5FF6-46E4-82E8-14D114F0A32E}"/>
              </a:ext>
            </a:extLst>
          </p:cNvPr>
          <p:cNvSpPr txBox="1"/>
          <p:nvPr/>
        </p:nvSpPr>
        <p:spPr>
          <a:xfrm>
            <a:off x="6962023" y="3720113"/>
            <a:ext cx="15841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err="1"/>
              <a:t>Item_id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2863380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A41ADF5A-CA3F-45E5-9333-17BC7F9B2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9514"/>
          </a:xfrm>
        </p:spPr>
        <p:txBody>
          <a:bodyPr/>
          <a:lstStyle/>
          <a:p>
            <a:r>
              <a:rPr lang="en-US" altLang="ko-KR" sz="4400" dirty="0">
                <a:solidFill>
                  <a:schemeClr val="bg1"/>
                </a:solidFill>
                <a:ea typeface="Arial Unicode MS" pitchFamily="50" charset="-127"/>
              </a:rPr>
              <a:t>RDB </a:t>
            </a:r>
            <a:r>
              <a:rPr lang="ko-KR" altLang="en-US" sz="4400" dirty="0">
                <a:solidFill>
                  <a:schemeClr val="bg1"/>
                </a:solidFill>
                <a:ea typeface="Arial Unicode MS" pitchFamily="50" charset="-127"/>
              </a:rPr>
              <a:t>테이블 스키마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52034A7-B80F-4BCC-A9E3-9AE8EBBA63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484784"/>
            <a:ext cx="8892480" cy="452596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ü"/>
            </a:pPr>
            <a:r>
              <a:rPr lang="ko-KR" altLang="en-US" sz="2200" dirty="0">
                <a:solidFill>
                  <a:schemeClr val="bg1"/>
                </a:solidFill>
              </a:rPr>
              <a:t>과정 </a:t>
            </a:r>
            <a:r>
              <a:rPr lang="en-US" altLang="ko-KR" sz="2200" dirty="0">
                <a:solidFill>
                  <a:schemeClr val="bg1"/>
                </a:solidFill>
              </a:rPr>
              <a:t>:</a:t>
            </a:r>
          </a:p>
          <a:p>
            <a:pPr marL="457200" indent="-457200">
              <a:buAutoNum type="arabicPeriod"/>
            </a:pPr>
            <a:r>
              <a:rPr lang="en-US" altLang="ko-KR" sz="2200" dirty="0">
                <a:solidFill>
                  <a:schemeClr val="bg1"/>
                </a:solidFill>
              </a:rPr>
              <a:t>User</a:t>
            </a:r>
            <a:r>
              <a:rPr lang="ko-KR" altLang="en-US" sz="2200" dirty="0">
                <a:solidFill>
                  <a:schemeClr val="bg1"/>
                </a:solidFill>
              </a:rPr>
              <a:t>와 </a:t>
            </a:r>
            <a:r>
              <a:rPr lang="en-US" altLang="ko-KR" sz="2200" dirty="0">
                <a:solidFill>
                  <a:schemeClr val="bg1"/>
                </a:solidFill>
              </a:rPr>
              <a:t>game </a:t>
            </a:r>
            <a:r>
              <a:rPr lang="ko-KR" altLang="en-US" sz="2200" dirty="0">
                <a:solidFill>
                  <a:schemeClr val="bg1"/>
                </a:solidFill>
              </a:rPr>
              <a:t>사이의 </a:t>
            </a:r>
            <a:r>
              <a:rPr lang="en-US" altLang="ko-KR" sz="2200" dirty="0">
                <a:solidFill>
                  <a:schemeClr val="bg1"/>
                </a:solidFill>
              </a:rPr>
              <a:t>relationship has</a:t>
            </a:r>
            <a:r>
              <a:rPr lang="ko-KR" altLang="en-US" sz="2200" dirty="0">
                <a:solidFill>
                  <a:schemeClr val="bg1"/>
                </a:solidFill>
              </a:rPr>
              <a:t>는 다대다 관계 이므로 </a:t>
            </a:r>
            <a:r>
              <a:rPr lang="en-US" altLang="ko-KR" sz="2200" dirty="0">
                <a:solidFill>
                  <a:schemeClr val="bg1"/>
                </a:solidFill>
              </a:rPr>
              <a:t>user</a:t>
            </a:r>
            <a:r>
              <a:rPr lang="ko-KR" altLang="en-US" sz="2200" dirty="0">
                <a:solidFill>
                  <a:schemeClr val="bg1"/>
                </a:solidFill>
              </a:rPr>
              <a:t>의 </a:t>
            </a:r>
            <a:r>
              <a:rPr lang="en-US" altLang="ko-KR" sz="2200" dirty="0">
                <a:solidFill>
                  <a:schemeClr val="bg1"/>
                </a:solidFill>
              </a:rPr>
              <a:t>primary key</a:t>
            </a:r>
            <a:r>
              <a:rPr lang="ko-KR" altLang="en-US" sz="2200" dirty="0">
                <a:solidFill>
                  <a:schemeClr val="bg1"/>
                </a:solidFill>
              </a:rPr>
              <a:t>와 </a:t>
            </a:r>
            <a:r>
              <a:rPr lang="en-US" altLang="ko-KR" sz="2200" dirty="0">
                <a:solidFill>
                  <a:schemeClr val="bg1"/>
                </a:solidFill>
              </a:rPr>
              <a:t>game</a:t>
            </a:r>
            <a:r>
              <a:rPr lang="ko-KR" altLang="en-US" sz="2200" dirty="0">
                <a:solidFill>
                  <a:schemeClr val="bg1"/>
                </a:solidFill>
              </a:rPr>
              <a:t>의 </a:t>
            </a:r>
            <a:r>
              <a:rPr lang="en-US" altLang="ko-KR" sz="2200" dirty="0">
                <a:solidFill>
                  <a:schemeClr val="bg1"/>
                </a:solidFill>
              </a:rPr>
              <a:t>primary key</a:t>
            </a:r>
            <a:r>
              <a:rPr lang="ko-KR" altLang="en-US" sz="2200" dirty="0">
                <a:solidFill>
                  <a:schemeClr val="bg1"/>
                </a:solidFill>
              </a:rPr>
              <a:t>를 합성한 키를 </a:t>
            </a:r>
            <a:r>
              <a:rPr lang="en-US" altLang="ko-KR" sz="2200" dirty="0">
                <a:solidFill>
                  <a:schemeClr val="bg1"/>
                </a:solidFill>
              </a:rPr>
              <a:t>primary key</a:t>
            </a:r>
            <a:r>
              <a:rPr lang="ko-KR" altLang="en-US" sz="2200" dirty="0">
                <a:solidFill>
                  <a:schemeClr val="bg1"/>
                </a:solidFill>
              </a:rPr>
              <a:t>로 취하고 </a:t>
            </a:r>
            <a:r>
              <a:rPr lang="en-US" altLang="ko-KR" sz="2200" dirty="0">
                <a:solidFill>
                  <a:schemeClr val="bg1"/>
                </a:solidFill>
              </a:rPr>
              <a:t>has</a:t>
            </a:r>
            <a:r>
              <a:rPr lang="ko-KR" altLang="en-US" sz="2200" dirty="0">
                <a:solidFill>
                  <a:schemeClr val="bg1"/>
                </a:solidFill>
              </a:rPr>
              <a:t>의 </a:t>
            </a:r>
            <a:r>
              <a:rPr lang="en-US" altLang="ko-KR" sz="2200" dirty="0">
                <a:solidFill>
                  <a:schemeClr val="bg1"/>
                </a:solidFill>
              </a:rPr>
              <a:t>relationship </a:t>
            </a:r>
            <a:r>
              <a:rPr lang="ko-KR" altLang="en-US" sz="2200" dirty="0">
                <a:solidFill>
                  <a:schemeClr val="bg1"/>
                </a:solidFill>
              </a:rPr>
              <a:t>속성인 </a:t>
            </a:r>
            <a:r>
              <a:rPr lang="en-US" altLang="ko-KR" sz="2200" dirty="0">
                <a:solidFill>
                  <a:schemeClr val="bg1"/>
                </a:solidFill>
              </a:rPr>
              <a:t>playtime, </a:t>
            </a:r>
            <a:r>
              <a:rPr lang="en-US" altLang="ko-KR" sz="2200" dirty="0" err="1">
                <a:solidFill>
                  <a:schemeClr val="bg1"/>
                </a:solidFill>
              </a:rPr>
              <a:t>isinstalled</a:t>
            </a:r>
            <a:r>
              <a:rPr lang="ko-KR" altLang="en-US" sz="2200" dirty="0">
                <a:solidFill>
                  <a:schemeClr val="bg1"/>
                </a:solidFill>
              </a:rPr>
              <a:t>를 추가 속성으로 갖는다</a:t>
            </a:r>
            <a:r>
              <a:rPr lang="en-US" altLang="ko-KR" sz="2200" dirty="0">
                <a:solidFill>
                  <a:schemeClr val="bg1"/>
                </a:solidFill>
              </a:rPr>
              <a:t>. User</a:t>
            </a:r>
            <a:r>
              <a:rPr lang="ko-KR" altLang="en-US" sz="2200" dirty="0">
                <a:solidFill>
                  <a:schemeClr val="bg1"/>
                </a:solidFill>
              </a:rPr>
              <a:t>와 </a:t>
            </a:r>
            <a:r>
              <a:rPr lang="en-US" altLang="ko-KR" sz="2200" dirty="0">
                <a:solidFill>
                  <a:schemeClr val="bg1"/>
                </a:solidFill>
              </a:rPr>
              <a:t>game</a:t>
            </a:r>
            <a:r>
              <a:rPr lang="ko-KR" altLang="en-US" sz="2200" dirty="0">
                <a:solidFill>
                  <a:schemeClr val="bg1"/>
                </a:solidFill>
              </a:rPr>
              <a:t>은 있는 그대로의 형태로 테이블로 변환된다</a:t>
            </a:r>
            <a:r>
              <a:rPr lang="en-US" altLang="ko-KR" sz="2200" dirty="0">
                <a:solidFill>
                  <a:schemeClr val="bg1"/>
                </a:solidFill>
              </a:rPr>
              <a:t>.</a:t>
            </a:r>
          </a:p>
          <a:p>
            <a:pPr marL="457200" indent="-457200">
              <a:buAutoNum type="arabicPeriod"/>
            </a:pPr>
            <a:r>
              <a:rPr lang="en-US" altLang="ko-KR" sz="2200" dirty="0" err="1">
                <a:solidFill>
                  <a:schemeClr val="bg1"/>
                </a:solidFill>
              </a:rPr>
              <a:t>Prev_name</a:t>
            </a:r>
            <a:r>
              <a:rPr lang="en-US" altLang="ko-KR" sz="2200" dirty="0">
                <a:solidFill>
                  <a:schemeClr val="bg1"/>
                </a:solidFill>
              </a:rPr>
              <a:t> entity</a:t>
            </a:r>
            <a:r>
              <a:rPr lang="ko-KR" altLang="en-US" sz="2200" dirty="0">
                <a:solidFill>
                  <a:schemeClr val="bg1"/>
                </a:solidFill>
              </a:rPr>
              <a:t>는 </a:t>
            </a:r>
            <a:r>
              <a:rPr lang="en-US" altLang="ko-KR" sz="2200" dirty="0">
                <a:solidFill>
                  <a:schemeClr val="bg1"/>
                </a:solidFill>
              </a:rPr>
              <a:t>weak entity</a:t>
            </a:r>
            <a:r>
              <a:rPr lang="ko-KR" altLang="en-US" sz="2200" dirty="0">
                <a:solidFill>
                  <a:schemeClr val="bg1"/>
                </a:solidFill>
              </a:rPr>
              <a:t>이므로 </a:t>
            </a:r>
            <a:r>
              <a:rPr lang="en-US" altLang="ko-KR" sz="2200" dirty="0">
                <a:solidFill>
                  <a:schemeClr val="bg1"/>
                </a:solidFill>
              </a:rPr>
              <a:t>user</a:t>
            </a:r>
            <a:r>
              <a:rPr lang="ko-KR" altLang="en-US" sz="2200" dirty="0">
                <a:solidFill>
                  <a:schemeClr val="bg1"/>
                </a:solidFill>
              </a:rPr>
              <a:t>의 </a:t>
            </a:r>
            <a:r>
              <a:rPr lang="en-US" altLang="ko-KR" sz="2200" dirty="0">
                <a:solidFill>
                  <a:schemeClr val="bg1"/>
                </a:solidFill>
              </a:rPr>
              <a:t>primary key</a:t>
            </a:r>
            <a:r>
              <a:rPr lang="ko-KR" altLang="en-US" sz="2200" dirty="0">
                <a:solidFill>
                  <a:schemeClr val="bg1"/>
                </a:solidFill>
              </a:rPr>
              <a:t>와 </a:t>
            </a:r>
            <a:r>
              <a:rPr lang="en-US" altLang="ko-KR" sz="2200" dirty="0">
                <a:solidFill>
                  <a:schemeClr val="bg1"/>
                </a:solidFill>
              </a:rPr>
              <a:t>discriminator</a:t>
            </a:r>
            <a:r>
              <a:rPr lang="ko-KR" altLang="en-US" sz="2200" dirty="0">
                <a:solidFill>
                  <a:schemeClr val="bg1"/>
                </a:solidFill>
              </a:rPr>
              <a:t>가 합성한 </a:t>
            </a:r>
            <a:r>
              <a:rPr lang="en-US" altLang="ko-KR" sz="2200" dirty="0">
                <a:solidFill>
                  <a:schemeClr val="bg1"/>
                </a:solidFill>
              </a:rPr>
              <a:t>(ID, </a:t>
            </a:r>
            <a:r>
              <a:rPr lang="en-US" altLang="ko-KR" sz="2200" dirty="0" err="1">
                <a:solidFill>
                  <a:schemeClr val="bg1"/>
                </a:solidFill>
              </a:rPr>
              <a:t>prev_name</a:t>
            </a:r>
            <a:r>
              <a:rPr lang="en-US" altLang="ko-KR" sz="2200" dirty="0">
                <a:solidFill>
                  <a:schemeClr val="bg1"/>
                </a:solidFill>
              </a:rPr>
              <a:t>)</a:t>
            </a:r>
            <a:r>
              <a:rPr lang="ko-KR" altLang="en-US" sz="2200" dirty="0">
                <a:solidFill>
                  <a:schemeClr val="bg1"/>
                </a:solidFill>
              </a:rPr>
              <a:t>를 </a:t>
            </a:r>
            <a:r>
              <a:rPr lang="en-US" altLang="ko-KR" sz="2200" dirty="0">
                <a:solidFill>
                  <a:schemeClr val="bg1"/>
                </a:solidFill>
              </a:rPr>
              <a:t>primary key</a:t>
            </a:r>
            <a:r>
              <a:rPr lang="ko-KR" altLang="en-US" sz="2200" dirty="0">
                <a:solidFill>
                  <a:schemeClr val="bg1"/>
                </a:solidFill>
              </a:rPr>
              <a:t>로 하고</a:t>
            </a:r>
            <a:r>
              <a:rPr lang="en-US" altLang="ko-KR" sz="2200" dirty="0">
                <a:solidFill>
                  <a:schemeClr val="bg1"/>
                </a:solidFill>
              </a:rPr>
              <a:t> </a:t>
            </a:r>
            <a:r>
              <a:rPr lang="ko-KR" altLang="en-US" sz="2200" dirty="0">
                <a:solidFill>
                  <a:schemeClr val="bg1"/>
                </a:solidFill>
              </a:rPr>
              <a:t>속성을 </a:t>
            </a:r>
            <a:r>
              <a:rPr lang="en-US" altLang="ko-KR" sz="2200" dirty="0" err="1">
                <a:solidFill>
                  <a:schemeClr val="bg1"/>
                </a:solidFill>
              </a:rPr>
              <a:t>ID,prev_name</a:t>
            </a:r>
            <a:r>
              <a:rPr lang="ko-KR" altLang="en-US" sz="2200" dirty="0">
                <a:solidFill>
                  <a:schemeClr val="bg1"/>
                </a:solidFill>
              </a:rPr>
              <a:t>으로 갖는 </a:t>
            </a:r>
            <a:r>
              <a:rPr lang="en-US" altLang="ko-KR" sz="2200" dirty="0" err="1">
                <a:solidFill>
                  <a:schemeClr val="bg1"/>
                </a:solidFill>
              </a:rPr>
              <a:t>prev_name</a:t>
            </a:r>
            <a:r>
              <a:rPr lang="en-US" altLang="ko-KR" sz="2200" dirty="0">
                <a:solidFill>
                  <a:schemeClr val="bg1"/>
                </a:solidFill>
              </a:rPr>
              <a:t> </a:t>
            </a:r>
            <a:r>
              <a:rPr lang="ko-KR" altLang="en-US" sz="2200" dirty="0">
                <a:solidFill>
                  <a:schemeClr val="bg1"/>
                </a:solidFill>
              </a:rPr>
              <a:t>테이블이 생성된다</a:t>
            </a:r>
            <a:r>
              <a:rPr lang="en-US" altLang="ko-KR" sz="2200" dirty="0">
                <a:solidFill>
                  <a:schemeClr val="bg1"/>
                </a:solidFill>
              </a:rPr>
              <a:t>.</a:t>
            </a:r>
          </a:p>
          <a:p>
            <a:pPr marL="457200" indent="-457200">
              <a:buAutoNum type="arabicPeriod"/>
            </a:pPr>
            <a:endParaRPr lang="en-US" altLang="ko-KR" sz="2200" dirty="0">
              <a:solidFill>
                <a:schemeClr val="bg1"/>
              </a:solidFill>
            </a:endParaRPr>
          </a:p>
          <a:p>
            <a:pPr marL="457200" indent="-457200">
              <a:buAutoNum type="arabicPeriod"/>
            </a:pPr>
            <a:endParaRPr lang="en-US" altLang="ko-KR" sz="22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ko-KR" sz="2200" dirty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ü"/>
            </a:pPr>
            <a:endParaRPr lang="ko-KR" altLang="en-US" sz="2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16321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A41ADF5A-CA3F-45E5-9333-17BC7F9B2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9514"/>
          </a:xfrm>
        </p:spPr>
        <p:txBody>
          <a:bodyPr/>
          <a:lstStyle/>
          <a:p>
            <a:r>
              <a:rPr lang="en-US" altLang="ko-KR" sz="4400" dirty="0">
                <a:solidFill>
                  <a:schemeClr val="bg1"/>
                </a:solidFill>
                <a:ea typeface="Arial Unicode MS" pitchFamily="50" charset="-127"/>
              </a:rPr>
              <a:t>RDB </a:t>
            </a:r>
            <a:r>
              <a:rPr lang="ko-KR" altLang="en-US" sz="4400" dirty="0">
                <a:solidFill>
                  <a:schemeClr val="bg1"/>
                </a:solidFill>
                <a:ea typeface="Arial Unicode MS" pitchFamily="50" charset="-127"/>
              </a:rPr>
              <a:t>테이블 스키마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52034A7-B80F-4BCC-A9E3-9AE8EBBA63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484784"/>
            <a:ext cx="8892480" cy="452596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ü"/>
            </a:pPr>
            <a:r>
              <a:rPr lang="ko-KR" altLang="en-US" sz="2200" dirty="0">
                <a:solidFill>
                  <a:schemeClr val="bg1"/>
                </a:solidFill>
              </a:rPr>
              <a:t>과정 </a:t>
            </a:r>
            <a:r>
              <a:rPr lang="en-US" altLang="ko-KR" sz="2200" dirty="0">
                <a:solidFill>
                  <a:schemeClr val="bg1"/>
                </a:solidFill>
              </a:rPr>
              <a:t>:</a:t>
            </a:r>
          </a:p>
          <a:p>
            <a:pPr marL="0" indent="0">
              <a:buNone/>
            </a:pPr>
            <a:r>
              <a:rPr lang="en-US" altLang="ko-KR" sz="2200" dirty="0">
                <a:solidFill>
                  <a:schemeClr val="bg1"/>
                </a:solidFill>
              </a:rPr>
              <a:t>3. Friend</a:t>
            </a:r>
            <a:r>
              <a:rPr lang="ko-KR" altLang="en-US" sz="2200" dirty="0">
                <a:solidFill>
                  <a:schemeClr val="bg1"/>
                </a:solidFill>
              </a:rPr>
              <a:t>는 </a:t>
            </a:r>
            <a:r>
              <a:rPr lang="en-US" altLang="ko-KR" sz="2200" dirty="0">
                <a:solidFill>
                  <a:schemeClr val="bg1"/>
                </a:solidFill>
              </a:rPr>
              <a:t>user</a:t>
            </a:r>
            <a:r>
              <a:rPr lang="ko-KR" altLang="en-US" sz="2200" dirty="0">
                <a:solidFill>
                  <a:schemeClr val="bg1"/>
                </a:solidFill>
              </a:rPr>
              <a:t>와 </a:t>
            </a:r>
            <a:r>
              <a:rPr lang="en-US" altLang="ko-KR" sz="2200" dirty="0">
                <a:solidFill>
                  <a:schemeClr val="bg1"/>
                </a:solidFill>
              </a:rPr>
              <a:t>unary relationship</a:t>
            </a:r>
            <a:r>
              <a:rPr lang="ko-KR" altLang="en-US" sz="2200" dirty="0">
                <a:solidFill>
                  <a:schemeClr val="bg1"/>
                </a:solidFill>
              </a:rPr>
              <a:t>이며 서로 다대다 관계이다</a:t>
            </a:r>
            <a:r>
              <a:rPr lang="en-US" altLang="ko-KR" sz="2200" dirty="0">
                <a:solidFill>
                  <a:schemeClr val="bg1"/>
                </a:solidFill>
              </a:rPr>
              <a:t>. </a:t>
            </a:r>
          </a:p>
          <a:p>
            <a:pPr marL="0" indent="0">
              <a:buNone/>
            </a:pPr>
            <a:r>
              <a:rPr lang="ko-KR" altLang="en-US" sz="2200" dirty="0">
                <a:solidFill>
                  <a:schemeClr val="bg1"/>
                </a:solidFill>
              </a:rPr>
              <a:t>다대다 관계이므로 </a:t>
            </a:r>
            <a:r>
              <a:rPr lang="en-US" altLang="ko-KR" sz="2200" dirty="0">
                <a:solidFill>
                  <a:schemeClr val="bg1"/>
                </a:solidFill>
              </a:rPr>
              <a:t>user</a:t>
            </a:r>
            <a:r>
              <a:rPr lang="ko-KR" altLang="en-US" sz="2200" dirty="0">
                <a:solidFill>
                  <a:schemeClr val="bg1"/>
                </a:solidFill>
              </a:rPr>
              <a:t>의 </a:t>
            </a:r>
            <a:r>
              <a:rPr lang="en-US" altLang="ko-KR" sz="2200" dirty="0" err="1">
                <a:solidFill>
                  <a:schemeClr val="bg1"/>
                </a:solidFill>
              </a:rPr>
              <a:t>primary_key</a:t>
            </a:r>
            <a:r>
              <a:rPr lang="en-US" altLang="ko-KR" sz="2200" dirty="0">
                <a:solidFill>
                  <a:schemeClr val="bg1"/>
                </a:solidFill>
              </a:rPr>
              <a:t> </a:t>
            </a:r>
            <a:r>
              <a:rPr lang="ko-KR" altLang="en-US" sz="2200" dirty="0">
                <a:solidFill>
                  <a:schemeClr val="bg1"/>
                </a:solidFill>
              </a:rPr>
              <a:t>속성에서 두 개 값을 가져와서 각각을 </a:t>
            </a:r>
            <a:r>
              <a:rPr lang="en-US" altLang="ko-KR" sz="2200" dirty="0" err="1">
                <a:solidFill>
                  <a:schemeClr val="bg1"/>
                </a:solidFill>
              </a:rPr>
              <a:t>user_id</a:t>
            </a:r>
            <a:r>
              <a:rPr lang="en-US" altLang="ko-KR" sz="2200" dirty="0">
                <a:solidFill>
                  <a:schemeClr val="bg1"/>
                </a:solidFill>
              </a:rPr>
              <a:t>, </a:t>
            </a:r>
            <a:r>
              <a:rPr lang="en-US" altLang="ko-KR" sz="2200" dirty="0" err="1">
                <a:solidFill>
                  <a:schemeClr val="bg1"/>
                </a:solidFill>
              </a:rPr>
              <a:t>friend_id</a:t>
            </a:r>
            <a:r>
              <a:rPr lang="ko-KR" altLang="en-US" sz="2200" dirty="0">
                <a:solidFill>
                  <a:schemeClr val="bg1"/>
                </a:solidFill>
              </a:rPr>
              <a:t>로 정의한다</a:t>
            </a:r>
            <a:r>
              <a:rPr lang="en-US" altLang="ko-KR" sz="2200" dirty="0">
                <a:solidFill>
                  <a:schemeClr val="bg1"/>
                </a:solidFill>
              </a:rPr>
              <a:t>. </a:t>
            </a:r>
            <a:r>
              <a:rPr lang="ko-KR" altLang="en-US" sz="2200" dirty="0">
                <a:solidFill>
                  <a:schemeClr val="bg1"/>
                </a:solidFill>
              </a:rPr>
              <a:t>그 다음 두 속성을 </a:t>
            </a:r>
            <a:r>
              <a:rPr lang="en-US" altLang="ko-KR" sz="2200" dirty="0">
                <a:solidFill>
                  <a:schemeClr val="bg1"/>
                </a:solidFill>
              </a:rPr>
              <a:t>friend </a:t>
            </a:r>
            <a:r>
              <a:rPr lang="ko-KR" altLang="en-US" sz="2200" dirty="0">
                <a:solidFill>
                  <a:schemeClr val="bg1"/>
                </a:solidFill>
              </a:rPr>
              <a:t>테이블을 생성하여 그 테이블의 속성으로 </a:t>
            </a:r>
            <a:r>
              <a:rPr lang="en-US" altLang="ko-KR" sz="2200" dirty="0">
                <a:solidFill>
                  <a:schemeClr val="bg1"/>
                </a:solidFill>
              </a:rPr>
              <a:t> </a:t>
            </a:r>
            <a:r>
              <a:rPr lang="ko-KR" altLang="en-US" sz="2200" dirty="0">
                <a:solidFill>
                  <a:schemeClr val="bg1"/>
                </a:solidFill>
              </a:rPr>
              <a:t>추가한다</a:t>
            </a:r>
            <a:r>
              <a:rPr lang="en-US" altLang="ko-KR" sz="2200" dirty="0">
                <a:solidFill>
                  <a:schemeClr val="bg1"/>
                </a:solidFill>
              </a:rPr>
              <a:t>.</a:t>
            </a:r>
          </a:p>
          <a:p>
            <a:pPr marL="0" indent="0">
              <a:buNone/>
            </a:pPr>
            <a:endParaRPr lang="en-US" altLang="ko-KR" sz="22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ko-KR" sz="2200" dirty="0">
                <a:solidFill>
                  <a:schemeClr val="bg1"/>
                </a:solidFill>
              </a:rPr>
              <a:t>4. blocked</a:t>
            </a:r>
            <a:r>
              <a:rPr lang="ko-KR" altLang="en-US" sz="2200" dirty="0">
                <a:solidFill>
                  <a:schemeClr val="bg1"/>
                </a:solidFill>
              </a:rPr>
              <a:t>는 차단된 친구 목록을 의미한다</a:t>
            </a:r>
            <a:r>
              <a:rPr lang="en-US" altLang="ko-KR" sz="2200" dirty="0">
                <a:solidFill>
                  <a:schemeClr val="bg1"/>
                </a:solidFill>
              </a:rPr>
              <a:t>. </a:t>
            </a:r>
            <a:r>
              <a:rPr lang="ko-KR" altLang="en-US" sz="2200" dirty="0">
                <a:solidFill>
                  <a:schemeClr val="bg1"/>
                </a:solidFill>
              </a:rPr>
              <a:t>우선 </a:t>
            </a:r>
            <a:r>
              <a:rPr lang="en-US" altLang="ko-KR" sz="2200" dirty="0">
                <a:solidFill>
                  <a:schemeClr val="bg1"/>
                </a:solidFill>
              </a:rPr>
              <a:t>user</a:t>
            </a:r>
            <a:r>
              <a:rPr lang="ko-KR" altLang="en-US" sz="2200" dirty="0">
                <a:solidFill>
                  <a:schemeClr val="bg1"/>
                </a:solidFill>
              </a:rPr>
              <a:t>의 </a:t>
            </a:r>
            <a:r>
              <a:rPr lang="en-US" altLang="ko-KR" sz="2200" dirty="0">
                <a:solidFill>
                  <a:schemeClr val="bg1"/>
                </a:solidFill>
              </a:rPr>
              <a:t>primary key </a:t>
            </a:r>
            <a:r>
              <a:rPr lang="ko-KR" altLang="en-US" sz="2200" dirty="0">
                <a:solidFill>
                  <a:schemeClr val="bg1"/>
                </a:solidFill>
              </a:rPr>
              <a:t>속성에서 두 개 값을 가져와서 각각을 </a:t>
            </a:r>
            <a:r>
              <a:rPr lang="en-US" altLang="ko-KR" sz="2200" dirty="0" err="1">
                <a:solidFill>
                  <a:schemeClr val="bg1"/>
                </a:solidFill>
              </a:rPr>
              <a:t>user_id</a:t>
            </a:r>
            <a:r>
              <a:rPr lang="en-US" altLang="ko-KR" sz="2200" dirty="0">
                <a:solidFill>
                  <a:schemeClr val="bg1"/>
                </a:solidFill>
              </a:rPr>
              <a:t>, </a:t>
            </a:r>
            <a:r>
              <a:rPr lang="en-US" altLang="ko-KR" sz="2200" dirty="0" err="1">
                <a:solidFill>
                  <a:schemeClr val="bg1"/>
                </a:solidFill>
              </a:rPr>
              <a:t>blocked_id</a:t>
            </a:r>
            <a:r>
              <a:rPr lang="ko-KR" altLang="en-US" sz="2200" dirty="0">
                <a:solidFill>
                  <a:schemeClr val="bg1"/>
                </a:solidFill>
              </a:rPr>
              <a:t>로 정의한다</a:t>
            </a:r>
            <a:r>
              <a:rPr lang="en-US" altLang="ko-KR" sz="2200" dirty="0">
                <a:solidFill>
                  <a:schemeClr val="bg1"/>
                </a:solidFill>
              </a:rPr>
              <a:t>. </a:t>
            </a:r>
            <a:r>
              <a:rPr lang="ko-KR" altLang="en-US" sz="2200" dirty="0">
                <a:solidFill>
                  <a:schemeClr val="bg1"/>
                </a:solidFill>
              </a:rPr>
              <a:t>그 다음 두 속성을 </a:t>
            </a:r>
            <a:r>
              <a:rPr lang="en-US" altLang="ko-KR" sz="2200" dirty="0">
                <a:solidFill>
                  <a:schemeClr val="bg1"/>
                </a:solidFill>
              </a:rPr>
              <a:t>blocked table</a:t>
            </a:r>
            <a:r>
              <a:rPr lang="ko-KR" altLang="en-US" sz="2200" dirty="0">
                <a:solidFill>
                  <a:schemeClr val="bg1"/>
                </a:solidFill>
              </a:rPr>
              <a:t>의 속성으로 추가한다</a:t>
            </a:r>
            <a:r>
              <a:rPr lang="en-US" altLang="ko-KR" sz="2200" dirty="0">
                <a:solidFill>
                  <a:schemeClr val="bg1"/>
                </a:solidFill>
              </a:rPr>
              <a:t>.</a:t>
            </a:r>
            <a:endParaRPr lang="ko-KR" altLang="en-US" sz="2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98306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A41ADF5A-CA3F-45E5-9333-17BC7F9B2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9514"/>
          </a:xfrm>
        </p:spPr>
        <p:txBody>
          <a:bodyPr/>
          <a:lstStyle/>
          <a:p>
            <a:r>
              <a:rPr lang="en-US" altLang="ko-KR" sz="4400" dirty="0">
                <a:solidFill>
                  <a:schemeClr val="bg1"/>
                </a:solidFill>
                <a:ea typeface="Arial Unicode MS" pitchFamily="50" charset="-127"/>
              </a:rPr>
              <a:t>RDB </a:t>
            </a:r>
            <a:r>
              <a:rPr lang="ko-KR" altLang="en-US" sz="4400" dirty="0">
                <a:solidFill>
                  <a:schemeClr val="bg1"/>
                </a:solidFill>
                <a:ea typeface="Arial Unicode MS" pitchFamily="50" charset="-127"/>
              </a:rPr>
              <a:t>테이블 스키마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52034A7-B80F-4BCC-A9E3-9AE8EBBA63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484784"/>
            <a:ext cx="8892480" cy="452596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ü"/>
            </a:pPr>
            <a:r>
              <a:rPr lang="ko-KR" altLang="en-US" sz="2200" dirty="0">
                <a:solidFill>
                  <a:schemeClr val="bg1"/>
                </a:solidFill>
              </a:rPr>
              <a:t>과정 </a:t>
            </a:r>
            <a:r>
              <a:rPr lang="en-US" altLang="ko-KR" sz="2200" dirty="0">
                <a:solidFill>
                  <a:schemeClr val="bg1"/>
                </a:solidFill>
              </a:rPr>
              <a:t>:</a:t>
            </a:r>
          </a:p>
          <a:p>
            <a:pPr marL="457200" indent="-457200">
              <a:buAutoNum type="arabicPeriod" startAt="5"/>
            </a:pPr>
            <a:r>
              <a:rPr lang="en-US" altLang="ko-KR" sz="2200" dirty="0">
                <a:solidFill>
                  <a:schemeClr val="bg1"/>
                </a:solidFill>
              </a:rPr>
              <a:t>Achievement</a:t>
            </a:r>
            <a:r>
              <a:rPr lang="ko-KR" altLang="en-US" sz="2200" dirty="0">
                <a:solidFill>
                  <a:schemeClr val="bg1"/>
                </a:solidFill>
              </a:rPr>
              <a:t> </a:t>
            </a:r>
            <a:r>
              <a:rPr lang="en-US" altLang="ko-KR" sz="2200" dirty="0">
                <a:solidFill>
                  <a:schemeClr val="bg1"/>
                </a:solidFill>
              </a:rPr>
              <a:t>entity</a:t>
            </a:r>
            <a:r>
              <a:rPr lang="ko-KR" altLang="en-US" sz="2200" dirty="0">
                <a:solidFill>
                  <a:schemeClr val="bg1"/>
                </a:solidFill>
              </a:rPr>
              <a:t>는 </a:t>
            </a:r>
            <a:r>
              <a:rPr lang="en-US" altLang="ko-KR" sz="2200" dirty="0">
                <a:solidFill>
                  <a:schemeClr val="bg1"/>
                </a:solidFill>
              </a:rPr>
              <a:t>game</a:t>
            </a:r>
            <a:r>
              <a:rPr lang="ko-KR" altLang="en-US" sz="2200" dirty="0">
                <a:solidFill>
                  <a:schemeClr val="bg1"/>
                </a:solidFill>
              </a:rPr>
              <a:t>에 </a:t>
            </a:r>
            <a:r>
              <a:rPr lang="en-US" altLang="ko-KR" sz="2200" dirty="0">
                <a:solidFill>
                  <a:schemeClr val="bg1"/>
                </a:solidFill>
              </a:rPr>
              <a:t>dependent</a:t>
            </a:r>
            <a:r>
              <a:rPr lang="ko-KR" altLang="en-US" sz="2200" dirty="0">
                <a:solidFill>
                  <a:schemeClr val="bg1"/>
                </a:solidFill>
              </a:rPr>
              <a:t>한 </a:t>
            </a:r>
            <a:r>
              <a:rPr lang="en-US" altLang="ko-KR" sz="2200" dirty="0">
                <a:solidFill>
                  <a:schemeClr val="bg1"/>
                </a:solidFill>
              </a:rPr>
              <a:t>weak entity set</a:t>
            </a:r>
            <a:r>
              <a:rPr lang="ko-KR" altLang="en-US" sz="2200" dirty="0">
                <a:solidFill>
                  <a:schemeClr val="bg1"/>
                </a:solidFill>
              </a:rPr>
              <a:t>이므로 </a:t>
            </a:r>
            <a:r>
              <a:rPr lang="en-US" altLang="ko-KR" sz="2200" dirty="0">
                <a:solidFill>
                  <a:schemeClr val="bg1"/>
                </a:solidFill>
              </a:rPr>
              <a:t>game</a:t>
            </a:r>
            <a:r>
              <a:rPr lang="ko-KR" altLang="en-US" sz="2200" dirty="0">
                <a:solidFill>
                  <a:schemeClr val="bg1"/>
                </a:solidFill>
              </a:rPr>
              <a:t>의 </a:t>
            </a:r>
            <a:r>
              <a:rPr lang="en-US" altLang="ko-KR" sz="2200" dirty="0" err="1">
                <a:solidFill>
                  <a:schemeClr val="bg1"/>
                </a:solidFill>
              </a:rPr>
              <a:t>game_id</a:t>
            </a:r>
            <a:r>
              <a:rPr lang="ko-KR" altLang="en-US" sz="2200" dirty="0">
                <a:solidFill>
                  <a:schemeClr val="bg1"/>
                </a:solidFill>
              </a:rPr>
              <a:t>와 </a:t>
            </a:r>
            <a:r>
              <a:rPr lang="en-US" altLang="ko-KR" sz="2200" dirty="0" err="1">
                <a:solidFill>
                  <a:schemeClr val="bg1"/>
                </a:solidFill>
              </a:rPr>
              <a:t>achiev_name</a:t>
            </a:r>
            <a:r>
              <a:rPr lang="ko-KR" altLang="en-US" sz="2200" dirty="0">
                <a:solidFill>
                  <a:schemeClr val="bg1"/>
                </a:solidFill>
              </a:rPr>
              <a:t>이 결합하여 </a:t>
            </a:r>
            <a:r>
              <a:rPr lang="en-US" altLang="ko-KR" sz="2200" dirty="0">
                <a:solidFill>
                  <a:schemeClr val="bg1"/>
                </a:solidFill>
              </a:rPr>
              <a:t>achievement</a:t>
            </a:r>
            <a:r>
              <a:rPr lang="ko-KR" altLang="en-US" sz="2200" dirty="0">
                <a:solidFill>
                  <a:schemeClr val="bg1"/>
                </a:solidFill>
              </a:rPr>
              <a:t>의 </a:t>
            </a:r>
            <a:r>
              <a:rPr lang="en-US" altLang="ko-KR" sz="2200" dirty="0">
                <a:solidFill>
                  <a:schemeClr val="bg1"/>
                </a:solidFill>
              </a:rPr>
              <a:t>primary key</a:t>
            </a:r>
            <a:r>
              <a:rPr lang="ko-KR" altLang="en-US" sz="2200" dirty="0">
                <a:solidFill>
                  <a:schemeClr val="bg1"/>
                </a:solidFill>
              </a:rPr>
              <a:t>가 된다</a:t>
            </a:r>
            <a:r>
              <a:rPr lang="en-US" altLang="ko-KR" sz="2200" dirty="0">
                <a:solidFill>
                  <a:schemeClr val="bg1"/>
                </a:solidFill>
              </a:rPr>
              <a:t>. </a:t>
            </a:r>
            <a:r>
              <a:rPr lang="ko-KR" altLang="en-US" sz="2200" dirty="0">
                <a:solidFill>
                  <a:schemeClr val="bg1"/>
                </a:solidFill>
              </a:rPr>
              <a:t>그리고 </a:t>
            </a:r>
            <a:r>
              <a:rPr lang="en-US" altLang="ko-KR" sz="2200" dirty="0">
                <a:solidFill>
                  <a:schemeClr val="bg1"/>
                </a:solidFill>
              </a:rPr>
              <a:t>achievement entity</a:t>
            </a:r>
            <a:r>
              <a:rPr lang="ko-KR" altLang="en-US" sz="2200" dirty="0">
                <a:solidFill>
                  <a:schemeClr val="bg1"/>
                </a:solidFill>
              </a:rPr>
              <a:t>는 </a:t>
            </a:r>
            <a:r>
              <a:rPr lang="en-US" altLang="ko-KR" sz="2200" dirty="0">
                <a:solidFill>
                  <a:schemeClr val="bg1"/>
                </a:solidFill>
              </a:rPr>
              <a:t>achievement </a:t>
            </a:r>
            <a:r>
              <a:rPr lang="ko-KR" altLang="en-US" sz="2200" dirty="0">
                <a:solidFill>
                  <a:schemeClr val="bg1"/>
                </a:solidFill>
              </a:rPr>
              <a:t>테이블로 변화된다</a:t>
            </a:r>
            <a:r>
              <a:rPr lang="en-US" altLang="ko-KR" sz="2200" dirty="0">
                <a:solidFill>
                  <a:schemeClr val="bg1"/>
                </a:solidFill>
              </a:rPr>
              <a:t>.</a:t>
            </a:r>
          </a:p>
          <a:p>
            <a:pPr marL="457200" indent="-457200">
              <a:buAutoNum type="arabicPeriod" startAt="5"/>
            </a:pPr>
            <a:r>
              <a:rPr lang="en-US" altLang="ko-KR" sz="2200" dirty="0">
                <a:solidFill>
                  <a:schemeClr val="bg1"/>
                </a:solidFill>
              </a:rPr>
              <a:t>Group entity</a:t>
            </a:r>
            <a:r>
              <a:rPr lang="ko-KR" altLang="en-US" sz="2200" dirty="0">
                <a:solidFill>
                  <a:schemeClr val="bg1"/>
                </a:solidFill>
              </a:rPr>
              <a:t>는 </a:t>
            </a:r>
            <a:r>
              <a:rPr lang="en-US" altLang="ko-KR" sz="2200" dirty="0">
                <a:solidFill>
                  <a:schemeClr val="bg1"/>
                </a:solidFill>
              </a:rPr>
              <a:t>user</a:t>
            </a:r>
            <a:r>
              <a:rPr lang="ko-KR" altLang="en-US" sz="2200" dirty="0">
                <a:solidFill>
                  <a:schemeClr val="bg1"/>
                </a:solidFill>
              </a:rPr>
              <a:t>와 다대다 관계를 맺고 있으므로 </a:t>
            </a:r>
            <a:r>
              <a:rPr lang="en-US" altLang="ko-KR" sz="2200" dirty="0">
                <a:solidFill>
                  <a:schemeClr val="bg1"/>
                </a:solidFill>
              </a:rPr>
              <a:t>group entity </a:t>
            </a:r>
            <a:r>
              <a:rPr lang="ko-KR" altLang="en-US" sz="2200" dirty="0">
                <a:solidFill>
                  <a:schemeClr val="bg1"/>
                </a:solidFill>
              </a:rPr>
              <a:t>그 자체가 테이블이 된다</a:t>
            </a:r>
            <a:r>
              <a:rPr lang="en-US" altLang="ko-KR" sz="2200" dirty="0">
                <a:solidFill>
                  <a:schemeClr val="bg1"/>
                </a:solidFill>
              </a:rPr>
              <a:t>. </a:t>
            </a:r>
            <a:r>
              <a:rPr lang="ko-KR" altLang="en-US" sz="2200" dirty="0">
                <a:solidFill>
                  <a:schemeClr val="bg1"/>
                </a:solidFill>
              </a:rPr>
              <a:t>그리고 </a:t>
            </a:r>
            <a:r>
              <a:rPr lang="en-US" altLang="ko-KR" sz="2200" dirty="0">
                <a:solidFill>
                  <a:schemeClr val="bg1"/>
                </a:solidFill>
              </a:rPr>
              <a:t>belongs</a:t>
            </a:r>
            <a:r>
              <a:rPr lang="ko-KR" altLang="en-US" sz="2200" dirty="0">
                <a:solidFill>
                  <a:schemeClr val="bg1"/>
                </a:solidFill>
              </a:rPr>
              <a:t>는 </a:t>
            </a:r>
            <a:r>
              <a:rPr lang="en-US" altLang="ko-KR" sz="2200" dirty="0">
                <a:solidFill>
                  <a:schemeClr val="bg1"/>
                </a:solidFill>
              </a:rPr>
              <a:t>user</a:t>
            </a:r>
            <a:r>
              <a:rPr lang="ko-KR" altLang="en-US" sz="2200" dirty="0">
                <a:solidFill>
                  <a:schemeClr val="bg1"/>
                </a:solidFill>
              </a:rPr>
              <a:t>와 </a:t>
            </a:r>
            <a:r>
              <a:rPr lang="en-US" altLang="ko-KR" sz="2200" dirty="0">
                <a:solidFill>
                  <a:schemeClr val="bg1"/>
                </a:solidFill>
              </a:rPr>
              <a:t>group </a:t>
            </a:r>
            <a:r>
              <a:rPr lang="ko-KR" altLang="en-US" sz="2200" dirty="0">
                <a:solidFill>
                  <a:schemeClr val="bg1"/>
                </a:solidFill>
              </a:rPr>
              <a:t>사이에서 다대다 관계이므로 </a:t>
            </a:r>
            <a:r>
              <a:rPr lang="en-US" altLang="ko-KR" sz="2200" dirty="0">
                <a:solidFill>
                  <a:schemeClr val="bg1"/>
                </a:solidFill>
              </a:rPr>
              <a:t>user</a:t>
            </a:r>
            <a:r>
              <a:rPr lang="ko-KR" altLang="en-US" sz="2200" dirty="0">
                <a:solidFill>
                  <a:schemeClr val="bg1"/>
                </a:solidFill>
              </a:rPr>
              <a:t>의 </a:t>
            </a:r>
            <a:r>
              <a:rPr lang="en-US" altLang="ko-KR" sz="2200" dirty="0">
                <a:solidFill>
                  <a:schemeClr val="bg1"/>
                </a:solidFill>
              </a:rPr>
              <a:t>primary key</a:t>
            </a:r>
            <a:r>
              <a:rPr lang="ko-KR" altLang="en-US" sz="2200" dirty="0">
                <a:solidFill>
                  <a:schemeClr val="bg1"/>
                </a:solidFill>
              </a:rPr>
              <a:t>와 </a:t>
            </a:r>
            <a:r>
              <a:rPr lang="en-US" altLang="ko-KR" sz="2200" dirty="0">
                <a:solidFill>
                  <a:schemeClr val="bg1"/>
                </a:solidFill>
              </a:rPr>
              <a:t>group</a:t>
            </a:r>
            <a:r>
              <a:rPr lang="ko-KR" altLang="en-US" sz="2200" dirty="0">
                <a:solidFill>
                  <a:schemeClr val="bg1"/>
                </a:solidFill>
              </a:rPr>
              <a:t>의 </a:t>
            </a:r>
            <a:r>
              <a:rPr lang="en-US" altLang="ko-KR" sz="2200" dirty="0">
                <a:solidFill>
                  <a:schemeClr val="bg1"/>
                </a:solidFill>
              </a:rPr>
              <a:t>primary key</a:t>
            </a:r>
            <a:r>
              <a:rPr lang="ko-KR" altLang="en-US" sz="2200" dirty="0">
                <a:solidFill>
                  <a:schemeClr val="bg1"/>
                </a:solidFill>
              </a:rPr>
              <a:t>가 결합하여 </a:t>
            </a:r>
            <a:r>
              <a:rPr lang="en-US" altLang="ko-KR" sz="2200" dirty="0">
                <a:solidFill>
                  <a:schemeClr val="bg1"/>
                </a:solidFill>
              </a:rPr>
              <a:t>belongs relationship</a:t>
            </a:r>
            <a:r>
              <a:rPr lang="ko-KR" altLang="en-US" sz="2200" dirty="0">
                <a:solidFill>
                  <a:schemeClr val="bg1"/>
                </a:solidFill>
              </a:rPr>
              <a:t>의 </a:t>
            </a:r>
            <a:r>
              <a:rPr lang="en-US" altLang="ko-KR" sz="2200" dirty="0">
                <a:solidFill>
                  <a:schemeClr val="bg1"/>
                </a:solidFill>
              </a:rPr>
              <a:t>primary key</a:t>
            </a:r>
            <a:r>
              <a:rPr lang="ko-KR" altLang="en-US" sz="2200" dirty="0">
                <a:solidFill>
                  <a:schemeClr val="bg1"/>
                </a:solidFill>
              </a:rPr>
              <a:t>가 된다</a:t>
            </a:r>
            <a:r>
              <a:rPr lang="en-US" altLang="ko-KR" sz="2200" dirty="0">
                <a:solidFill>
                  <a:schemeClr val="bg1"/>
                </a:solidFill>
              </a:rPr>
              <a:t>. </a:t>
            </a:r>
            <a:r>
              <a:rPr lang="ko-KR" altLang="en-US" sz="2200" dirty="0">
                <a:solidFill>
                  <a:schemeClr val="bg1"/>
                </a:solidFill>
              </a:rPr>
              <a:t>그 다음</a:t>
            </a:r>
            <a:r>
              <a:rPr lang="en-US" altLang="ko-KR" sz="2200" dirty="0">
                <a:solidFill>
                  <a:schemeClr val="bg1"/>
                </a:solidFill>
              </a:rPr>
              <a:t>belongs</a:t>
            </a:r>
            <a:r>
              <a:rPr lang="ko-KR" altLang="en-US" sz="2200" dirty="0">
                <a:solidFill>
                  <a:schemeClr val="bg1"/>
                </a:solidFill>
              </a:rPr>
              <a:t>가 테이블로 생성될 때</a:t>
            </a:r>
            <a:r>
              <a:rPr lang="en-US" altLang="ko-KR" sz="2200" dirty="0">
                <a:solidFill>
                  <a:schemeClr val="bg1"/>
                </a:solidFill>
              </a:rPr>
              <a:t> ID, </a:t>
            </a:r>
            <a:r>
              <a:rPr lang="en-US" altLang="ko-KR" sz="2200" dirty="0" err="1">
                <a:solidFill>
                  <a:schemeClr val="bg1"/>
                </a:solidFill>
              </a:rPr>
              <a:t>group_name</a:t>
            </a:r>
            <a:r>
              <a:rPr lang="en-US" altLang="ko-KR" sz="2200" dirty="0">
                <a:solidFill>
                  <a:schemeClr val="bg1"/>
                </a:solidFill>
              </a:rPr>
              <a:t>, </a:t>
            </a:r>
            <a:r>
              <a:rPr lang="ko-KR" altLang="en-US" sz="2200" dirty="0">
                <a:solidFill>
                  <a:schemeClr val="bg1"/>
                </a:solidFill>
              </a:rPr>
              <a:t>그리고 </a:t>
            </a:r>
            <a:r>
              <a:rPr lang="en-US" altLang="ko-KR" sz="2200" dirty="0">
                <a:solidFill>
                  <a:schemeClr val="bg1"/>
                </a:solidFill>
              </a:rPr>
              <a:t>belongs</a:t>
            </a:r>
            <a:r>
              <a:rPr lang="ko-KR" altLang="en-US" sz="2200" dirty="0">
                <a:solidFill>
                  <a:schemeClr val="bg1"/>
                </a:solidFill>
              </a:rPr>
              <a:t>의 속성 </a:t>
            </a:r>
            <a:r>
              <a:rPr lang="en-US" altLang="ko-KR" sz="2200" dirty="0" err="1">
                <a:solidFill>
                  <a:schemeClr val="bg1"/>
                </a:solidFill>
              </a:rPr>
              <a:t>join_date</a:t>
            </a:r>
            <a:r>
              <a:rPr lang="ko-KR" altLang="en-US" sz="2200" dirty="0">
                <a:solidFill>
                  <a:schemeClr val="bg1"/>
                </a:solidFill>
              </a:rPr>
              <a:t>가 테이블에 추가된다</a:t>
            </a:r>
            <a:r>
              <a:rPr lang="en-US" altLang="ko-KR" sz="2200" dirty="0">
                <a:solidFill>
                  <a:schemeClr val="bg1"/>
                </a:solidFill>
              </a:rPr>
              <a:t>.</a:t>
            </a:r>
          </a:p>
          <a:p>
            <a:pPr marL="457200" indent="-457200">
              <a:buAutoNum type="arabicPeriod" startAt="5"/>
            </a:pPr>
            <a:endParaRPr lang="en-US" altLang="ko-KR" sz="2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4542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1702</TotalTime>
  <Words>3141</Words>
  <Application>Microsoft Office PowerPoint</Application>
  <PresentationFormat>화면 슬라이드 쇼(4:3)</PresentationFormat>
  <Paragraphs>432</Paragraphs>
  <Slides>32</Slides>
  <Notes>20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7" baseType="lpstr">
      <vt:lpstr>맑은 고딕</vt:lpstr>
      <vt:lpstr>Abadi Extra Light</vt:lpstr>
      <vt:lpstr>Arial</vt:lpstr>
      <vt:lpstr>Wingdings</vt:lpstr>
      <vt:lpstr>Office Theme</vt:lpstr>
      <vt:lpstr>PowerPoint 프레젠테이션</vt:lpstr>
      <vt:lpstr>목차</vt:lpstr>
      <vt:lpstr>수정사항</vt:lpstr>
      <vt:lpstr>수정사항</vt:lpstr>
      <vt:lpstr>ERD</vt:lpstr>
      <vt:lpstr>PowerPoint 프레젠테이션</vt:lpstr>
      <vt:lpstr>RDB 테이블 스키마</vt:lpstr>
      <vt:lpstr>RDB 테이블 스키마</vt:lpstr>
      <vt:lpstr>RDB 테이블 스키마</vt:lpstr>
      <vt:lpstr>RDB 테이블 스키마</vt:lpstr>
      <vt:lpstr>RDB 테이블 스키마</vt:lpstr>
      <vt:lpstr>RDB 테이블 스키마</vt:lpstr>
      <vt:lpstr>RDB 테이블 스키마</vt:lpstr>
      <vt:lpstr>RDB 테이블 스키마</vt:lpstr>
      <vt:lpstr>RDB 테이블 스키마 결과</vt:lpstr>
      <vt:lpstr>RDB 테이블 스키마 결과</vt:lpstr>
      <vt:lpstr>RDB 테이블 스키마 refinement -&gt;슬라이드 노트 참조</vt:lpstr>
      <vt:lpstr>함수종속 설명 및 BCNF 정규화</vt:lpstr>
      <vt:lpstr>함수종속 설명 및 BCNF 정규화</vt:lpstr>
      <vt:lpstr>함수종속 설명 및 BCNF 정규화</vt:lpstr>
      <vt:lpstr>함수종속 설명 및 BCNF 정규화</vt:lpstr>
      <vt:lpstr>함수종속 설명 및 BCNF 정규화</vt:lpstr>
      <vt:lpstr>함수종속 설명 및 BCNF 정규화</vt:lpstr>
      <vt:lpstr>함수종속 설명 및 BCNF 정규화</vt:lpstr>
      <vt:lpstr>SQL문-1</vt:lpstr>
      <vt:lpstr>SQL문 -2</vt:lpstr>
      <vt:lpstr>SQL문 -3</vt:lpstr>
      <vt:lpstr>SQL문 -4</vt:lpstr>
      <vt:lpstr>SQL문 -5</vt:lpstr>
      <vt:lpstr>JDBC/MYSQL 프로그램</vt:lpstr>
      <vt:lpstr>JDBC/MYSQL 프로그램</vt:lpstr>
      <vt:lpstr>실행결과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김 의찬</cp:lastModifiedBy>
  <cp:revision>38</cp:revision>
  <dcterms:created xsi:type="dcterms:W3CDTF">2014-04-01T16:35:38Z</dcterms:created>
  <dcterms:modified xsi:type="dcterms:W3CDTF">2020-11-28T10:34:49Z</dcterms:modified>
</cp:coreProperties>
</file>