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283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485-177C-4F5B-8C33-E1449660F443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1C42-42C1-4459-B95B-C72FD359B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28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485-177C-4F5B-8C33-E1449660F443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1C42-42C1-4459-B95B-C72FD359B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16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485-177C-4F5B-8C33-E1449660F443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1C42-42C1-4459-B95B-C72FD359B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01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485-177C-4F5B-8C33-E1449660F443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1C42-42C1-4459-B95B-C72FD359B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39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485-177C-4F5B-8C33-E1449660F443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1C42-42C1-4459-B95B-C72FD359B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67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485-177C-4F5B-8C33-E1449660F443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1C42-42C1-4459-B95B-C72FD359B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86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485-177C-4F5B-8C33-E1449660F443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1C42-42C1-4459-B95B-C72FD359B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02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485-177C-4F5B-8C33-E1449660F443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1C42-42C1-4459-B95B-C72FD359B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08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485-177C-4F5B-8C33-E1449660F443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1C42-42C1-4459-B95B-C72FD359B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17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485-177C-4F5B-8C33-E1449660F443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1C42-42C1-4459-B95B-C72FD359B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485-177C-4F5B-8C33-E1449660F443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1C42-42C1-4459-B95B-C72FD359B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8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BC485-177C-4F5B-8C33-E1449660F443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91C42-42C1-4459-B95B-C72FD359B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0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09758D8-CF38-4AF1-82CF-05DF99C0DEED}"/>
              </a:ext>
            </a:extLst>
          </p:cNvPr>
          <p:cNvSpPr/>
          <p:nvPr/>
        </p:nvSpPr>
        <p:spPr>
          <a:xfrm>
            <a:off x="598516" y="4788131"/>
            <a:ext cx="5652655" cy="229431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F43EF-4B8D-4F47-B6F1-B24EAF6CDD27}"/>
              </a:ext>
            </a:extLst>
          </p:cNvPr>
          <p:cNvSpPr txBox="1"/>
          <p:nvPr/>
        </p:nvSpPr>
        <p:spPr>
          <a:xfrm>
            <a:off x="288867" y="5299947"/>
            <a:ext cx="62802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초심자들을 위한 </a:t>
            </a:r>
            <a:r>
              <a:rPr lang="en-US" altLang="ko-KR" sz="40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</a:t>
            </a:r>
            <a:r>
              <a:rPr lang="ko-KR" altLang="en-US" sz="40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언어 세션 숙제</a:t>
            </a:r>
            <a:endParaRPr lang="en-US" altLang="ko-KR" sz="40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r>
              <a:rPr lang="en-US" altLang="ko-KR" sz="40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homework 01</a:t>
            </a:r>
            <a:endParaRPr lang="ko-KR" altLang="en-US" sz="28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E0C3CD0-0A9B-4B63-83B3-62168E9C1C66}"/>
              </a:ext>
            </a:extLst>
          </p:cNvPr>
          <p:cNvSpPr/>
          <p:nvPr/>
        </p:nvSpPr>
        <p:spPr>
          <a:xfrm>
            <a:off x="1431173" y="7594261"/>
            <a:ext cx="3987339" cy="8847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7B53E8-112F-484B-8503-556305B037D4}"/>
              </a:ext>
            </a:extLst>
          </p:cNvPr>
          <p:cNvSpPr txBox="1"/>
          <p:nvPr/>
        </p:nvSpPr>
        <p:spPr>
          <a:xfrm>
            <a:off x="1868457" y="7744235"/>
            <a:ext cx="312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By </a:t>
            </a:r>
            <a:r>
              <a:rPr lang="ko-KR" altLang="en-US" sz="28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세션장</a:t>
            </a:r>
            <a:r>
              <a:rPr lang="ko-KR" altLang="en-US" sz="2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최지현</a:t>
            </a:r>
            <a:r>
              <a:rPr lang="en-US" altLang="ko-KR" sz="2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ko-KR" altLang="en-US" sz="2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이승환</a:t>
            </a:r>
            <a:endParaRPr lang="ko-KR" altLang="en-US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37C053-7E0F-4134-BC3C-6D68B6CC6DE5}"/>
              </a:ext>
            </a:extLst>
          </p:cNvPr>
          <p:cNvSpPr txBox="1"/>
          <p:nvPr/>
        </p:nvSpPr>
        <p:spPr>
          <a:xfrm>
            <a:off x="4002139" y="11570861"/>
            <a:ext cx="3121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도움 주신 분</a:t>
            </a:r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: </a:t>
            </a:r>
            <a:r>
              <a:rPr lang="ko-KR" altLang="en-US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강관훈님</a:t>
            </a:r>
            <a:endParaRPr lang="ko-KR" altLang="en-US" sz="16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8" name="그림 7" descr="음식, 옅은이(가) 표시된 사진&#10;&#10;자동 생성된 설명">
            <a:extLst>
              <a:ext uri="{FF2B5EF4-FFF2-40B4-BE49-F238E27FC236}">
                <a16:creationId xmlns:a16="http://schemas.microsoft.com/office/drawing/2014/main" id="{B074A850-B554-4456-93DD-E721C77E2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6" y="3189144"/>
            <a:ext cx="1524000" cy="1524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F07F133-DD68-4FEF-B1A8-8FC77B224807}"/>
              </a:ext>
            </a:extLst>
          </p:cNvPr>
          <p:cNvSpPr txBox="1"/>
          <p:nvPr/>
        </p:nvSpPr>
        <p:spPr>
          <a:xfrm>
            <a:off x="1614400" y="3745806"/>
            <a:ext cx="312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KUCC 1</a:t>
            </a:r>
            <a:r>
              <a:rPr lang="ko-KR" altLang="en-US" sz="2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학기 세션</a:t>
            </a:r>
          </a:p>
        </p:txBody>
      </p:sp>
    </p:spTree>
    <p:extLst>
      <p:ext uri="{BB962C8B-B14F-4D97-AF65-F5344CB8AC3E}">
        <p14:creationId xmlns:p14="http://schemas.microsoft.com/office/powerpoint/2010/main" val="393342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396B1F-F60F-47E0-8E67-A66E2E8B7FC9}"/>
              </a:ext>
            </a:extLst>
          </p:cNvPr>
          <p:cNvSpPr/>
          <p:nvPr/>
        </p:nvSpPr>
        <p:spPr>
          <a:xfrm>
            <a:off x="602672" y="1"/>
            <a:ext cx="5652655" cy="13799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C4E032-819B-449D-8108-BB5987F776A9}"/>
              </a:ext>
            </a:extLst>
          </p:cNvPr>
          <p:cNvSpPr txBox="1"/>
          <p:nvPr/>
        </p:nvSpPr>
        <p:spPr>
          <a:xfrm>
            <a:off x="2539538" y="262441"/>
            <a:ext cx="6280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주의사항</a:t>
            </a:r>
            <a:endParaRPr lang="ko-KR" altLang="en-US" sz="32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2A5B04-874C-4E23-96F5-B9478F71CE80}"/>
              </a:ext>
            </a:extLst>
          </p:cNvPr>
          <p:cNvSpPr txBox="1"/>
          <p:nvPr/>
        </p:nvSpPr>
        <p:spPr>
          <a:xfrm>
            <a:off x="288867" y="2310939"/>
            <a:ext cx="628026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주차별로 폴더를 분리하여 제출해주세요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 -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폴더명은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homework00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통일하기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homework01, homework02, homework03 … </a:t>
            </a:r>
          </a:p>
          <a:p>
            <a:pPr marL="342900" indent="-342900">
              <a:buAutoNum type="arabicPeriod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문제별로 파일을 분리하여 제출해주세요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 -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파일명은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prob00.c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통일하기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- 1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 문제면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prob01.c , 2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 문제면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prob02.c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Homework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폴더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본인이름 폴더 안에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homework01&gt;prob01.c…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이런식으로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제출해주시면 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git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사용법을 꼭 숙지해주세요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 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제가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알려드린대로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cmd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사용해서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“20-1.C-language-for-begginers”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레포에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숙제를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올려주시면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어렵다면 세션장에게 물어보기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 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코드를 작성할 때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변수의 이름에 적절한 의미를 담아주세요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모두 지켰다면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혹은 노력했다면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당신은 멋쟁이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😄😆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325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396B1F-F60F-47E0-8E67-A66E2E8B7FC9}"/>
              </a:ext>
            </a:extLst>
          </p:cNvPr>
          <p:cNvSpPr/>
          <p:nvPr/>
        </p:nvSpPr>
        <p:spPr>
          <a:xfrm>
            <a:off x="602672" y="1"/>
            <a:ext cx="5652655" cy="13799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C4E032-819B-449D-8108-BB5987F776A9}"/>
              </a:ext>
            </a:extLst>
          </p:cNvPr>
          <p:cNvSpPr txBox="1"/>
          <p:nvPr/>
        </p:nvSpPr>
        <p:spPr>
          <a:xfrm>
            <a:off x="2040774" y="262441"/>
            <a:ext cx="6280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Prob 01~05</a:t>
            </a:r>
            <a:endParaRPr lang="ko-KR" altLang="en-US" sz="32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2A5B04-874C-4E23-96F5-B9478F71CE80}"/>
              </a:ext>
            </a:extLst>
          </p:cNvPr>
          <p:cNvSpPr txBox="1"/>
          <p:nvPr/>
        </p:nvSpPr>
        <p:spPr>
          <a:xfrm>
            <a:off x="438496" y="2357708"/>
            <a:ext cx="6280266" cy="987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명함 출력하기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이름과 함께 해당 성별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나이 등을 소개하는 명함을 출력해봅시다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서식지정자를 활용해서 출력하기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  </a:t>
            </a: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출력 예시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홍길동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성별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남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학번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1900100100</a:t>
            </a: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나이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120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살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특수문자를 출력해보자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"!@#$%^&amp;*()“ 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출력해주세요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 (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큰따옴표도 출력하기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AutoNum type="arabicPeriod" startAt="3"/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초를 시간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초로 </a:t>
            </a:r>
            <a:r>
              <a:rPr lang="ko-KR" altLang="en-US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나타내보기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초를 나타내는 정수를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입력받고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초로 나누어 출력하는 프로그램을 작성하세요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예시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2015</a:t>
            </a:r>
          </a:p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출력 예시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0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시간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33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35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정수의 </a:t>
            </a:r>
            <a:r>
              <a:rPr lang="ko-KR" altLang="en-US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각자리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숫자들을 더해보기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표현하는 각자리의 숫자들의 합을 구해봅시다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예를들어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123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입력받으면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6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출력합니다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5. 	GCD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구하기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 정수를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입력받고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 정수들의 최대공약수를 구해봅시다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~</a:t>
            </a: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endParaRPr lang="en-US" altLang="ko-KR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endParaRPr lang="en-US" altLang="ko-KR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92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396B1F-F60F-47E0-8E67-A66E2E8B7FC9}"/>
              </a:ext>
            </a:extLst>
          </p:cNvPr>
          <p:cNvSpPr/>
          <p:nvPr/>
        </p:nvSpPr>
        <p:spPr>
          <a:xfrm>
            <a:off x="602672" y="1"/>
            <a:ext cx="5652655" cy="13799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C4E032-819B-449D-8108-BB5987F776A9}"/>
              </a:ext>
            </a:extLst>
          </p:cNvPr>
          <p:cNvSpPr txBox="1"/>
          <p:nvPr/>
        </p:nvSpPr>
        <p:spPr>
          <a:xfrm>
            <a:off x="2040774" y="262441"/>
            <a:ext cx="6280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Prob 06~08</a:t>
            </a:r>
            <a:endParaRPr lang="ko-KR" altLang="en-US" sz="32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2A5B04-874C-4E23-96F5-B9478F71CE80}"/>
              </a:ext>
            </a:extLst>
          </p:cNvPr>
          <p:cNvSpPr txBox="1"/>
          <p:nvPr/>
        </p:nvSpPr>
        <p:spPr>
          <a:xfrm>
            <a:off x="405245" y="1942072"/>
            <a:ext cx="6280266" cy="975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6"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배수만 출력하기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저는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배수를 가장 좋아합니다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 자연수가 입력으로 주어지면 그 두 자연수 사이에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배수가 몇 개인지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그리고 그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배수들의 합은 얼마인지 출력해주세요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  <a:p>
            <a:pPr marL="457200" indent="-457200">
              <a:buAutoNum type="arabicPeriod" startAt="6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AutoNum type="arabicPeriod" startAt="6"/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학점계산기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학점이 각각 다른 수업을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개를 듣는다고 하자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수업의 학점과 성적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알파벳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입력으로 주어진다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 평점을 계산해봅시다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~</a:t>
            </a: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성적 환산표</a:t>
            </a:r>
            <a:r>
              <a:rPr lang="en-US" altLang="ko-KR" sz="2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A-&gt; 4</a:t>
            </a:r>
          </a:p>
          <a:p>
            <a:r>
              <a:rPr lang="en-US" altLang="ko-KR" sz="2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	B-&gt; 3</a:t>
            </a:r>
          </a:p>
          <a:p>
            <a:r>
              <a:rPr lang="en-US" altLang="ko-KR" sz="2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	C-&gt; 2</a:t>
            </a:r>
          </a:p>
          <a:p>
            <a:r>
              <a:rPr lang="en-US" altLang="ko-KR" sz="2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	D-&gt; 1</a:t>
            </a:r>
          </a:p>
          <a:p>
            <a:r>
              <a:rPr lang="en-US" altLang="ko-KR" sz="2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	F-&gt; 0</a:t>
            </a:r>
          </a:p>
          <a:p>
            <a:endParaRPr lang="en-US" altLang="ko-KR" sz="2000" dirty="0">
              <a:solidFill>
                <a:srgbClr val="FF0000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2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학점은 </a:t>
            </a:r>
            <a:r>
              <a:rPr lang="en-US" altLang="ko-KR" sz="2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부터 최대 </a:t>
            </a:r>
            <a:r>
              <a:rPr lang="en-US" altLang="ko-KR" sz="2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까지 있다고 가정</a:t>
            </a:r>
            <a:r>
              <a:rPr lang="en-US" altLang="ko-KR" sz="2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성적은 </a:t>
            </a:r>
            <a:r>
              <a:rPr lang="en-US" altLang="ko-KR" sz="2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ABCDF</a:t>
            </a:r>
            <a:r>
              <a:rPr lang="ko-KR" altLang="en-US" sz="2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 있다고 가정</a:t>
            </a:r>
            <a:endParaRPr lang="en-US" altLang="ko-KR" sz="20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0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예시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 A </a:t>
            </a: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 B</a:t>
            </a: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 B</a:t>
            </a: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 C</a:t>
            </a: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  F</a:t>
            </a: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출력 예시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 평점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 5.0</a:t>
            </a:r>
          </a:p>
          <a:p>
            <a:endParaRPr lang="en-US" altLang="ko-KR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endParaRPr lang="en-US" altLang="ko-KR" sz="20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8.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모음과 자음 구분하기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입력으로 들어온 문자열에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모음이 몇 개 있는지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자음이 몇 개 있는지 출력하세요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 	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알파벳으로 된 문자열만 입력 받습니다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2448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423</Words>
  <Application>Microsoft Office PowerPoint</Application>
  <PresentationFormat>와이드스크린</PresentationFormat>
  <Paragraphs>63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나눔스퀘어</vt:lpstr>
      <vt:lpstr>야놀자 야체 B</vt:lpstr>
      <vt:lpstr>야놀자 야체 R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지현 최</dc:creator>
  <cp:lastModifiedBy>지현 최</cp:lastModifiedBy>
  <cp:revision>22</cp:revision>
  <dcterms:created xsi:type="dcterms:W3CDTF">2020-05-01T09:23:23Z</dcterms:created>
  <dcterms:modified xsi:type="dcterms:W3CDTF">2020-05-01T11:51:09Z</dcterms:modified>
</cp:coreProperties>
</file>