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86" r:id="rId4"/>
    <p:sldId id="354" r:id="rId5"/>
    <p:sldId id="342" r:id="rId6"/>
    <p:sldId id="343" r:id="rId7"/>
    <p:sldId id="355" r:id="rId8"/>
    <p:sldId id="356" r:id="rId9"/>
    <p:sldId id="357" r:id="rId10"/>
    <p:sldId id="358" r:id="rId11"/>
    <p:sldId id="359" r:id="rId12"/>
    <p:sldId id="360" r:id="rId13"/>
    <p:sldId id="330" r:id="rId14"/>
    <p:sldId id="269" r:id="rId15"/>
    <p:sldId id="30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422F"/>
    <a:srgbClr val="E7E6E6"/>
    <a:srgbClr val="D3CCB0"/>
    <a:srgbClr val="2D3C51"/>
    <a:srgbClr val="646460"/>
    <a:srgbClr val="686868"/>
    <a:srgbClr val="696969"/>
    <a:srgbClr val="404040"/>
    <a:srgbClr val="646464"/>
    <a:srgbClr val="7B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85" d="100"/>
          <a:sy n="85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2898-B8D4-4A9E-91D8-F829FE2395E6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A941-8FDC-4385-A03C-39B6BA533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15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2898-B8D4-4A9E-91D8-F829FE2395E6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A941-8FDC-4385-A03C-39B6BA533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7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2898-B8D4-4A9E-91D8-F829FE2395E6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A941-8FDC-4385-A03C-39B6BA533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63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2898-B8D4-4A9E-91D8-F829FE2395E6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A941-8FDC-4385-A03C-39B6BA533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26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2898-B8D4-4A9E-91D8-F829FE2395E6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A941-8FDC-4385-A03C-39B6BA533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87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2898-B8D4-4A9E-91D8-F829FE2395E6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A941-8FDC-4385-A03C-39B6BA533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40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2898-B8D4-4A9E-91D8-F829FE2395E6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A941-8FDC-4385-A03C-39B6BA533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38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2898-B8D4-4A9E-91D8-F829FE2395E6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A941-8FDC-4385-A03C-39B6BA533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58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2898-B8D4-4A9E-91D8-F829FE2395E6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A941-8FDC-4385-A03C-39B6BA533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09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2898-B8D4-4A9E-91D8-F829FE2395E6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A941-8FDC-4385-A03C-39B6BA533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97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2898-B8D4-4A9E-91D8-F829FE2395E6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A941-8FDC-4385-A03C-39B6BA533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7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F2898-B8D4-4A9E-91D8-F829FE2395E6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9A941-8FDC-4385-A03C-39B6BA533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79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C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353" y="1777058"/>
            <a:ext cx="78845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2019 – 2</a:t>
            </a:r>
            <a:r>
              <a:rPr lang="ko-KR" altLang="en-US" sz="3200" b="1" dirty="0">
                <a:solidFill>
                  <a:schemeClr val="bg1"/>
                </a:solidFill>
              </a:rPr>
              <a:t>학기 </a:t>
            </a:r>
            <a:r>
              <a:rPr lang="en-US" altLang="ko-KR" sz="3200" b="1" dirty="0">
                <a:solidFill>
                  <a:schemeClr val="bg1"/>
                </a:solidFill>
              </a:rPr>
              <a:t>KUCC </a:t>
            </a: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초심자를 위한 </a:t>
            </a:r>
            <a:r>
              <a:rPr lang="en-US" altLang="ko-KR" sz="3200" b="1" dirty="0">
                <a:solidFill>
                  <a:schemeClr val="bg1"/>
                </a:solidFill>
              </a:rPr>
              <a:t>C</a:t>
            </a:r>
            <a:r>
              <a:rPr lang="ko-KR" altLang="en-US" sz="3200" b="1" dirty="0">
                <a:solidFill>
                  <a:schemeClr val="bg1"/>
                </a:solidFill>
              </a:rPr>
              <a:t>프로그래밍 세션 </a:t>
            </a:r>
            <a:r>
              <a:rPr lang="en-US" altLang="ko-KR" sz="3200" b="1" dirty="0">
                <a:solidFill>
                  <a:schemeClr val="bg1"/>
                </a:solidFill>
              </a:rPr>
              <a:t>#6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04385" y="4477109"/>
            <a:ext cx="2665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컴퓨터학과 최지현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컴퓨터학과 이승환</a:t>
            </a:r>
          </a:p>
        </p:txBody>
      </p:sp>
    </p:spTree>
    <p:extLst>
      <p:ext uri="{BB962C8B-B14F-4D97-AF65-F5344CB8AC3E}">
        <p14:creationId xmlns:p14="http://schemas.microsoft.com/office/powerpoint/2010/main" val="4075643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4454E3-3B7B-4DFE-941D-344AE1DE4B6B}"/>
              </a:ext>
            </a:extLst>
          </p:cNvPr>
          <p:cNvSpPr/>
          <p:nvPr/>
        </p:nvSpPr>
        <p:spPr>
          <a:xfrm>
            <a:off x="-19240" y="0"/>
            <a:ext cx="342900" cy="6858000"/>
          </a:xfrm>
          <a:prstGeom prst="rect">
            <a:avLst/>
          </a:prstGeom>
          <a:solidFill>
            <a:srgbClr val="2D3C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BD24B6E-DA89-48D0-8F04-A220FDA40EE0}"/>
              </a:ext>
            </a:extLst>
          </p:cNvPr>
          <p:cNvCxnSpPr>
            <a:cxnSpLocks/>
          </p:cNvCxnSpPr>
          <p:nvPr/>
        </p:nvCxnSpPr>
        <p:spPr>
          <a:xfrm>
            <a:off x="323660" y="1266825"/>
            <a:ext cx="9382316" cy="0"/>
          </a:xfrm>
          <a:prstGeom prst="line">
            <a:avLst/>
          </a:prstGeom>
          <a:ln>
            <a:solidFill>
              <a:srgbClr val="2D3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13F72D-6691-433B-8922-65F23D91FE5B}"/>
              </a:ext>
            </a:extLst>
          </p:cNvPr>
          <p:cNvSpPr txBox="1"/>
          <p:nvPr/>
        </p:nvSpPr>
        <p:spPr>
          <a:xfrm>
            <a:off x="505153" y="652854"/>
            <a:ext cx="399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2D3C5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포인터 </a:t>
            </a:r>
            <a:r>
              <a:rPr lang="ko-KR" altLang="en-US" sz="2800" dirty="0" err="1">
                <a:solidFill>
                  <a:srgbClr val="2D3C5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역참조</a:t>
            </a:r>
            <a:endParaRPr lang="ko-KR" altLang="en-US" sz="2800" dirty="0">
              <a:solidFill>
                <a:srgbClr val="2D3C5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84FDDC6-CA66-44CC-9901-1A64F2FC8987}"/>
              </a:ext>
            </a:extLst>
          </p:cNvPr>
          <p:cNvGrpSpPr/>
          <p:nvPr/>
        </p:nvGrpSpPr>
        <p:grpSpPr>
          <a:xfrm>
            <a:off x="606748" y="1489491"/>
            <a:ext cx="6942126" cy="462840"/>
            <a:chOff x="1080916" y="1753161"/>
            <a:chExt cx="7319190" cy="462840"/>
          </a:xfrm>
        </p:grpSpPr>
        <p:sp>
          <p:nvSpPr>
            <p:cNvPr id="43" name="Shape 148">
              <a:extLst>
                <a:ext uri="{FF2B5EF4-FFF2-40B4-BE49-F238E27FC236}">
                  <a16:creationId xmlns:a16="http://schemas.microsoft.com/office/drawing/2014/main" id="{D8E7C6D9-5749-4E79-AA87-EE32019BDD55}"/>
                </a:ext>
              </a:extLst>
            </p:cNvPr>
            <p:cNvSpPr/>
            <p:nvPr/>
          </p:nvSpPr>
          <p:spPr>
            <a:xfrm>
              <a:off x="1080916" y="1808921"/>
              <a:ext cx="7319190" cy="355139"/>
            </a:xfrm>
            <a:prstGeom prst="rect">
              <a:avLst/>
            </a:prstGeom>
            <a:blipFill>
              <a:blip r:embed="rId2"/>
            </a:blipFill>
            <a:ln w="3175">
              <a:solidFill>
                <a:srgbClr val="D3CCB0"/>
              </a:solidFill>
              <a:miter lim="400000"/>
            </a:ln>
          </p:spPr>
          <p:txBody>
            <a:bodyPr lIns="46302" tIns="46302" rIns="46302" bIns="46302" anchor="ctr"/>
            <a:lstStyle/>
            <a:p>
              <a:pPr>
                <a:defRPr sz="2100" spc="-210">
                  <a:solidFill>
                    <a:srgbClr val="FFFFFF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endParaRPr sz="2100"/>
            </a:p>
          </p:txBody>
        </p:sp>
        <p:sp>
          <p:nvSpPr>
            <p:cNvPr id="44" name="Shape 149">
              <a:extLst>
                <a:ext uri="{FF2B5EF4-FFF2-40B4-BE49-F238E27FC236}">
                  <a16:creationId xmlns:a16="http://schemas.microsoft.com/office/drawing/2014/main" id="{FF578CBE-BABE-452D-BA78-4EA98E22EBEE}"/>
                </a:ext>
              </a:extLst>
            </p:cNvPr>
            <p:cNvSpPr/>
            <p:nvPr/>
          </p:nvSpPr>
          <p:spPr>
            <a:xfrm>
              <a:off x="1080916" y="1753161"/>
              <a:ext cx="331817" cy="46284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3500" spc="-350">
                  <a:solidFill>
                    <a:srgbClr val="AD422F"/>
                  </a:solidFill>
                  <a:latin typeface="Dinbol"/>
                  <a:ea typeface="Dinbol"/>
                  <a:cs typeface="Dinbol"/>
                  <a:sym typeface="Dinbol"/>
                </a:defRPr>
              </a:lvl1pPr>
            </a:lstStyle>
            <a:p>
              <a:r>
                <a:rPr sz="2400" dirty="0"/>
                <a:t>0</a:t>
              </a:r>
              <a:r>
                <a:rPr lang="en-US" altLang="ko-KR" sz="2400" dirty="0"/>
                <a:t>6</a:t>
              </a:r>
              <a:endParaRPr sz="2400" dirty="0"/>
            </a:p>
          </p:txBody>
        </p:sp>
        <p:sp>
          <p:nvSpPr>
            <p:cNvPr id="45" name="Shape 150">
              <a:extLst>
                <a:ext uri="{FF2B5EF4-FFF2-40B4-BE49-F238E27FC236}">
                  <a16:creationId xmlns:a16="http://schemas.microsoft.com/office/drawing/2014/main" id="{3D1A44ED-7A53-4093-92B7-28C21EE87180}"/>
                </a:ext>
              </a:extLst>
            </p:cNvPr>
            <p:cNvSpPr/>
            <p:nvPr/>
          </p:nvSpPr>
          <p:spPr>
            <a:xfrm>
              <a:off x="1439302" y="1834788"/>
              <a:ext cx="5001144" cy="30895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1900" spc="-190">
                  <a:solidFill>
                    <a:srgbClr val="555555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lvl1pPr>
            </a:lstStyle>
            <a:p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이번에는 다음 코드와 같이 역참조를 사용해 값을 저장해 보겠습니다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sz="14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84FDDC6-CA66-44CC-9901-1A64F2FC8987}"/>
              </a:ext>
            </a:extLst>
          </p:cNvPr>
          <p:cNvGrpSpPr/>
          <p:nvPr/>
        </p:nvGrpSpPr>
        <p:grpSpPr>
          <a:xfrm>
            <a:off x="606747" y="4839003"/>
            <a:ext cx="6942127" cy="462840"/>
            <a:chOff x="1080916" y="1753161"/>
            <a:chExt cx="7319190" cy="462840"/>
          </a:xfrm>
        </p:grpSpPr>
        <p:sp>
          <p:nvSpPr>
            <p:cNvPr id="18" name="Shape 148">
              <a:extLst>
                <a:ext uri="{FF2B5EF4-FFF2-40B4-BE49-F238E27FC236}">
                  <a16:creationId xmlns:a16="http://schemas.microsoft.com/office/drawing/2014/main" id="{D8E7C6D9-5749-4E79-AA87-EE32019BDD55}"/>
                </a:ext>
              </a:extLst>
            </p:cNvPr>
            <p:cNvSpPr/>
            <p:nvPr/>
          </p:nvSpPr>
          <p:spPr>
            <a:xfrm>
              <a:off x="1080916" y="1808921"/>
              <a:ext cx="7319190" cy="355139"/>
            </a:xfrm>
            <a:prstGeom prst="rect">
              <a:avLst/>
            </a:prstGeom>
            <a:blipFill>
              <a:blip r:embed="rId2"/>
            </a:blipFill>
            <a:ln w="3175">
              <a:solidFill>
                <a:srgbClr val="D3CCB0"/>
              </a:solidFill>
              <a:miter lim="400000"/>
            </a:ln>
          </p:spPr>
          <p:txBody>
            <a:bodyPr lIns="46302" tIns="46302" rIns="46302" bIns="46302" anchor="ctr"/>
            <a:lstStyle/>
            <a:p>
              <a:pPr>
                <a:defRPr sz="2100" spc="-210">
                  <a:solidFill>
                    <a:srgbClr val="FFFFFF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endParaRPr sz="2100"/>
            </a:p>
          </p:txBody>
        </p:sp>
        <p:sp>
          <p:nvSpPr>
            <p:cNvPr id="19" name="Shape 149">
              <a:extLst>
                <a:ext uri="{FF2B5EF4-FFF2-40B4-BE49-F238E27FC236}">
                  <a16:creationId xmlns:a16="http://schemas.microsoft.com/office/drawing/2014/main" id="{FF578CBE-BABE-452D-BA78-4EA98E22EBEE}"/>
                </a:ext>
              </a:extLst>
            </p:cNvPr>
            <p:cNvSpPr/>
            <p:nvPr/>
          </p:nvSpPr>
          <p:spPr>
            <a:xfrm>
              <a:off x="1080916" y="1753161"/>
              <a:ext cx="331817" cy="46284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3500" spc="-350">
                  <a:solidFill>
                    <a:srgbClr val="AD422F"/>
                  </a:solidFill>
                  <a:latin typeface="Dinbol"/>
                  <a:ea typeface="Dinbol"/>
                  <a:cs typeface="Dinbol"/>
                  <a:sym typeface="Dinbol"/>
                </a:defRPr>
              </a:lvl1pPr>
            </a:lstStyle>
            <a:p>
              <a:r>
                <a:rPr sz="2400" dirty="0"/>
                <a:t>0</a:t>
              </a:r>
              <a:r>
                <a:rPr lang="en-US" altLang="ko-KR" sz="2400" dirty="0"/>
                <a:t>7</a:t>
              </a:r>
              <a:endParaRPr sz="2400" dirty="0"/>
            </a:p>
          </p:txBody>
        </p:sp>
        <p:sp>
          <p:nvSpPr>
            <p:cNvPr id="20" name="Shape 150">
              <a:extLst>
                <a:ext uri="{FF2B5EF4-FFF2-40B4-BE49-F238E27FC236}">
                  <a16:creationId xmlns:a16="http://schemas.microsoft.com/office/drawing/2014/main" id="{3D1A44ED-7A53-4093-92B7-28C21EE87180}"/>
                </a:ext>
              </a:extLst>
            </p:cNvPr>
            <p:cNvSpPr/>
            <p:nvPr/>
          </p:nvSpPr>
          <p:spPr>
            <a:xfrm>
              <a:off x="1439302" y="1834788"/>
              <a:ext cx="3442899" cy="30895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1900" spc="-190">
                  <a:solidFill>
                    <a:srgbClr val="555555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lvl1pPr>
            </a:lstStyle>
            <a:p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 결과는 다음과 같이 모두 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출력됩니다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sz="14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9A97490-DAAF-4BBC-B2DE-8C5517351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39" y="2039447"/>
            <a:ext cx="4743499" cy="26566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2C26AF-A170-4764-A82F-EF0651982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36" y="5372207"/>
            <a:ext cx="18478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28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4454E3-3B7B-4DFE-941D-344AE1DE4B6B}"/>
              </a:ext>
            </a:extLst>
          </p:cNvPr>
          <p:cNvSpPr/>
          <p:nvPr/>
        </p:nvSpPr>
        <p:spPr>
          <a:xfrm>
            <a:off x="-19240" y="0"/>
            <a:ext cx="342900" cy="6858000"/>
          </a:xfrm>
          <a:prstGeom prst="rect">
            <a:avLst/>
          </a:prstGeom>
          <a:solidFill>
            <a:srgbClr val="2D3C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BD24B6E-DA89-48D0-8F04-A220FDA40EE0}"/>
              </a:ext>
            </a:extLst>
          </p:cNvPr>
          <p:cNvCxnSpPr>
            <a:cxnSpLocks/>
          </p:cNvCxnSpPr>
          <p:nvPr/>
        </p:nvCxnSpPr>
        <p:spPr>
          <a:xfrm>
            <a:off x="323660" y="1266825"/>
            <a:ext cx="9382316" cy="0"/>
          </a:xfrm>
          <a:prstGeom prst="line">
            <a:avLst/>
          </a:prstGeom>
          <a:ln>
            <a:solidFill>
              <a:srgbClr val="2D3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13F72D-6691-433B-8922-65F23D91FE5B}"/>
              </a:ext>
            </a:extLst>
          </p:cNvPr>
          <p:cNvSpPr txBox="1"/>
          <p:nvPr/>
        </p:nvSpPr>
        <p:spPr>
          <a:xfrm>
            <a:off x="505153" y="652854"/>
            <a:ext cx="399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2D3C5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포인터 </a:t>
            </a:r>
            <a:r>
              <a:rPr lang="ko-KR" altLang="en-US" sz="2800" dirty="0" err="1">
                <a:solidFill>
                  <a:srgbClr val="2D3C5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역참조</a:t>
            </a:r>
            <a:endParaRPr lang="ko-KR" altLang="en-US" sz="2800" dirty="0">
              <a:solidFill>
                <a:srgbClr val="2D3C5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84FDDC6-CA66-44CC-9901-1A64F2FC8987}"/>
              </a:ext>
            </a:extLst>
          </p:cNvPr>
          <p:cNvGrpSpPr/>
          <p:nvPr/>
        </p:nvGrpSpPr>
        <p:grpSpPr>
          <a:xfrm>
            <a:off x="606748" y="1489491"/>
            <a:ext cx="6942126" cy="462840"/>
            <a:chOff x="1080916" y="1753161"/>
            <a:chExt cx="7319190" cy="462840"/>
          </a:xfrm>
        </p:grpSpPr>
        <p:sp>
          <p:nvSpPr>
            <p:cNvPr id="43" name="Shape 148">
              <a:extLst>
                <a:ext uri="{FF2B5EF4-FFF2-40B4-BE49-F238E27FC236}">
                  <a16:creationId xmlns:a16="http://schemas.microsoft.com/office/drawing/2014/main" id="{D8E7C6D9-5749-4E79-AA87-EE32019BDD55}"/>
                </a:ext>
              </a:extLst>
            </p:cNvPr>
            <p:cNvSpPr/>
            <p:nvPr/>
          </p:nvSpPr>
          <p:spPr>
            <a:xfrm>
              <a:off x="1080916" y="1808921"/>
              <a:ext cx="7319190" cy="355139"/>
            </a:xfrm>
            <a:prstGeom prst="rect">
              <a:avLst/>
            </a:prstGeom>
            <a:blipFill>
              <a:blip r:embed="rId2"/>
            </a:blipFill>
            <a:ln w="3175">
              <a:solidFill>
                <a:srgbClr val="D3CCB0"/>
              </a:solidFill>
              <a:miter lim="400000"/>
            </a:ln>
          </p:spPr>
          <p:txBody>
            <a:bodyPr lIns="46302" tIns="46302" rIns="46302" bIns="46302" anchor="ctr"/>
            <a:lstStyle/>
            <a:p>
              <a:pPr>
                <a:defRPr sz="2100" spc="-210">
                  <a:solidFill>
                    <a:srgbClr val="FFFFFF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endParaRPr sz="2100"/>
            </a:p>
          </p:txBody>
        </p:sp>
        <p:sp>
          <p:nvSpPr>
            <p:cNvPr id="44" name="Shape 149">
              <a:extLst>
                <a:ext uri="{FF2B5EF4-FFF2-40B4-BE49-F238E27FC236}">
                  <a16:creationId xmlns:a16="http://schemas.microsoft.com/office/drawing/2014/main" id="{FF578CBE-BABE-452D-BA78-4EA98E22EBEE}"/>
                </a:ext>
              </a:extLst>
            </p:cNvPr>
            <p:cNvSpPr/>
            <p:nvPr/>
          </p:nvSpPr>
          <p:spPr>
            <a:xfrm>
              <a:off x="1080916" y="1753161"/>
              <a:ext cx="331817" cy="46284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3500" spc="-350">
                  <a:solidFill>
                    <a:srgbClr val="AD422F"/>
                  </a:solidFill>
                  <a:latin typeface="Dinbol"/>
                  <a:ea typeface="Dinbol"/>
                  <a:cs typeface="Dinbol"/>
                  <a:sym typeface="Dinbol"/>
                </a:defRPr>
              </a:lvl1pPr>
            </a:lstStyle>
            <a:p>
              <a:r>
                <a:rPr sz="2400" dirty="0"/>
                <a:t>0</a:t>
              </a:r>
              <a:r>
                <a:rPr lang="en-US" altLang="ko-KR" sz="2400" dirty="0"/>
                <a:t>8</a:t>
              </a:r>
              <a:endParaRPr sz="2400" dirty="0"/>
            </a:p>
          </p:txBody>
        </p:sp>
        <p:sp>
          <p:nvSpPr>
            <p:cNvPr id="45" name="Shape 150">
              <a:extLst>
                <a:ext uri="{FF2B5EF4-FFF2-40B4-BE49-F238E27FC236}">
                  <a16:creationId xmlns:a16="http://schemas.microsoft.com/office/drawing/2014/main" id="{3D1A44ED-7A53-4093-92B7-28C21EE87180}"/>
                </a:ext>
              </a:extLst>
            </p:cNvPr>
            <p:cNvSpPr/>
            <p:nvPr/>
          </p:nvSpPr>
          <p:spPr>
            <a:xfrm>
              <a:off x="1439302" y="1834788"/>
              <a:ext cx="5556163" cy="30895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1900" spc="-190">
                  <a:solidFill>
                    <a:srgbClr val="555555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lvl1pPr>
            </a:lstStyle>
            <a:p>
              <a:r>
                <a:rPr lang="ko-KR" altLang="en-US" sz="1400" dirty="0" err="1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역참조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연산자로 </a:t>
              </a:r>
              <a:r>
                <a:rPr lang="en-US" altLang="ko-KR" sz="1400" dirty="0" err="1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numPtr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접근해 그 주소 내에 있는 값 자체를 바꾸었습니다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sz="14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84FDDC6-CA66-44CC-9901-1A64F2FC8987}"/>
              </a:ext>
            </a:extLst>
          </p:cNvPr>
          <p:cNvGrpSpPr/>
          <p:nvPr/>
        </p:nvGrpSpPr>
        <p:grpSpPr>
          <a:xfrm>
            <a:off x="606747" y="2445775"/>
            <a:ext cx="6942127" cy="462840"/>
            <a:chOff x="1080916" y="1753161"/>
            <a:chExt cx="7319190" cy="462840"/>
          </a:xfrm>
        </p:grpSpPr>
        <p:sp>
          <p:nvSpPr>
            <p:cNvPr id="18" name="Shape 148">
              <a:extLst>
                <a:ext uri="{FF2B5EF4-FFF2-40B4-BE49-F238E27FC236}">
                  <a16:creationId xmlns:a16="http://schemas.microsoft.com/office/drawing/2014/main" id="{D8E7C6D9-5749-4E79-AA87-EE32019BDD55}"/>
                </a:ext>
              </a:extLst>
            </p:cNvPr>
            <p:cNvSpPr/>
            <p:nvPr/>
          </p:nvSpPr>
          <p:spPr>
            <a:xfrm>
              <a:off x="1080916" y="1808921"/>
              <a:ext cx="7319190" cy="355139"/>
            </a:xfrm>
            <a:prstGeom prst="rect">
              <a:avLst/>
            </a:prstGeom>
            <a:blipFill>
              <a:blip r:embed="rId2"/>
            </a:blipFill>
            <a:ln w="3175">
              <a:solidFill>
                <a:srgbClr val="D3CCB0"/>
              </a:solidFill>
              <a:miter lim="400000"/>
            </a:ln>
          </p:spPr>
          <p:txBody>
            <a:bodyPr lIns="46302" tIns="46302" rIns="46302" bIns="46302" anchor="ctr"/>
            <a:lstStyle/>
            <a:p>
              <a:pPr>
                <a:defRPr sz="2100" spc="-210">
                  <a:solidFill>
                    <a:srgbClr val="FFFFFF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endParaRPr sz="2100"/>
            </a:p>
          </p:txBody>
        </p:sp>
        <p:sp>
          <p:nvSpPr>
            <p:cNvPr id="19" name="Shape 149">
              <a:extLst>
                <a:ext uri="{FF2B5EF4-FFF2-40B4-BE49-F238E27FC236}">
                  <a16:creationId xmlns:a16="http://schemas.microsoft.com/office/drawing/2014/main" id="{FF578CBE-BABE-452D-BA78-4EA98E22EBEE}"/>
                </a:ext>
              </a:extLst>
            </p:cNvPr>
            <p:cNvSpPr/>
            <p:nvPr/>
          </p:nvSpPr>
          <p:spPr>
            <a:xfrm>
              <a:off x="1080916" y="1753161"/>
              <a:ext cx="331817" cy="46284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3500" spc="-350">
                  <a:solidFill>
                    <a:srgbClr val="AD422F"/>
                  </a:solidFill>
                  <a:latin typeface="Dinbol"/>
                  <a:ea typeface="Dinbol"/>
                  <a:cs typeface="Dinbol"/>
                  <a:sym typeface="Dinbol"/>
                </a:defRPr>
              </a:lvl1pPr>
            </a:lstStyle>
            <a:p>
              <a:r>
                <a:rPr sz="2400" dirty="0"/>
                <a:t>0</a:t>
              </a:r>
              <a:r>
                <a:rPr lang="en-US" altLang="ko-KR" sz="2400" dirty="0"/>
                <a:t>9</a:t>
              </a:r>
              <a:endParaRPr sz="2400" dirty="0"/>
            </a:p>
          </p:txBody>
        </p:sp>
        <p:sp>
          <p:nvSpPr>
            <p:cNvPr id="20" name="Shape 150">
              <a:extLst>
                <a:ext uri="{FF2B5EF4-FFF2-40B4-BE49-F238E27FC236}">
                  <a16:creationId xmlns:a16="http://schemas.microsoft.com/office/drawing/2014/main" id="{3D1A44ED-7A53-4093-92B7-28C21EE87180}"/>
                </a:ext>
              </a:extLst>
            </p:cNvPr>
            <p:cNvSpPr/>
            <p:nvPr/>
          </p:nvSpPr>
          <p:spPr>
            <a:xfrm>
              <a:off x="1439302" y="1834788"/>
              <a:ext cx="6729071" cy="30895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1900" spc="-190">
                  <a:solidFill>
                    <a:srgbClr val="555555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lvl1pPr>
            </a:lstStyle>
            <a:p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그렇기 때문에 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num1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</a:t>
              </a:r>
              <a:r>
                <a:rPr lang="ko-KR" altLang="en-US" sz="1400" dirty="0" err="1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주소값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내에 들어있던 값이 바뀐 것이므로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num1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으로 출력됩니다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sz="14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5545E61D-F8B7-4446-BD1B-F04429119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36" y="1963237"/>
            <a:ext cx="1457325" cy="4095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E53859-E384-4DEB-A6FD-CF1A43BEA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47" y="2981578"/>
            <a:ext cx="7297914" cy="121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09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4454E3-3B7B-4DFE-941D-344AE1DE4B6B}"/>
              </a:ext>
            </a:extLst>
          </p:cNvPr>
          <p:cNvSpPr/>
          <p:nvPr/>
        </p:nvSpPr>
        <p:spPr>
          <a:xfrm>
            <a:off x="-19240" y="0"/>
            <a:ext cx="342900" cy="6858000"/>
          </a:xfrm>
          <a:prstGeom prst="rect">
            <a:avLst/>
          </a:prstGeom>
          <a:solidFill>
            <a:srgbClr val="2D3C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BD24B6E-DA89-48D0-8F04-A220FDA40EE0}"/>
              </a:ext>
            </a:extLst>
          </p:cNvPr>
          <p:cNvCxnSpPr>
            <a:cxnSpLocks/>
          </p:cNvCxnSpPr>
          <p:nvPr/>
        </p:nvCxnSpPr>
        <p:spPr>
          <a:xfrm>
            <a:off x="323660" y="1266825"/>
            <a:ext cx="9382316" cy="0"/>
          </a:xfrm>
          <a:prstGeom prst="line">
            <a:avLst/>
          </a:prstGeom>
          <a:ln>
            <a:solidFill>
              <a:srgbClr val="2D3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13F72D-6691-433B-8922-65F23D91FE5B}"/>
              </a:ext>
            </a:extLst>
          </p:cNvPr>
          <p:cNvSpPr txBox="1"/>
          <p:nvPr/>
        </p:nvSpPr>
        <p:spPr>
          <a:xfrm>
            <a:off x="505153" y="652854"/>
            <a:ext cx="399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2D3C5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포인터 자료형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84FDDC6-CA66-44CC-9901-1A64F2FC8987}"/>
              </a:ext>
            </a:extLst>
          </p:cNvPr>
          <p:cNvGrpSpPr/>
          <p:nvPr/>
        </p:nvGrpSpPr>
        <p:grpSpPr>
          <a:xfrm>
            <a:off x="606748" y="1489491"/>
            <a:ext cx="6942126" cy="462840"/>
            <a:chOff x="1080916" y="1753161"/>
            <a:chExt cx="7319190" cy="462840"/>
          </a:xfrm>
        </p:grpSpPr>
        <p:sp>
          <p:nvSpPr>
            <p:cNvPr id="43" name="Shape 148">
              <a:extLst>
                <a:ext uri="{FF2B5EF4-FFF2-40B4-BE49-F238E27FC236}">
                  <a16:creationId xmlns:a16="http://schemas.microsoft.com/office/drawing/2014/main" id="{D8E7C6D9-5749-4E79-AA87-EE32019BDD55}"/>
                </a:ext>
              </a:extLst>
            </p:cNvPr>
            <p:cNvSpPr/>
            <p:nvPr/>
          </p:nvSpPr>
          <p:spPr>
            <a:xfrm>
              <a:off x="1080916" y="1808921"/>
              <a:ext cx="7319190" cy="355139"/>
            </a:xfrm>
            <a:prstGeom prst="rect">
              <a:avLst/>
            </a:prstGeom>
            <a:blipFill>
              <a:blip r:embed="rId2"/>
            </a:blipFill>
            <a:ln w="3175">
              <a:solidFill>
                <a:srgbClr val="D3CCB0"/>
              </a:solidFill>
              <a:miter lim="400000"/>
            </a:ln>
          </p:spPr>
          <p:txBody>
            <a:bodyPr lIns="46302" tIns="46302" rIns="46302" bIns="46302" anchor="ctr"/>
            <a:lstStyle/>
            <a:p>
              <a:pPr>
                <a:defRPr sz="2100" spc="-210">
                  <a:solidFill>
                    <a:srgbClr val="FFFFFF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endParaRPr sz="2100"/>
            </a:p>
          </p:txBody>
        </p:sp>
        <p:sp>
          <p:nvSpPr>
            <p:cNvPr id="44" name="Shape 149">
              <a:extLst>
                <a:ext uri="{FF2B5EF4-FFF2-40B4-BE49-F238E27FC236}">
                  <a16:creationId xmlns:a16="http://schemas.microsoft.com/office/drawing/2014/main" id="{FF578CBE-BABE-452D-BA78-4EA98E22EBEE}"/>
                </a:ext>
              </a:extLst>
            </p:cNvPr>
            <p:cNvSpPr/>
            <p:nvPr/>
          </p:nvSpPr>
          <p:spPr>
            <a:xfrm>
              <a:off x="1080916" y="1753161"/>
              <a:ext cx="331817" cy="46284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3500" spc="-350">
                  <a:solidFill>
                    <a:srgbClr val="AD422F"/>
                  </a:solidFill>
                  <a:latin typeface="Dinbol"/>
                  <a:ea typeface="Dinbol"/>
                  <a:cs typeface="Dinbol"/>
                  <a:sym typeface="Dinbol"/>
                </a:defRPr>
              </a:lvl1pPr>
            </a:lstStyle>
            <a:p>
              <a:r>
                <a:rPr sz="2400" dirty="0"/>
                <a:t>0</a:t>
              </a:r>
              <a:r>
                <a:rPr lang="en-US" altLang="ko-KR" sz="2400" dirty="0"/>
                <a:t>1</a:t>
              </a:r>
              <a:endParaRPr sz="2400" dirty="0"/>
            </a:p>
          </p:txBody>
        </p:sp>
        <p:sp>
          <p:nvSpPr>
            <p:cNvPr id="45" name="Shape 150">
              <a:extLst>
                <a:ext uri="{FF2B5EF4-FFF2-40B4-BE49-F238E27FC236}">
                  <a16:creationId xmlns:a16="http://schemas.microsoft.com/office/drawing/2014/main" id="{3D1A44ED-7A53-4093-92B7-28C21EE87180}"/>
                </a:ext>
              </a:extLst>
            </p:cNvPr>
            <p:cNvSpPr/>
            <p:nvPr/>
          </p:nvSpPr>
          <p:spPr>
            <a:xfrm>
              <a:off x="1439302" y="1834788"/>
              <a:ext cx="4972075" cy="30895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1900" spc="-190">
                  <a:solidFill>
                    <a:srgbClr val="555555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lvl1pPr>
            </a:lstStyle>
            <a:p>
              <a:r>
                <a:rPr 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언어에서 활용할 수 있는 모든 자료형은 포인터로 만들 수 있습니다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sz="14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84FDDC6-CA66-44CC-9901-1A64F2FC8987}"/>
              </a:ext>
            </a:extLst>
          </p:cNvPr>
          <p:cNvGrpSpPr/>
          <p:nvPr/>
        </p:nvGrpSpPr>
        <p:grpSpPr>
          <a:xfrm>
            <a:off x="606747" y="2033730"/>
            <a:ext cx="6942127" cy="462840"/>
            <a:chOff x="1080916" y="1753161"/>
            <a:chExt cx="7319190" cy="462840"/>
          </a:xfrm>
        </p:grpSpPr>
        <p:sp>
          <p:nvSpPr>
            <p:cNvPr id="18" name="Shape 148">
              <a:extLst>
                <a:ext uri="{FF2B5EF4-FFF2-40B4-BE49-F238E27FC236}">
                  <a16:creationId xmlns:a16="http://schemas.microsoft.com/office/drawing/2014/main" id="{D8E7C6D9-5749-4E79-AA87-EE32019BDD55}"/>
                </a:ext>
              </a:extLst>
            </p:cNvPr>
            <p:cNvSpPr/>
            <p:nvPr/>
          </p:nvSpPr>
          <p:spPr>
            <a:xfrm>
              <a:off x="1080916" y="1808921"/>
              <a:ext cx="7319190" cy="355139"/>
            </a:xfrm>
            <a:prstGeom prst="rect">
              <a:avLst/>
            </a:prstGeom>
            <a:blipFill>
              <a:blip r:embed="rId2"/>
            </a:blipFill>
            <a:ln w="3175">
              <a:solidFill>
                <a:srgbClr val="D3CCB0"/>
              </a:solidFill>
              <a:miter lim="400000"/>
            </a:ln>
          </p:spPr>
          <p:txBody>
            <a:bodyPr lIns="46302" tIns="46302" rIns="46302" bIns="46302" anchor="ctr"/>
            <a:lstStyle/>
            <a:p>
              <a:pPr>
                <a:defRPr sz="2100" spc="-210">
                  <a:solidFill>
                    <a:srgbClr val="FFFFFF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endParaRPr sz="2100"/>
            </a:p>
          </p:txBody>
        </p:sp>
        <p:sp>
          <p:nvSpPr>
            <p:cNvPr id="19" name="Shape 149">
              <a:extLst>
                <a:ext uri="{FF2B5EF4-FFF2-40B4-BE49-F238E27FC236}">
                  <a16:creationId xmlns:a16="http://schemas.microsoft.com/office/drawing/2014/main" id="{FF578CBE-BABE-452D-BA78-4EA98E22EBEE}"/>
                </a:ext>
              </a:extLst>
            </p:cNvPr>
            <p:cNvSpPr/>
            <p:nvPr/>
          </p:nvSpPr>
          <p:spPr>
            <a:xfrm>
              <a:off x="1080916" y="1753161"/>
              <a:ext cx="331817" cy="46284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3500" spc="-350">
                  <a:solidFill>
                    <a:srgbClr val="AD422F"/>
                  </a:solidFill>
                  <a:latin typeface="Dinbol"/>
                  <a:ea typeface="Dinbol"/>
                  <a:cs typeface="Dinbol"/>
                  <a:sym typeface="Dinbol"/>
                </a:defRPr>
              </a:lvl1pPr>
            </a:lstStyle>
            <a:p>
              <a:r>
                <a:rPr sz="2400" dirty="0"/>
                <a:t>0</a:t>
              </a:r>
              <a:r>
                <a:rPr lang="en-US" altLang="ko-KR" sz="2400" dirty="0"/>
                <a:t>2</a:t>
              </a:r>
              <a:endParaRPr sz="2400" dirty="0"/>
            </a:p>
          </p:txBody>
        </p:sp>
        <p:sp>
          <p:nvSpPr>
            <p:cNvPr id="20" name="Shape 150">
              <a:extLst>
                <a:ext uri="{FF2B5EF4-FFF2-40B4-BE49-F238E27FC236}">
                  <a16:creationId xmlns:a16="http://schemas.microsoft.com/office/drawing/2014/main" id="{3D1A44ED-7A53-4093-92B7-28C21EE87180}"/>
                </a:ext>
              </a:extLst>
            </p:cNvPr>
            <p:cNvSpPr/>
            <p:nvPr/>
          </p:nvSpPr>
          <p:spPr>
            <a:xfrm>
              <a:off x="1439302" y="1834788"/>
              <a:ext cx="4389676" cy="30895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1900" spc="-190">
                  <a:solidFill>
                    <a:srgbClr val="555555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lvl1pPr>
            </a:lstStyle>
            <a:p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포인터에 저장되는 메모리 </a:t>
              </a:r>
              <a:r>
                <a:rPr lang="ko-KR" altLang="en-US" sz="1400" dirty="0" err="1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주소값은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정수형으로 동일합니다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sz="14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CFC204C-7F41-46F2-9F65-63EB21416946}"/>
              </a:ext>
            </a:extLst>
          </p:cNvPr>
          <p:cNvGrpSpPr/>
          <p:nvPr/>
        </p:nvGrpSpPr>
        <p:grpSpPr>
          <a:xfrm>
            <a:off x="606751" y="2569955"/>
            <a:ext cx="6942127" cy="462840"/>
            <a:chOff x="1080916" y="1753161"/>
            <a:chExt cx="7319190" cy="462840"/>
          </a:xfrm>
        </p:grpSpPr>
        <p:sp>
          <p:nvSpPr>
            <p:cNvPr id="16" name="Shape 148">
              <a:extLst>
                <a:ext uri="{FF2B5EF4-FFF2-40B4-BE49-F238E27FC236}">
                  <a16:creationId xmlns:a16="http://schemas.microsoft.com/office/drawing/2014/main" id="{EB6E3520-059E-49A5-A51F-C7B042123026}"/>
                </a:ext>
              </a:extLst>
            </p:cNvPr>
            <p:cNvSpPr/>
            <p:nvPr/>
          </p:nvSpPr>
          <p:spPr>
            <a:xfrm>
              <a:off x="1080916" y="1808921"/>
              <a:ext cx="7319190" cy="355139"/>
            </a:xfrm>
            <a:prstGeom prst="rect">
              <a:avLst/>
            </a:prstGeom>
            <a:blipFill>
              <a:blip r:embed="rId2"/>
            </a:blipFill>
            <a:ln w="3175">
              <a:solidFill>
                <a:srgbClr val="D3CCB0"/>
              </a:solidFill>
              <a:miter lim="400000"/>
            </a:ln>
          </p:spPr>
          <p:txBody>
            <a:bodyPr lIns="46302" tIns="46302" rIns="46302" bIns="46302" anchor="ctr"/>
            <a:lstStyle/>
            <a:p>
              <a:pPr>
                <a:defRPr sz="2100" spc="-210">
                  <a:solidFill>
                    <a:srgbClr val="FFFFFF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endParaRPr sz="2100"/>
            </a:p>
          </p:txBody>
        </p:sp>
        <p:sp>
          <p:nvSpPr>
            <p:cNvPr id="21" name="Shape 149">
              <a:extLst>
                <a:ext uri="{FF2B5EF4-FFF2-40B4-BE49-F238E27FC236}">
                  <a16:creationId xmlns:a16="http://schemas.microsoft.com/office/drawing/2014/main" id="{A5F9D9C6-2DDF-4CED-B44C-2A0A346FAFDB}"/>
                </a:ext>
              </a:extLst>
            </p:cNvPr>
            <p:cNvSpPr/>
            <p:nvPr/>
          </p:nvSpPr>
          <p:spPr>
            <a:xfrm>
              <a:off x="1080916" y="1753161"/>
              <a:ext cx="331817" cy="46284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3500" spc="-350">
                  <a:solidFill>
                    <a:srgbClr val="AD422F"/>
                  </a:solidFill>
                  <a:latin typeface="Dinbol"/>
                  <a:ea typeface="Dinbol"/>
                  <a:cs typeface="Dinbol"/>
                  <a:sym typeface="Dinbol"/>
                </a:defRPr>
              </a:lvl1pPr>
            </a:lstStyle>
            <a:p>
              <a:r>
                <a:rPr sz="2400" dirty="0"/>
                <a:t>0</a:t>
              </a:r>
              <a:r>
                <a:rPr lang="en-US" altLang="ko-KR" sz="2400" dirty="0"/>
                <a:t>3</a:t>
              </a:r>
              <a:endParaRPr sz="2400" dirty="0"/>
            </a:p>
          </p:txBody>
        </p:sp>
        <p:sp>
          <p:nvSpPr>
            <p:cNvPr id="22" name="Shape 150">
              <a:extLst>
                <a:ext uri="{FF2B5EF4-FFF2-40B4-BE49-F238E27FC236}">
                  <a16:creationId xmlns:a16="http://schemas.microsoft.com/office/drawing/2014/main" id="{EA697360-7CB8-4246-B8DE-1C89B6FC5F24}"/>
                </a:ext>
              </a:extLst>
            </p:cNvPr>
            <p:cNvSpPr/>
            <p:nvPr/>
          </p:nvSpPr>
          <p:spPr>
            <a:xfrm>
              <a:off x="1439302" y="1834788"/>
              <a:ext cx="5655539" cy="30895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1900" spc="-190">
                  <a:solidFill>
                    <a:srgbClr val="555555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lvl1pPr>
            </a:lstStyle>
            <a:p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그러나 선언하는 자료형의 크기에 따라 메모리에 접근하는 방식이 달라집니다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sz="14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746D980-EC2C-4F2E-8913-2F4DFBBF9188}"/>
              </a:ext>
            </a:extLst>
          </p:cNvPr>
          <p:cNvGrpSpPr/>
          <p:nvPr/>
        </p:nvGrpSpPr>
        <p:grpSpPr>
          <a:xfrm>
            <a:off x="606747" y="3135547"/>
            <a:ext cx="6942127" cy="462840"/>
            <a:chOff x="1080916" y="1753161"/>
            <a:chExt cx="7319190" cy="462840"/>
          </a:xfrm>
        </p:grpSpPr>
        <p:sp>
          <p:nvSpPr>
            <p:cNvPr id="24" name="Shape 148">
              <a:extLst>
                <a:ext uri="{FF2B5EF4-FFF2-40B4-BE49-F238E27FC236}">
                  <a16:creationId xmlns:a16="http://schemas.microsoft.com/office/drawing/2014/main" id="{F6268800-6D8F-4812-8AAC-0FCCEBDABD70}"/>
                </a:ext>
              </a:extLst>
            </p:cNvPr>
            <p:cNvSpPr/>
            <p:nvPr/>
          </p:nvSpPr>
          <p:spPr>
            <a:xfrm>
              <a:off x="1080916" y="1808921"/>
              <a:ext cx="7319190" cy="355139"/>
            </a:xfrm>
            <a:prstGeom prst="rect">
              <a:avLst/>
            </a:prstGeom>
            <a:blipFill>
              <a:blip r:embed="rId2"/>
            </a:blipFill>
            <a:ln w="3175">
              <a:solidFill>
                <a:srgbClr val="D3CCB0"/>
              </a:solidFill>
              <a:miter lim="400000"/>
            </a:ln>
          </p:spPr>
          <p:txBody>
            <a:bodyPr lIns="46302" tIns="46302" rIns="46302" bIns="46302" anchor="ctr"/>
            <a:lstStyle/>
            <a:p>
              <a:pPr>
                <a:defRPr sz="2100" spc="-210">
                  <a:solidFill>
                    <a:srgbClr val="FFFFFF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endParaRPr sz="2100"/>
            </a:p>
          </p:txBody>
        </p:sp>
        <p:sp>
          <p:nvSpPr>
            <p:cNvPr id="25" name="Shape 149">
              <a:extLst>
                <a:ext uri="{FF2B5EF4-FFF2-40B4-BE49-F238E27FC236}">
                  <a16:creationId xmlns:a16="http://schemas.microsoft.com/office/drawing/2014/main" id="{0ADE08B0-DFF5-45C9-93A5-063509D782E7}"/>
                </a:ext>
              </a:extLst>
            </p:cNvPr>
            <p:cNvSpPr/>
            <p:nvPr/>
          </p:nvSpPr>
          <p:spPr>
            <a:xfrm>
              <a:off x="1080916" y="1753161"/>
              <a:ext cx="331817" cy="46284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3500" spc="-350">
                  <a:solidFill>
                    <a:srgbClr val="AD422F"/>
                  </a:solidFill>
                  <a:latin typeface="Dinbol"/>
                  <a:ea typeface="Dinbol"/>
                  <a:cs typeface="Dinbol"/>
                  <a:sym typeface="Dinbol"/>
                </a:defRPr>
              </a:lvl1pPr>
            </a:lstStyle>
            <a:p>
              <a:r>
                <a:rPr sz="2400" dirty="0"/>
                <a:t>0</a:t>
              </a:r>
              <a:r>
                <a:rPr lang="en-US" altLang="ko-KR" sz="2400" dirty="0"/>
                <a:t>4</a:t>
              </a:r>
              <a:endParaRPr sz="2400" dirty="0"/>
            </a:p>
          </p:txBody>
        </p:sp>
        <p:sp>
          <p:nvSpPr>
            <p:cNvPr id="26" name="Shape 150">
              <a:extLst>
                <a:ext uri="{FF2B5EF4-FFF2-40B4-BE49-F238E27FC236}">
                  <a16:creationId xmlns:a16="http://schemas.microsoft.com/office/drawing/2014/main" id="{85A0BED3-219E-43F7-AC82-E81F18AEBAEF}"/>
                </a:ext>
              </a:extLst>
            </p:cNvPr>
            <p:cNvSpPr/>
            <p:nvPr/>
          </p:nvSpPr>
          <p:spPr>
            <a:xfrm>
              <a:off x="1439302" y="1834788"/>
              <a:ext cx="5368566" cy="30895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1900" spc="-190">
                  <a:solidFill>
                    <a:srgbClr val="555555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lvl1pPr>
            </a:lstStyle>
            <a:p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포인터 </a:t>
              </a:r>
              <a:r>
                <a:rPr lang="ko-KR" altLang="en-US" sz="1400" dirty="0" err="1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역참조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시 선언한 자료형 크기에 맞춰 값을 가져오거나 저장합니다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sz="14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E5CCA90-E6B5-48AB-BCF2-EFB0B0216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2" y="3678563"/>
            <a:ext cx="6962775" cy="302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69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4454E3-3B7B-4DFE-941D-344AE1DE4B6B}"/>
              </a:ext>
            </a:extLst>
          </p:cNvPr>
          <p:cNvSpPr/>
          <p:nvPr/>
        </p:nvSpPr>
        <p:spPr>
          <a:xfrm>
            <a:off x="-19240" y="0"/>
            <a:ext cx="342900" cy="6858000"/>
          </a:xfrm>
          <a:prstGeom prst="rect">
            <a:avLst/>
          </a:prstGeom>
          <a:solidFill>
            <a:srgbClr val="2D3C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BD24B6E-DA89-48D0-8F04-A220FDA40EE0}"/>
              </a:ext>
            </a:extLst>
          </p:cNvPr>
          <p:cNvCxnSpPr>
            <a:cxnSpLocks/>
          </p:cNvCxnSpPr>
          <p:nvPr/>
        </p:nvCxnSpPr>
        <p:spPr>
          <a:xfrm>
            <a:off x="323660" y="1266825"/>
            <a:ext cx="9382316" cy="0"/>
          </a:xfrm>
          <a:prstGeom prst="line">
            <a:avLst/>
          </a:prstGeom>
          <a:ln>
            <a:solidFill>
              <a:srgbClr val="2D3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13F72D-6691-433B-8922-65F23D91FE5B}"/>
              </a:ext>
            </a:extLst>
          </p:cNvPr>
          <p:cNvSpPr txBox="1"/>
          <p:nvPr/>
        </p:nvSpPr>
        <p:spPr>
          <a:xfrm>
            <a:off x="505153" y="652854"/>
            <a:ext cx="399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2D3C5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정리하기 </a:t>
            </a:r>
            <a:r>
              <a:rPr lang="en-US" altLang="ko-KR" sz="2800" dirty="0">
                <a:solidFill>
                  <a:srgbClr val="2D3C5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lang="ko-KR" altLang="en-US" sz="2800" dirty="0">
                <a:solidFill>
                  <a:srgbClr val="2D3C5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포인터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84FDDC6-CA66-44CC-9901-1A64F2FC8987}"/>
              </a:ext>
            </a:extLst>
          </p:cNvPr>
          <p:cNvGrpSpPr/>
          <p:nvPr/>
        </p:nvGrpSpPr>
        <p:grpSpPr>
          <a:xfrm>
            <a:off x="606752" y="1429477"/>
            <a:ext cx="6942127" cy="462840"/>
            <a:chOff x="1080916" y="1753161"/>
            <a:chExt cx="7319190" cy="462840"/>
          </a:xfrm>
        </p:grpSpPr>
        <p:sp>
          <p:nvSpPr>
            <p:cNvPr id="43" name="Shape 148">
              <a:extLst>
                <a:ext uri="{FF2B5EF4-FFF2-40B4-BE49-F238E27FC236}">
                  <a16:creationId xmlns:a16="http://schemas.microsoft.com/office/drawing/2014/main" id="{D8E7C6D9-5749-4E79-AA87-EE32019BDD55}"/>
                </a:ext>
              </a:extLst>
            </p:cNvPr>
            <p:cNvSpPr/>
            <p:nvPr/>
          </p:nvSpPr>
          <p:spPr>
            <a:xfrm>
              <a:off x="1080916" y="1808921"/>
              <a:ext cx="7319190" cy="355139"/>
            </a:xfrm>
            <a:prstGeom prst="rect">
              <a:avLst/>
            </a:prstGeom>
            <a:blipFill>
              <a:blip r:embed="rId2"/>
            </a:blipFill>
            <a:ln w="3175">
              <a:solidFill>
                <a:srgbClr val="D3CCB0"/>
              </a:solidFill>
              <a:miter lim="400000"/>
            </a:ln>
          </p:spPr>
          <p:txBody>
            <a:bodyPr lIns="46302" tIns="46302" rIns="46302" bIns="46302" anchor="ctr"/>
            <a:lstStyle/>
            <a:p>
              <a:pPr>
                <a:defRPr sz="2100" spc="-210">
                  <a:solidFill>
                    <a:srgbClr val="FFFFFF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endParaRPr sz="2100"/>
            </a:p>
          </p:txBody>
        </p:sp>
        <p:sp>
          <p:nvSpPr>
            <p:cNvPr id="44" name="Shape 149">
              <a:extLst>
                <a:ext uri="{FF2B5EF4-FFF2-40B4-BE49-F238E27FC236}">
                  <a16:creationId xmlns:a16="http://schemas.microsoft.com/office/drawing/2014/main" id="{FF578CBE-BABE-452D-BA78-4EA98E22EBEE}"/>
                </a:ext>
              </a:extLst>
            </p:cNvPr>
            <p:cNvSpPr/>
            <p:nvPr/>
          </p:nvSpPr>
          <p:spPr>
            <a:xfrm>
              <a:off x="1080916" y="1753161"/>
              <a:ext cx="375759" cy="46284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3500" spc="-350">
                  <a:solidFill>
                    <a:srgbClr val="AD422F"/>
                  </a:solidFill>
                  <a:latin typeface="Dinbol"/>
                  <a:ea typeface="Dinbol"/>
                  <a:cs typeface="Dinbol"/>
                  <a:sym typeface="Dinbol"/>
                </a:defRPr>
              </a:lvl1pPr>
            </a:lstStyle>
            <a:p>
              <a:r>
                <a:rPr sz="2400" dirty="0"/>
                <a:t>0</a:t>
              </a:r>
              <a:r>
                <a:rPr lang="en-US" sz="2400" dirty="0"/>
                <a:t>1</a:t>
              </a:r>
              <a:endParaRPr sz="2400" dirty="0"/>
            </a:p>
          </p:txBody>
        </p:sp>
        <p:sp>
          <p:nvSpPr>
            <p:cNvPr id="45" name="Shape 150">
              <a:extLst>
                <a:ext uri="{FF2B5EF4-FFF2-40B4-BE49-F238E27FC236}">
                  <a16:creationId xmlns:a16="http://schemas.microsoft.com/office/drawing/2014/main" id="{3D1A44ED-7A53-4093-92B7-28C21EE87180}"/>
                </a:ext>
              </a:extLst>
            </p:cNvPr>
            <p:cNvSpPr/>
            <p:nvPr/>
          </p:nvSpPr>
          <p:spPr>
            <a:xfrm>
              <a:off x="1439302" y="1834788"/>
              <a:ext cx="4159489" cy="30895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1900" spc="-190">
                  <a:solidFill>
                    <a:srgbClr val="555555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lvl1pPr>
            </a:lstStyle>
            <a:p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포인터는 메모리의 </a:t>
              </a:r>
              <a:r>
                <a:rPr lang="ko-KR" altLang="en-US" sz="1400" dirty="0" err="1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주소값에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접근할 수 있도록 해 줍니다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sz="14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84FDDC6-CA66-44CC-9901-1A64F2FC8987}"/>
              </a:ext>
            </a:extLst>
          </p:cNvPr>
          <p:cNvGrpSpPr/>
          <p:nvPr/>
        </p:nvGrpSpPr>
        <p:grpSpPr>
          <a:xfrm>
            <a:off x="606750" y="1982707"/>
            <a:ext cx="6942127" cy="462840"/>
            <a:chOff x="1080916" y="1753161"/>
            <a:chExt cx="7319190" cy="462840"/>
          </a:xfrm>
        </p:grpSpPr>
        <p:sp>
          <p:nvSpPr>
            <p:cNvPr id="18" name="Shape 148">
              <a:extLst>
                <a:ext uri="{FF2B5EF4-FFF2-40B4-BE49-F238E27FC236}">
                  <a16:creationId xmlns:a16="http://schemas.microsoft.com/office/drawing/2014/main" id="{D8E7C6D9-5749-4E79-AA87-EE32019BDD55}"/>
                </a:ext>
              </a:extLst>
            </p:cNvPr>
            <p:cNvSpPr/>
            <p:nvPr/>
          </p:nvSpPr>
          <p:spPr>
            <a:xfrm>
              <a:off x="1080916" y="1808921"/>
              <a:ext cx="7319190" cy="355139"/>
            </a:xfrm>
            <a:prstGeom prst="rect">
              <a:avLst/>
            </a:prstGeom>
            <a:blipFill>
              <a:blip r:embed="rId2"/>
            </a:blipFill>
            <a:ln w="3175">
              <a:solidFill>
                <a:srgbClr val="D3CCB0"/>
              </a:solidFill>
              <a:miter lim="400000"/>
            </a:ln>
          </p:spPr>
          <p:txBody>
            <a:bodyPr lIns="46302" tIns="46302" rIns="46302" bIns="46302" anchor="ctr"/>
            <a:lstStyle/>
            <a:p>
              <a:pPr>
                <a:defRPr sz="2100" spc="-210">
                  <a:solidFill>
                    <a:srgbClr val="FFFFFF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endParaRPr sz="2100"/>
            </a:p>
          </p:txBody>
        </p:sp>
        <p:sp>
          <p:nvSpPr>
            <p:cNvPr id="19" name="Shape 149">
              <a:extLst>
                <a:ext uri="{FF2B5EF4-FFF2-40B4-BE49-F238E27FC236}">
                  <a16:creationId xmlns:a16="http://schemas.microsoft.com/office/drawing/2014/main" id="{FF578CBE-BABE-452D-BA78-4EA98E22EBEE}"/>
                </a:ext>
              </a:extLst>
            </p:cNvPr>
            <p:cNvSpPr/>
            <p:nvPr/>
          </p:nvSpPr>
          <p:spPr>
            <a:xfrm>
              <a:off x="1080916" y="1753161"/>
              <a:ext cx="375759" cy="46284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3500" spc="-350">
                  <a:solidFill>
                    <a:srgbClr val="AD422F"/>
                  </a:solidFill>
                  <a:latin typeface="Dinbol"/>
                  <a:ea typeface="Dinbol"/>
                  <a:cs typeface="Dinbol"/>
                  <a:sym typeface="Dinbol"/>
                </a:defRPr>
              </a:lvl1pPr>
            </a:lstStyle>
            <a:p>
              <a:r>
                <a:rPr sz="2400" dirty="0"/>
                <a:t>0</a:t>
              </a:r>
              <a:r>
                <a:rPr lang="en-US" sz="2400" dirty="0"/>
                <a:t>2</a:t>
              </a:r>
              <a:endParaRPr sz="2400" dirty="0"/>
            </a:p>
          </p:txBody>
        </p:sp>
        <p:sp>
          <p:nvSpPr>
            <p:cNvPr id="20" name="Shape 150">
              <a:extLst>
                <a:ext uri="{FF2B5EF4-FFF2-40B4-BE49-F238E27FC236}">
                  <a16:creationId xmlns:a16="http://schemas.microsoft.com/office/drawing/2014/main" id="{3D1A44ED-7A53-4093-92B7-28C21EE87180}"/>
                </a:ext>
              </a:extLst>
            </p:cNvPr>
            <p:cNvSpPr/>
            <p:nvPr/>
          </p:nvSpPr>
          <p:spPr>
            <a:xfrm>
              <a:off x="1439302" y="1834788"/>
              <a:ext cx="3751843" cy="30895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1900" spc="-190">
                  <a:solidFill>
                    <a:srgbClr val="555555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lvl1pPr>
            </a:lstStyle>
            <a:p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포인터는 여러 가지 자료형으로 선언이 가능합니다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sz="14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84FDDC6-CA66-44CC-9901-1A64F2FC8987}"/>
              </a:ext>
            </a:extLst>
          </p:cNvPr>
          <p:cNvGrpSpPr/>
          <p:nvPr/>
        </p:nvGrpSpPr>
        <p:grpSpPr>
          <a:xfrm>
            <a:off x="606750" y="2527613"/>
            <a:ext cx="6942127" cy="462840"/>
            <a:chOff x="1080916" y="1753161"/>
            <a:chExt cx="7319190" cy="462840"/>
          </a:xfrm>
        </p:grpSpPr>
        <p:sp>
          <p:nvSpPr>
            <p:cNvPr id="22" name="Shape 148">
              <a:extLst>
                <a:ext uri="{FF2B5EF4-FFF2-40B4-BE49-F238E27FC236}">
                  <a16:creationId xmlns:a16="http://schemas.microsoft.com/office/drawing/2014/main" id="{D8E7C6D9-5749-4E79-AA87-EE32019BDD55}"/>
                </a:ext>
              </a:extLst>
            </p:cNvPr>
            <p:cNvSpPr/>
            <p:nvPr/>
          </p:nvSpPr>
          <p:spPr>
            <a:xfrm>
              <a:off x="1080916" y="1808921"/>
              <a:ext cx="7319190" cy="355139"/>
            </a:xfrm>
            <a:prstGeom prst="rect">
              <a:avLst/>
            </a:prstGeom>
            <a:blipFill>
              <a:blip r:embed="rId2"/>
            </a:blipFill>
            <a:ln w="3175">
              <a:solidFill>
                <a:srgbClr val="D3CCB0"/>
              </a:solidFill>
              <a:miter lim="400000"/>
            </a:ln>
          </p:spPr>
          <p:txBody>
            <a:bodyPr lIns="46302" tIns="46302" rIns="46302" bIns="46302" anchor="ctr"/>
            <a:lstStyle/>
            <a:p>
              <a:pPr>
                <a:defRPr sz="2100" spc="-210">
                  <a:solidFill>
                    <a:srgbClr val="FFFFFF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endParaRPr sz="2100"/>
            </a:p>
          </p:txBody>
        </p:sp>
        <p:sp>
          <p:nvSpPr>
            <p:cNvPr id="23" name="Shape 149">
              <a:extLst>
                <a:ext uri="{FF2B5EF4-FFF2-40B4-BE49-F238E27FC236}">
                  <a16:creationId xmlns:a16="http://schemas.microsoft.com/office/drawing/2014/main" id="{FF578CBE-BABE-452D-BA78-4EA98E22EBEE}"/>
                </a:ext>
              </a:extLst>
            </p:cNvPr>
            <p:cNvSpPr/>
            <p:nvPr/>
          </p:nvSpPr>
          <p:spPr>
            <a:xfrm>
              <a:off x="1080916" y="1753161"/>
              <a:ext cx="375759" cy="46284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3500" spc="-350">
                  <a:solidFill>
                    <a:srgbClr val="AD422F"/>
                  </a:solidFill>
                  <a:latin typeface="Dinbol"/>
                  <a:ea typeface="Dinbol"/>
                  <a:cs typeface="Dinbol"/>
                  <a:sym typeface="Dinbol"/>
                </a:defRPr>
              </a:lvl1pPr>
            </a:lstStyle>
            <a:p>
              <a:r>
                <a:rPr sz="2400" dirty="0"/>
                <a:t>0</a:t>
              </a:r>
              <a:r>
                <a:rPr lang="en-US" sz="2400" dirty="0"/>
                <a:t>3</a:t>
              </a:r>
              <a:endParaRPr sz="2400" dirty="0"/>
            </a:p>
          </p:txBody>
        </p:sp>
        <p:sp>
          <p:nvSpPr>
            <p:cNvPr id="24" name="Shape 150">
              <a:extLst>
                <a:ext uri="{FF2B5EF4-FFF2-40B4-BE49-F238E27FC236}">
                  <a16:creationId xmlns:a16="http://schemas.microsoft.com/office/drawing/2014/main" id="{3D1A44ED-7A53-4093-92B7-28C21EE87180}"/>
                </a:ext>
              </a:extLst>
            </p:cNvPr>
            <p:cNvSpPr/>
            <p:nvPr/>
          </p:nvSpPr>
          <p:spPr>
            <a:xfrm>
              <a:off x="1439302" y="1834788"/>
              <a:ext cx="5752549" cy="30895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1900" spc="-190">
                  <a:solidFill>
                    <a:srgbClr val="555555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lvl1pPr>
            </a:lstStyle>
            <a:p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포인터는 역참조를 통해 해당 메모리에 저장된 실제의 값을 가져올 수 있습니다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sz="14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1583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1C1EBA-C66F-451E-81D5-ABC8085F39CE}"/>
              </a:ext>
            </a:extLst>
          </p:cNvPr>
          <p:cNvSpPr txBox="1"/>
          <p:nvPr/>
        </p:nvSpPr>
        <p:spPr>
          <a:xfrm>
            <a:off x="3246165" y="3014089"/>
            <a:ext cx="399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D3C5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Q &amp; A</a:t>
            </a:r>
            <a:endParaRPr lang="ko-KR" altLang="en-US" sz="2800" dirty="0">
              <a:solidFill>
                <a:srgbClr val="2D3C5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B7AA87-B154-49F3-835B-70368B4573D1}"/>
              </a:ext>
            </a:extLst>
          </p:cNvPr>
          <p:cNvSpPr/>
          <p:nvPr/>
        </p:nvSpPr>
        <p:spPr>
          <a:xfrm>
            <a:off x="0" y="0"/>
            <a:ext cx="3026244" cy="6858000"/>
          </a:xfrm>
          <a:prstGeom prst="rect">
            <a:avLst/>
          </a:prstGeom>
          <a:solidFill>
            <a:srgbClr val="2D3C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EEAFF8B-0773-4659-B646-DB1AD5F87C73}"/>
              </a:ext>
            </a:extLst>
          </p:cNvPr>
          <p:cNvCxnSpPr/>
          <p:nvPr/>
        </p:nvCxnSpPr>
        <p:spPr>
          <a:xfrm>
            <a:off x="1866901" y="3628060"/>
            <a:ext cx="7839075" cy="0"/>
          </a:xfrm>
          <a:prstGeom prst="line">
            <a:avLst/>
          </a:prstGeom>
          <a:ln>
            <a:solidFill>
              <a:srgbClr val="2D3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566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1C1EBA-C66F-451E-81D5-ABC8085F39CE}"/>
              </a:ext>
            </a:extLst>
          </p:cNvPr>
          <p:cNvSpPr txBox="1"/>
          <p:nvPr/>
        </p:nvSpPr>
        <p:spPr>
          <a:xfrm>
            <a:off x="3246165" y="3014089"/>
            <a:ext cx="399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2D3C5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감사합니다</a:t>
            </a:r>
            <a:r>
              <a:rPr lang="en-US" altLang="ko-KR" sz="2800" dirty="0">
                <a:solidFill>
                  <a:srgbClr val="2D3C5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 sz="2800" dirty="0">
              <a:solidFill>
                <a:srgbClr val="2D3C5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B7AA87-B154-49F3-835B-70368B4573D1}"/>
              </a:ext>
            </a:extLst>
          </p:cNvPr>
          <p:cNvSpPr/>
          <p:nvPr/>
        </p:nvSpPr>
        <p:spPr>
          <a:xfrm>
            <a:off x="0" y="0"/>
            <a:ext cx="3026244" cy="6858000"/>
          </a:xfrm>
          <a:prstGeom prst="rect">
            <a:avLst/>
          </a:prstGeom>
          <a:solidFill>
            <a:srgbClr val="2D3C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EEAFF8B-0773-4659-B646-DB1AD5F87C73}"/>
              </a:ext>
            </a:extLst>
          </p:cNvPr>
          <p:cNvCxnSpPr/>
          <p:nvPr/>
        </p:nvCxnSpPr>
        <p:spPr>
          <a:xfrm>
            <a:off x="1866901" y="3628060"/>
            <a:ext cx="7839075" cy="0"/>
          </a:xfrm>
          <a:prstGeom prst="line">
            <a:avLst/>
          </a:prstGeom>
          <a:ln>
            <a:solidFill>
              <a:srgbClr val="2D3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18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4454E3-3B7B-4DFE-941D-344AE1DE4B6B}"/>
              </a:ext>
            </a:extLst>
          </p:cNvPr>
          <p:cNvSpPr/>
          <p:nvPr/>
        </p:nvSpPr>
        <p:spPr>
          <a:xfrm>
            <a:off x="-19240" y="0"/>
            <a:ext cx="342900" cy="6858000"/>
          </a:xfrm>
          <a:prstGeom prst="rect">
            <a:avLst/>
          </a:prstGeom>
          <a:solidFill>
            <a:srgbClr val="2D3C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BD24B6E-DA89-48D0-8F04-A220FDA40EE0}"/>
              </a:ext>
            </a:extLst>
          </p:cNvPr>
          <p:cNvCxnSpPr>
            <a:cxnSpLocks/>
          </p:cNvCxnSpPr>
          <p:nvPr/>
        </p:nvCxnSpPr>
        <p:spPr>
          <a:xfrm>
            <a:off x="323660" y="1266825"/>
            <a:ext cx="9382316" cy="0"/>
          </a:xfrm>
          <a:prstGeom prst="line">
            <a:avLst/>
          </a:prstGeom>
          <a:ln>
            <a:solidFill>
              <a:srgbClr val="2D3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13F72D-6691-433B-8922-65F23D91FE5B}"/>
              </a:ext>
            </a:extLst>
          </p:cNvPr>
          <p:cNvSpPr txBox="1"/>
          <p:nvPr/>
        </p:nvSpPr>
        <p:spPr>
          <a:xfrm>
            <a:off x="505153" y="652854"/>
            <a:ext cx="399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2D3C5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이번 시간 배울 내용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84FDDC6-CA66-44CC-9901-1A64F2FC8987}"/>
              </a:ext>
            </a:extLst>
          </p:cNvPr>
          <p:cNvGrpSpPr/>
          <p:nvPr/>
        </p:nvGrpSpPr>
        <p:grpSpPr>
          <a:xfrm>
            <a:off x="606752" y="1429477"/>
            <a:ext cx="6942127" cy="462840"/>
            <a:chOff x="1080916" y="1753161"/>
            <a:chExt cx="7319190" cy="462840"/>
          </a:xfrm>
        </p:grpSpPr>
        <p:sp>
          <p:nvSpPr>
            <p:cNvPr id="43" name="Shape 148">
              <a:extLst>
                <a:ext uri="{FF2B5EF4-FFF2-40B4-BE49-F238E27FC236}">
                  <a16:creationId xmlns:a16="http://schemas.microsoft.com/office/drawing/2014/main" id="{D8E7C6D9-5749-4E79-AA87-EE32019BDD55}"/>
                </a:ext>
              </a:extLst>
            </p:cNvPr>
            <p:cNvSpPr/>
            <p:nvPr/>
          </p:nvSpPr>
          <p:spPr>
            <a:xfrm>
              <a:off x="1080916" y="1808921"/>
              <a:ext cx="7319190" cy="355139"/>
            </a:xfrm>
            <a:prstGeom prst="rect">
              <a:avLst/>
            </a:prstGeom>
            <a:blipFill>
              <a:blip r:embed="rId2"/>
            </a:blipFill>
            <a:ln w="3175">
              <a:solidFill>
                <a:srgbClr val="D3CCB0"/>
              </a:solidFill>
              <a:miter lim="400000"/>
            </a:ln>
          </p:spPr>
          <p:txBody>
            <a:bodyPr lIns="46302" tIns="46302" rIns="46302" bIns="46302" anchor="ctr"/>
            <a:lstStyle/>
            <a:p>
              <a:pPr>
                <a:defRPr sz="2100" spc="-210">
                  <a:solidFill>
                    <a:srgbClr val="FFFFFF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endParaRPr sz="2100"/>
            </a:p>
          </p:txBody>
        </p:sp>
        <p:sp>
          <p:nvSpPr>
            <p:cNvPr id="44" name="Shape 149">
              <a:extLst>
                <a:ext uri="{FF2B5EF4-FFF2-40B4-BE49-F238E27FC236}">
                  <a16:creationId xmlns:a16="http://schemas.microsoft.com/office/drawing/2014/main" id="{FF578CBE-BABE-452D-BA78-4EA98E22EBEE}"/>
                </a:ext>
              </a:extLst>
            </p:cNvPr>
            <p:cNvSpPr/>
            <p:nvPr/>
          </p:nvSpPr>
          <p:spPr>
            <a:xfrm>
              <a:off x="1080916" y="1753161"/>
              <a:ext cx="314723" cy="46284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3500" spc="-350">
                  <a:solidFill>
                    <a:srgbClr val="AD422F"/>
                  </a:solidFill>
                  <a:latin typeface="Dinbol"/>
                  <a:ea typeface="Dinbol"/>
                  <a:cs typeface="Dinbol"/>
                  <a:sym typeface="Dinbol"/>
                </a:defRPr>
              </a:lvl1pPr>
            </a:lstStyle>
            <a:p>
              <a:r>
                <a:rPr sz="2400" dirty="0"/>
                <a:t>01</a:t>
              </a:r>
            </a:p>
          </p:txBody>
        </p:sp>
        <p:sp>
          <p:nvSpPr>
            <p:cNvPr id="45" name="Shape 150">
              <a:extLst>
                <a:ext uri="{FF2B5EF4-FFF2-40B4-BE49-F238E27FC236}">
                  <a16:creationId xmlns:a16="http://schemas.microsoft.com/office/drawing/2014/main" id="{3D1A44ED-7A53-4093-92B7-28C21EE87180}"/>
                </a:ext>
              </a:extLst>
            </p:cNvPr>
            <p:cNvSpPr/>
            <p:nvPr/>
          </p:nvSpPr>
          <p:spPr>
            <a:xfrm>
              <a:off x="1439302" y="1834788"/>
              <a:ext cx="3915442" cy="30895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1900" spc="-190">
                  <a:solidFill>
                    <a:srgbClr val="555555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lvl1pPr>
            </a:lstStyle>
            <a:p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메모리 </a:t>
              </a:r>
              <a:r>
                <a:rPr lang="ko-KR" altLang="en-US" sz="1400" dirty="0" err="1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주소값을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다루는 포인터에 대해서 알아봅시다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sz="14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84FDDC6-CA66-44CC-9901-1A64F2FC8987}"/>
              </a:ext>
            </a:extLst>
          </p:cNvPr>
          <p:cNvGrpSpPr/>
          <p:nvPr/>
        </p:nvGrpSpPr>
        <p:grpSpPr>
          <a:xfrm>
            <a:off x="606752" y="1948077"/>
            <a:ext cx="6942127" cy="462840"/>
            <a:chOff x="1080916" y="1753161"/>
            <a:chExt cx="7319190" cy="462840"/>
          </a:xfrm>
        </p:grpSpPr>
        <p:sp>
          <p:nvSpPr>
            <p:cNvPr id="11" name="Shape 148">
              <a:extLst>
                <a:ext uri="{FF2B5EF4-FFF2-40B4-BE49-F238E27FC236}">
                  <a16:creationId xmlns:a16="http://schemas.microsoft.com/office/drawing/2014/main" id="{D8E7C6D9-5749-4E79-AA87-EE32019BDD55}"/>
                </a:ext>
              </a:extLst>
            </p:cNvPr>
            <p:cNvSpPr/>
            <p:nvPr/>
          </p:nvSpPr>
          <p:spPr>
            <a:xfrm>
              <a:off x="1080916" y="1808921"/>
              <a:ext cx="7319190" cy="355139"/>
            </a:xfrm>
            <a:prstGeom prst="rect">
              <a:avLst/>
            </a:prstGeom>
            <a:blipFill>
              <a:blip r:embed="rId2"/>
            </a:blipFill>
            <a:ln w="3175">
              <a:solidFill>
                <a:srgbClr val="D3CCB0"/>
              </a:solidFill>
              <a:miter lim="400000"/>
            </a:ln>
          </p:spPr>
          <p:txBody>
            <a:bodyPr lIns="46302" tIns="46302" rIns="46302" bIns="46302" anchor="ctr"/>
            <a:lstStyle/>
            <a:p>
              <a:pPr>
                <a:defRPr sz="2100" spc="-210">
                  <a:solidFill>
                    <a:srgbClr val="FFFFFF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endParaRPr sz="2100"/>
            </a:p>
          </p:txBody>
        </p:sp>
        <p:sp>
          <p:nvSpPr>
            <p:cNvPr id="13" name="Shape 149">
              <a:extLst>
                <a:ext uri="{FF2B5EF4-FFF2-40B4-BE49-F238E27FC236}">
                  <a16:creationId xmlns:a16="http://schemas.microsoft.com/office/drawing/2014/main" id="{FF578CBE-BABE-452D-BA78-4EA98E22EBEE}"/>
                </a:ext>
              </a:extLst>
            </p:cNvPr>
            <p:cNvSpPr/>
            <p:nvPr/>
          </p:nvSpPr>
          <p:spPr>
            <a:xfrm>
              <a:off x="1080916" y="1753161"/>
              <a:ext cx="375759" cy="46284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3500" spc="-350">
                  <a:solidFill>
                    <a:srgbClr val="AD422F"/>
                  </a:solidFill>
                  <a:latin typeface="Dinbol"/>
                  <a:ea typeface="Dinbol"/>
                  <a:cs typeface="Dinbol"/>
                  <a:sym typeface="Dinbol"/>
                </a:defRPr>
              </a:lvl1pPr>
            </a:lstStyle>
            <a:p>
              <a:r>
                <a:rPr sz="2400" dirty="0"/>
                <a:t>0</a:t>
              </a:r>
              <a:r>
                <a:rPr lang="en-US" sz="2400" dirty="0"/>
                <a:t>2</a:t>
              </a:r>
              <a:endParaRPr sz="2400" dirty="0"/>
            </a:p>
          </p:txBody>
        </p:sp>
        <p:sp>
          <p:nvSpPr>
            <p:cNvPr id="14" name="Shape 150">
              <a:extLst>
                <a:ext uri="{FF2B5EF4-FFF2-40B4-BE49-F238E27FC236}">
                  <a16:creationId xmlns:a16="http://schemas.microsoft.com/office/drawing/2014/main" id="{3D1A44ED-7A53-4093-92B7-28C21EE87180}"/>
                </a:ext>
              </a:extLst>
            </p:cNvPr>
            <p:cNvSpPr/>
            <p:nvPr/>
          </p:nvSpPr>
          <p:spPr>
            <a:xfrm>
              <a:off x="1439302" y="1834788"/>
              <a:ext cx="4704367" cy="30895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1900" spc="-190">
                  <a:solidFill>
                    <a:srgbClr val="555555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lvl1pPr>
            </a:lstStyle>
            <a:p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포인터는 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언어에서 꽃이라고 불릴 정도로 핵심적인 내용입니다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sz="14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84FDDC6-CA66-44CC-9901-1A64F2FC8987}"/>
              </a:ext>
            </a:extLst>
          </p:cNvPr>
          <p:cNvGrpSpPr/>
          <p:nvPr/>
        </p:nvGrpSpPr>
        <p:grpSpPr>
          <a:xfrm>
            <a:off x="606751" y="2518618"/>
            <a:ext cx="6942127" cy="462840"/>
            <a:chOff x="1080916" y="1753161"/>
            <a:chExt cx="7319190" cy="462840"/>
          </a:xfrm>
        </p:grpSpPr>
        <p:sp>
          <p:nvSpPr>
            <p:cNvPr id="21" name="Shape 148">
              <a:extLst>
                <a:ext uri="{FF2B5EF4-FFF2-40B4-BE49-F238E27FC236}">
                  <a16:creationId xmlns:a16="http://schemas.microsoft.com/office/drawing/2014/main" id="{D8E7C6D9-5749-4E79-AA87-EE32019BDD55}"/>
                </a:ext>
              </a:extLst>
            </p:cNvPr>
            <p:cNvSpPr/>
            <p:nvPr/>
          </p:nvSpPr>
          <p:spPr>
            <a:xfrm>
              <a:off x="1080916" y="1808921"/>
              <a:ext cx="7319190" cy="355139"/>
            </a:xfrm>
            <a:prstGeom prst="rect">
              <a:avLst/>
            </a:prstGeom>
            <a:blipFill>
              <a:blip r:embed="rId2"/>
            </a:blipFill>
            <a:ln w="3175">
              <a:solidFill>
                <a:srgbClr val="D3CCB0"/>
              </a:solidFill>
              <a:miter lim="400000"/>
            </a:ln>
          </p:spPr>
          <p:txBody>
            <a:bodyPr lIns="46302" tIns="46302" rIns="46302" bIns="46302" anchor="ctr"/>
            <a:lstStyle/>
            <a:p>
              <a:pPr>
                <a:defRPr sz="2100" spc="-210">
                  <a:solidFill>
                    <a:srgbClr val="FFFFFF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endParaRPr sz="2100"/>
            </a:p>
          </p:txBody>
        </p:sp>
        <p:sp>
          <p:nvSpPr>
            <p:cNvPr id="22" name="Shape 149">
              <a:extLst>
                <a:ext uri="{FF2B5EF4-FFF2-40B4-BE49-F238E27FC236}">
                  <a16:creationId xmlns:a16="http://schemas.microsoft.com/office/drawing/2014/main" id="{FF578CBE-BABE-452D-BA78-4EA98E22EBEE}"/>
                </a:ext>
              </a:extLst>
            </p:cNvPr>
            <p:cNvSpPr/>
            <p:nvPr/>
          </p:nvSpPr>
          <p:spPr>
            <a:xfrm>
              <a:off x="1080916" y="1753161"/>
              <a:ext cx="375759" cy="46284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3500" spc="-350">
                  <a:solidFill>
                    <a:srgbClr val="AD422F"/>
                  </a:solidFill>
                  <a:latin typeface="Dinbol"/>
                  <a:ea typeface="Dinbol"/>
                  <a:cs typeface="Dinbol"/>
                  <a:sym typeface="Dinbol"/>
                </a:defRPr>
              </a:lvl1pPr>
            </a:lstStyle>
            <a:p>
              <a:r>
                <a:rPr sz="2400" dirty="0"/>
                <a:t>0</a:t>
              </a:r>
              <a:r>
                <a:rPr lang="en-US" sz="2400" dirty="0"/>
                <a:t>3</a:t>
              </a:r>
              <a:endParaRPr sz="2400" dirty="0"/>
            </a:p>
          </p:txBody>
        </p:sp>
        <p:sp>
          <p:nvSpPr>
            <p:cNvPr id="23" name="Shape 150">
              <a:extLst>
                <a:ext uri="{FF2B5EF4-FFF2-40B4-BE49-F238E27FC236}">
                  <a16:creationId xmlns:a16="http://schemas.microsoft.com/office/drawing/2014/main" id="{3D1A44ED-7A53-4093-92B7-28C21EE87180}"/>
                </a:ext>
              </a:extLst>
            </p:cNvPr>
            <p:cNvSpPr/>
            <p:nvPr/>
          </p:nvSpPr>
          <p:spPr>
            <a:xfrm>
              <a:off x="1439302" y="1834788"/>
              <a:ext cx="5100858" cy="30895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1900" spc="-190">
                  <a:solidFill>
                    <a:srgbClr val="555555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lvl1pPr>
            </a:lstStyle>
            <a:p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포인터는 초보자들에게 매우 이해하기 어려운 내용인 것이 사실입니다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sz="14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84FDDC6-CA66-44CC-9901-1A64F2FC8987}"/>
              </a:ext>
            </a:extLst>
          </p:cNvPr>
          <p:cNvGrpSpPr/>
          <p:nvPr/>
        </p:nvGrpSpPr>
        <p:grpSpPr>
          <a:xfrm>
            <a:off x="606750" y="3089159"/>
            <a:ext cx="6942127" cy="462840"/>
            <a:chOff x="1080916" y="1753161"/>
            <a:chExt cx="7319190" cy="462840"/>
          </a:xfrm>
        </p:grpSpPr>
        <p:sp>
          <p:nvSpPr>
            <p:cNvPr id="18" name="Shape 148">
              <a:extLst>
                <a:ext uri="{FF2B5EF4-FFF2-40B4-BE49-F238E27FC236}">
                  <a16:creationId xmlns:a16="http://schemas.microsoft.com/office/drawing/2014/main" id="{D8E7C6D9-5749-4E79-AA87-EE32019BDD55}"/>
                </a:ext>
              </a:extLst>
            </p:cNvPr>
            <p:cNvSpPr/>
            <p:nvPr/>
          </p:nvSpPr>
          <p:spPr>
            <a:xfrm>
              <a:off x="1080916" y="1808921"/>
              <a:ext cx="7319190" cy="355139"/>
            </a:xfrm>
            <a:prstGeom prst="rect">
              <a:avLst/>
            </a:prstGeom>
            <a:blipFill>
              <a:blip r:embed="rId2"/>
            </a:blipFill>
            <a:ln w="3175">
              <a:solidFill>
                <a:srgbClr val="D3CCB0"/>
              </a:solidFill>
              <a:miter lim="400000"/>
            </a:ln>
          </p:spPr>
          <p:txBody>
            <a:bodyPr lIns="46302" tIns="46302" rIns="46302" bIns="46302" anchor="ctr"/>
            <a:lstStyle/>
            <a:p>
              <a:pPr>
                <a:defRPr sz="2100" spc="-210">
                  <a:solidFill>
                    <a:srgbClr val="FFFFFF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endParaRPr sz="2100"/>
            </a:p>
          </p:txBody>
        </p:sp>
        <p:sp>
          <p:nvSpPr>
            <p:cNvPr id="19" name="Shape 149">
              <a:extLst>
                <a:ext uri="{FF2B5EF4-FFF2-40B4-BE49-F238E27FC236}">
                  <a16:creationId xmlns:a16="http://schemas.microsoft.com/office/drawing/2014/main" id="{FF578CBE-BABE-452D-BA78-4EA98E22EBEE}"/>
                </a:ext>
              </a:extLst>
            </p:cNvPr>
            <p:cNvSpPr/>
            <p:nvPr/>
          </p:nvSpPr>
          <p:spPr>
            <a:xfrm>
              <a:off x="1080916" y="1753161"/>
              <a:ext cx="375759" cy="46284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3500" spc="-350">
                  <a:solidFill>
                    <a:srgbClr val="AD422F"/>
                  </a:solidFill>
                  <a:latin typeface="Dinbol"/>
                  <a:ea typeface="Dinbol"/>
                  <a:cs typeface="Dinbol"/>
                  <a:sym typeface="Dinbol"/>
                </a:defRPr>
              </a:lvl1pPr>
            </a:lstStyle>
            <a:p>
              <a:r>
                <a:rPr sz="2400" dirty="0"/>
                <a:t>0</a:t>
              </a:r>
              <a:r>
                <a:rPr lang="en-US" sz="2400" dirty="0"/>
                <a:t>4</a:t>
              </a:r>
              <a:endParaRPr sz="2400" dirty="0"/>
            </a:p>
          </p:txBody>
        </p:sp>
        <p:sp>
          <p:nvSpPr>
            <p:cNvPr id="24" name="Shape 150">
              <a:extLst>
                <a:ext uri="{FF2B5EF4-FFF2-40B4-BE49-F238E27FC236}">
                  <a16:creationId xmlns:a16="http://schemas.microsoft.com/office/drawing/2014/main" id="{3D1A44ED-7A53-4093-92B7-28C21EE87180}"/>
                </a:ext>
              </a:extLst>
            </p:cNvPr>
            <p:cNvSpPr/>
            <p:nvPr/>
          </p:nvSpPr>
          <p:spPr>
            <a:xfrm>
              <a:off x="1439302" y="1834788"/>
              <a:ext cx="4673946" cy="30895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1900" spc="-190">
                  <a:solidFill>
                    <a:srgbClr val="555555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lvl1pPr>
            </a:lstStyle>
            <a:p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알아들을 수 있는 만큼만 최대한 따라오기 위해서 노력해 보세요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sz="14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100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4454E3-3B7B-4DFE-941D-344AE1DE4B6B}"/>
              </a:ext>
            </a:extLst>
          </p:cNvPr>
          <p:cNvSpPr/>
          <p:nvPr/>
        </p:nvSpPr>
        <p:spPr>
          <a:xfrm>
            <a:off x="-19240" y="0"/>
            <a:ext cx="342900" cy="6858000"/>
          </a:xfrm>
          <a:prstGeom prst="rect">
            <a:avLst/>
          </a:prstGeom>
          <a:solidFill>
            <a:srgbClr val="2D3C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BD24B6E-DA89-48D0-8F04-A220FDA40EE0}"/>
              </a:ext>
            </a:extLst>
          </p:cNvPr>
          <p:cNvCxnSpPr>
            <a:cxnSpLocks/>
          </p:cNvCxnSpPr>
          <p:nvPr/>
        </p:nvCxnSpPr>
        <p:spPr>
          <a:xfrm>
            <a:off x="323660" y="1266825"/>
            <a:ext cx="9382316" cy="0"/>
          </a:xfrm>
          <a:prstGeom prst="line">
            <a:avLst/>
          </a:prstGeom>
          <a:ln>
            <a:solidFill>
              <a:srgbClr val="2D3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13F72D-6691-433B-8922-65F23D91FE5B}"/>
              </a:ext>
            </a:extLst>
          </p:cNvPr>
          <p:cNvSpPr txBox="1"/>
          <p:nvPr/>
        </p:nvSpPr>
        <p:spPr>
          <a:xfrm>
            <a:off x="505153" y="652854"/>
            <a:ext cx="399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2D3C5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포인터란</a:t>
            </a:r>
            <a:r>
              <a:rPr lang="en-US" altLang="ko-KR" sz="2800" dirty="0">
                <a:solidFill>
                  <a:srgbClr val="2D3C5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?</a:t>
            </a:r>
            <a:endParaRPr lang="ko-KR" altLang="en-US" sz="2800" dirty="0">
              <a:solidFill>
                <a:srgbClr val="2D3C5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84FDDC6-CA66-44CC-9901-1A64F2FC8987}"/>
              </a:ext>
            </a:extLst>
          </p:cNvPr>
          <p:cNvGrpSpPr/>
          <p:nvPr/>
        </p:nvGrpSpPr>
        <p:grpSpPr>
          <a:xfrm>
            <a:off x="606752" y="1429477"/>
            <a:ext cx="6942127" cy="462840"/>
            <a:chOff x="1080916" y="1753161"/>
            <a:chExt cx="7319190" cy="462840"/>
          </a:xfrm>
        </p:grpSpPr>
        <p:sp>
          <p:nvSpPr>
            <p:cNvPr id="43" name="Shape 148">
              <a:extLst>
                <a:ext uri="{FF2B5EF4-FFF2-40B4-BE49-F238E27FC236}">
                  <a16:creationId xmlns:a16="http://schemas.microsoft.com/office/drawing/2014/main" id="{D8E7C6D9-5749-4E79-AA87-EE32019BDD55}"/>
                </a:ext>
              </a:extLst>
            </p:cNvPr>
            <p:cNvSpPr/>
            <p:nvPr/>
          </p:nvSpPr>
          <p:spPr>
            <a:xfrm>
              <a:off x="1080916" y="1808921"/>
              <a:ext cx="7319190" cy="355139"/>
            </a:xfrm>
            <a:prstGeom prst="rect">
              <a:avLst/>
            </a:prstGeom>
            <a:blipFill>
              <a:blip r:embed="rId2"/>
            </a:blipFill>
            <a:ln w="3175">
              <a:solidFill>
                <a:srgbClr val="D3CCB0"/>
              </a:solidFill>
              <a:miter lim="400000"/>
            </a:ln>
          </p:spPr>
          <p:txBody>
            <a:bodyPr lIns="46302" tIns="46302" rIns="46302" bIns="46302" anchor="ctr"/>
            <a:lstStyle/>
            <a:p>
              <a:pPr>
                <a:defRPr sz="2100" spc="-210">
                  <a:solidFill>
                    <a:srgbClr val="FFFFFF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endParaRPr sz="2100"/>
            </a:p>
          </p:txBody>
        </p:sp>
        <p:sp>
          <p:nvSpPr>
            <p:cNvPr id="44" name="Shape 149">
              <a:extLst>
                <a:ext uri="{FF2B5EF4-FFF2-40B4-BE49-F238E27FC236}">
                  <a16:creationId xmlns:a16="http://schemas.microsoft.com/office/drawing/2014/main" id="{FF578CBE-BABE-452D-BA78-4EA98E22EBEE}"/>
                </a:ext>
              </a:extLst>
            </p:cNvPr>
            <p:cNvSpPr/>
            <p:nvPr/>
          </p:nvSpPr>
          <p:spPr>
            <a:xfrm>
              <a:off x="1080916" y="1753161"/>
              <a:ext cx="375759" cy="46284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3500" spc="-350">
                  <a:solidFill>
                    <a:srgbClr val="AD422F"/>
                  </a:solidFill>
                  <a:latin typeface="Dinbol"/>
                  <a:ea typeface="Dinbol"/>
                  <a:cs typeface="Dinbol"/>
                  <a:sym typeface="Dinbol"/>
                </a:defRPr>
              </a:lvl1pPr>
            </a:lstStyle>
            <a:p>
              <a:r>
                <a:rPr sz="2400" dirty="0"/>
                <a:t>0</a:t>
              </a:r>
              <a:r>
                <a:rPr lang="en-US" sz="2400" dirty="0"/>
                <a:t>1</a:t>
              </a:r>
              <a:endParaRPr sz="2400" dirty="0"/>
            </a:p>
          </p:txBody>
        </p:sp>
        <p:sp>
          <p:nvSpPr>
            <p:cNvPr id="45" name="Shape 150">
              <a:extLst>
                <a:ext uri="{FF2B5EF4-FFF2-40B4-BE49-F238E27FC236}">
                  <a16:creationId xmlns:a16="http://schemas.microsoft.com/office/drawing/2014/main" id="{3D1A44ED-7A53-4093-92B7-28C21EE87180}"/>
                </a:ext>
              </a:extLst>
            </p:cNvPr>
            <p:cNvSpPr/>
            <p:nvPr/>
          </p:nvSpPr>
          <p:spPr>
            <a:xfrm>
              <a:off x="1439302" y="1834788"/>
              <a:ext cx="5367889" cy="30895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1900" spc="-190">
                  <a:solidFill>
                    <a:srgbClr val="555555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lvl1pPr>
            </a:lstStyle>
            <a:p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다음과 같이 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num 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이라는 변수 안에 새로운 정수를 할당한다고 가정합시다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sz="14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84FDDC6-CA66-44CC-9901-1A64F2FC8987}"/>
              </a:ext>
            </a:extLst>
          </p:cNvPr>
          <p:cNvGrpSpPr/>
          <p:nvPr/>
        </p:nvGrpSpPr>
        <p:grpSpPr>
          <a:xfrm>
            <a:off x="606748" y="2494113"/>
            <a:ext cx="6942127" cy="462840"/>
            <a:chOff x="1080916" y="1753161"/>
            <a:chExt cx="7319190" cy="462840"/>
          </a:xfrm>
        </p:grpSpPr>
        <p:sp>
          <p:nvSpPr>
            <p:cNvPr id="22" name="Shape 148">
              <a:extLst>
                <a:ext uri="{FF2B5EF4-FFF2-40B4-BE49-F238E27FC236}">
                  <a16:creationId xmlns:a16="http://schemas.microsoft.com/office/drawing/2014/main" id="{D8E7C6D9-5749-4E79-AA87-EE32019BDD55}"/>
                </a:ext>
              </a:extLst>
            </p:cNvPr>
            <p:cNvSpPr/>
            <p:nvPr/>
          </p:nvSpPr>
          <p:spPr>
            <a:xfrm>
              <a:off x="1080916" y="1808921"/>
              <a:ext cx="7319190" cy="355139"/>
            </a:xfrm>
            <a:prstGeom prst="rect">
              <a:avLst/>
            </a:prstGeom>
            <a:blipFill>
              <a:blip r:embed="rId2"/>
            </a:blipFill>
            <a:ln w="3175">
              <a:solidFill>
                <a:srgbClr val="D3CCB0"/>
              </a:solidFill>
              <a:miter lim="400000"/>
            </a:ln>
          </p:spPr>
          <p:txBody>
            <a:bodyPr lIns="46302" tIns="46302" rIns="46302" bIns="46302" anchor="ctr"/>
            <a:lstStyle/>
            <a:p>
              <a:pPr>
                <a:defRPr sz="2100" spc="-210">
                  <a:solidFill>
                    <a:srgbClr val="FFFFFF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endParaRPr sz="2100"/>
            </a:p>
          </p:txBody>
        </p:sp>
        <p:sp>
          <p:nvSpPr>
            <p:cNvPr id="23" name="Shape 149">
              <a:extLst>
                <a:ext uri="{FF2B5EF4-FFF2-40B4-BE49-F238E27FC236}">
                  <a16:creationId xmlns:a16="http://schemas.microsoft.com/office/drawing/2014/main" id="{FF578CBE-BABE-452D-BA78-4EA98E22EBEE}"/>
                </a:ext>
              </a:extLst>
            </p:cNvPr>
            <p:cNvSpPr/>
            <p:nvPr/>
          </p:nvSpPr>
          <p:spPr>
            <a:xfrm>
              <a:off x="1080916" y="1753161"/>
              <a:ext cx="375759" cy="46284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3500" spc="-350">
                  <a:solidFill>
                    <a:srgbClr val="AD422F"/>
                  </a:solidFill>
                  <a:latin typeface="Dinbol"/>
                  <a:ea typeface="Dinbol"/>
                  <a:cs typeface="Dinbol"/>
                  <a:sym typeface="Dinbol"/>
                </a:defRPr>
              </a:lvl1pPr>
            </a:lstStyle>
            <a:p>
              <a:r>
                <a:rPr sz="2400" dirty="0"/>
                <a:t>0</a:t>
              </a:r>
              <a:r>
                <a:rPr lang="en-US" sz="2400" dirty="0"/>
                <a:t>2</a:t>
              </a:r>
              <a:endParaRPr sz="2400" dirty="0"/>
            </a:p>
          </p:txBody>
        </p:sp>
        <p:sp>
          <p:nvSpPr>
            <p:cNvPr id="24" name="Shape 150">
              <a:extLst>
                <a:ext uri="{FF2B5EF4-FFF2-40B4-BE49-F238E27FC236}">
                  <a16:creationId xmlns:a16="http://schemas.microsoft.com/office/drawing/2014/main" id="{3D1A44ED-7A53-4093-92B7-28C21EE87180}"/>
                </a:ext>
              </a:extLst>
            </p:cNvPr>
            <p:cNvSpPr/>
            <p:nvPr/>
          </p:nvSpPr>
          <p:spPr>
            <a:xfrm>
              <a:off x="1439302" y="1834788"/>
              <a:ext cx="3633877" cy="30895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1900" spc="-190">
                  <a:solidFill>
                    <a:srgbClr val="555555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lvl1pPr>
            </a:lstStyle>
            <a:p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그러면 이러한 변수는 어디에 생성되는 것일까요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sz="14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84FDDC6-CA66-44CC-9901-1A64F2FC8987}"/>
              </a:ext>
            </a:extLst>
          </p:cNvPr>
          <p:cNvGrpSpPr/>
          <p:nvPr/>
        </p:nvGrpSpPr>
        <p:grpSpPr>
          <a:xfrm>
            <a:off x="606747" y="3028914"/>
            <a:ext cx="6942127" cy="462840"/>
            <a:chOff x="1080916" y="1753161"/>
            <a:chExt cx="7319190" cy="462840"/>
          </a:xfrm>
        </p:grpSpPr>
        <p:sp>
          <p:nvSpPr>
            <p:cNvPr id="26" name="Shape 148">
              <a:extLst>
                <a:ext uri="{FF2B5EF4-FFF2-40B4-BE49-F238E27FC236}">
                  <a16:creationId xmlns:a16="http://schemas.microsoft.com/office/drawing/2014/main" id="{D8E7C6D9-5749-4E79-AA87-EE32019BDD55}"/>
                </a:ext>
              </a:extLst>
            </p:cNvPr>
            <p:cNvSpPr/>
            <p:nvPr/>
          </p:nvSpPr>
          <p:spPr>
            <a:xfrm>
              <a:off x="1080916" y="1808921"/>
              <a:ext cx="7319190" cy="355139"/>
            </a:xfrm>
            <a:prstGeom prst="rect">
              <a:avLst/>
            </a:prstGeom>
            <a:blipFill>
              <a:blip r:embed="rId2"/>
            </a:blipFill>
            <a:ln w="3175">
              <a:solidFill>
                <a:srgbClr val="D3CCB0"/>
              </a:solidFill>
              <a:miter lim="400000"/>
            </a:ln>
          </p:spPr>
          <p:txBody>
            <a:bodyPr lIns="46302" tIns="46302" rIns="46302" bIns="46302" anchor="ctr"/>
            <a:lstStyle/>
            <a:p>
              <a:pPr>
                <a:defRPr sz="2100" spc="-210">
                  <a:solidFill>
                    <a:srgbClr val="FFFFFF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endParaRPr sz="2100"/>
            </a:p>
          </p:txBody>
        </p:sp>
        <p:sp>
          <p:nvSpPr>
            <p:cNvPr id="27" name="Shape 149">
              <a:extLst>
                <a:ext uri="{FF2B5EF4-FFF2-40B4-BE49-F238E27FC236}">
                  <a16:creationId xmlns:a16="http://schemas.microsoft.com/office/drawing/2014/main" id="{FF578CBE-BABE-452D-BA78-4EA98E22EBEE}"/>
                </a:ext>
              </a:extLst>
            </p:cNvPr>
            <p:cNvSpPr/>
            <p:nvPr/>
          </p:nvSpPr>
          <p:spPr>
            <a:xfrm>
              <a:off x="1080916" y="1753161"/>
              <a:ext cx="375759" cy="46284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3500" spc="-350">
                  <a:solidFill>
                    <a:srgbClr val="AD422F"/>
                  </a:solidFill>
                  <a:latin typeface="Dinbol"/>
                  <a:ea typeface="Dinbol"/>
                  <a:cs typeface="Dinbol"/>
                  <a:sym typeface="Dinbol"/>
                </a:defRPr>
              </a:lvl1pPr>
            </a:lstStyle>
            <a:p>
              <a:r>
                <a:rPr sz="2400" dirty="0"/>
                <a:t>0</a:t>
              </a:r>
              <a:r>
                <a:rPr lang="en-US" sz="2400" dirty="0"/>
                <a:t>3</a:t>
              </a:r>
              <a:endParaRPr sz="2400" dirty="0"/>
            </a:p>
          </p:txBody>
        </p:sp>
        <p:sp>
          <p:nvSpPr>
            <p:cNvPr id="28" name="Shape 150">
              <a:extLst>
                <a:ext uri="{FF2B5EF4-FFF2-40B4-BE49-F238E27FC236}">
                  <a16:creationId xmlns:a16="http://schemas.microsoft.com/office/drawing/2014/main" id="{3D1A44ED-7A53-4093-92B7-28C21EE87180}"/>
                </a:ext>
              </a:extLst>
            </p:cNvPr>
            <p:cNvSpPr/>
            <p:nvPr/>
          </p:nvSpPr>
          <p:spPr>
            <a:xfrm>
              <a:off x="1439302" y="1834788"/>
              <a:ext cx="4306525" cy="30895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1900" spc="-190">
                  <a:solidFill>
                    <a:srgbClr val="555555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lvl1pPr>
            </a:lstStyle>
            <a:p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변수는 다음 그림과 같이 컴퓨터의 메모리 내에 생성됩니다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sz="14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C764CB5E-9DBD-4ADA-AB3D-1D64B46CE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27" y="3580505"/>
            <a:ext cx="3664573" cy="31519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26FAF3-09B2-475B-8EC0-2CEA9A3A6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47" y="1942872"/>
            <a:ext cx="33813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6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4454E3-3B7B-4DFE-941D-344AE1DE4B6B}"/>
              </a:ext>
            </a:extLst>
          </p:cNvPr>
          <p:cNvSpPr/>
          <p:nvPr/>
        </p:nvSpPr>
        <p:spPr>
          <a:xfrm>
            <a:off x="-19240" y="0"/>
            <a:ext cx="342900" cy="6858000"/>
          </a:xfrm>
          <a:prstGeom prst="rect">
            <a:avLst/>
          </a:prstGeom>
          <a:solidFill>
            <a:srgbClr val="2D3C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BD24B6E-DA89-48D0-8F04-A220FDA40EE0}"/>
              </a:ext>
            </a:extLst>
          </p:cNvPr>
          <p:cNvCxnSpPr>
            <a:cxnSpLocks/>
          </p:cNvCxnSpPr>
          <p:nvPr/>
        </p:nvCxnSpPr>
        <p:spPr>
          <a:xfrm>
            <a:off x="323660" y="1266825"/>
            <a:ext cx="9382316" cy="0"/>
          </a:xfrm>
          <a:prstGeom prst="line">
            <a:avLst/>
          </a:prstGeom>
          <a:ln>
            <a:solidFill>
              <a:srgbClr val="2D3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13F72D-6691-433B-8922-65F23D91FE5B}"/>
              </a:ext>
            </a:extLst>
          </p:cNvPr>
          <p:cNvSpPr txBox="1"/>
          <p:nvPr/>
        </p:nvSpPr>
        <p:spPr>
          <a:xfrm>
            <a:off x="505153" y="652854"/>
            <a:ext cx="399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2D3C5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포인터란</a:t>
            </a:r>
            <a:r>
              <a:rPr lang="en-US" altLang="ko-KR" sz="2800" dirty="0">
                <a:solidFill>
                  <a:srgbClr val="2D3C5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?</a:t>
            </a:r>
            <a:endParaRPr lang="ko-KR" altLang="en-US" sz="2800" dirty="0">
              <a:solidFill>
                <a:srgbClr val="2D3C5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84FDDC6-CA66-44CC-9901-1A64F2FC8987}"/>
              </a:ext>
            </a:extLst>
          </p:cNvPr>
          <p:cNvGrpSpPr/>
          <p:nvPr/>
        </p:nvGrpSpPr>
        <p:grpSpPr>
          <a:xfrm>
            <a:off x="606752" y="1429477"/>
            <a:ext cx="6942127" cy="462840"/>
            <a:chOff x="1080916" y="1753161"/>
            <a:chExt cx="7319190" cy="462840"/>
          </a:xfrm>
        </p:grpSpPr>
        <p:sp>
          <p:nvSpPr>
            <p:cNvPr id="43" name="Shape 148">
              <a:extLst>
                <a:ext uri="{FF2B5EF4-FFF2-40B4-BE49-F238E27FC236}">
                  <a16:creationId xmlns:a16="http://schemas.microsoft.com/office/drawing/2014/main" id="{D8E7C6D9-5749-4E79-AA87-EE32019BDD55}"/>
                </a:ext>
              </a:extLst>
            </p:cNvPr>
            <p:cNvSpPr/>
            <p:nvPr/>
          </p:nvSpPr>
          <p:spPr>
            <a:xfrm>
              <a:off x="1080916" y="1808921"/>
              <a:ext cx="7319190" cy="355139"/>
            </a:xfrm>
            <a:prstGeom prst="rect">
              <a:avLst/>
            </a:prstGeom>
            <a:blipFill>
              <a:blip r:embed="rId2"/>
            </a:blipFill>
            <a:ln w="3175">
              <a:solidFill>
                <a:srgbClr val="D3CCB0"/>
              </a:solidFill>
              <a:miter lim="400000"/>
            </a:ln>
          </p:spPr>
          <p:txBody>
            <a:bodyPr lIns="46302" tIns="46302" rIns="46302" bIns="46302" anchor="ctr"/>
            <a:lstStyle/>
            <a:p>
              <a:pPr>
                <a:defRPr sz="2100" spc="-210">
                  <a:solidFill>
                    <a:srgbClr val="FFFFFF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endParaRPr sz="2100"/>
            </a:p>
          </p:txBody>
        </p:sp>
        <p:sp>
          <p:nvSpPr>
            <p:cNvPr id="44" name="Shape 149">
              <a:extLst>
                <a:ext uri="{FF2B5EF4-FFF2-40B4-BE49-F238E27FC236}">
                  <a16:creationId xmlns:a16="http://schemas.microsoft.com/office/drawing/2014/main" id="{FF578CBE-BABE-452D-BA78-4EA98E22EBEE}"/>
                </a:ext>
              </a:extLst>
            </p:cNvPr>
            <p:cNvSpPr/>
            <p:nvPr/>
          </p:nvSpPr>
          <p:spPr>
            <a:xfrm>
              <a:off x="1080916" y="1753161"/>
              <a:ext cx="331817" cy="46284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3500" spc="-350">
                  <a:solidFill>
                    <a:srgbClr val="AD422F"/>
                  </a:solidFill>
                  <a:latin typeface="Dinbol"/>
                  <a:ea typeface="Dinbol"/>
                  <a:cs typeface="Dinbol"/>
                  <a:sym typeface="Dinbol"/>
                </a:defRPr>
              </a:lvl1pPr>
            </a:lstStyle>
            <a:p>
              <a:r>
                <a:rPr sz="2400" dirty="0"/>
                <a:t>0</a:t>
              </a:r>
              <a:r>
                <a:rPr lang="en-US" altLang="ko-KR" sz="2400" dirty="0"/>
                <a:t>4</a:t>
              </a:r>
              <a:endParaRPr sz="2400" dirty="0"/>
            </a:p>
          </p:txBody>
        </p:sp>
        <p:sp>
          <p:nvSpPr>
            <p:cNvPr id="45" name="Shape 150">
              <a:extLst>
                <a:ext uri="{FF2B5EF4-FFF2-40B4-BE49-F238E27FC236}">
                  <a16:creationId xmlns:a16="http://schemas.microsoft.com/office/drawing/2014/main" id="{3D1A44ED-7A53-4093-92B7-28C21EE87180}"/>
                </a:ext>
              </a:extLst>
            </p:cNvPr>
            <p:cNvSpPr/>
            <p:nvPr/>
          </p:nvSpPr>
          <p:spPr>
            <a:xfrm>
              <a:off x="1439302" y="1834788"/>
              <a:ext cx="2713464" cy="30895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1900" spc="-190">
                  <a:solidFill>
                    <a:srgbClr val="555555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lvl1pPr>
            </a:lstStyle>
            <a:p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다음 코드를 입력하고 실행해 봅시다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sz="14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84FDDC6-CA66-44CC-9901-1A64F2FC8987}"/>
              </a:ext>
            </a:extLst>
          </p:cNvPr>
          <p:cNvGrpSpPr/>
          <p:nvPr/>
        </p:nvGrpSpPr>
        <p:grpSpPr>
          <a:xfrm>
            <a:off x="606748" y="4243883"/>
            <a:ext cx="6942127" cy="462840"/>
            <a:chOff x="1080916" y="1753161"/>
            <a:chExt cx="7319190" cy="462840"/>
          </a:xfrm>
        </p:grpSpPr>
        <p:sp>
          <p:nvSpPr>
            <p:cNvPr id="22" name="Shape 148">
              <a:extLst>
                <a:ext uri="{FF2B5EF4-FFF2-40B4-BE49-F238E27FC236}">
                  <a16:creationId xmlns:a16="http://schemas.microsoft.com/office/drawing/2014/main" id="{D8E7C6D9-5749-4E79-AA87-EE32019BDD55}"/>
                </a:ext>
              </a:extLst>
            </p:cNvPr>
            <p:cNvSpPr/>
            <p:nvPr/>
          </p:nvSpPr>
          <p:spPr>
            <a:xfrm>
              <a:off x="1080916" y="1808921"/>
              <a:ext cx="7319190" cy="355139"/>
            </a:xfrm>
            <a:prstGeom prst="rect">
              <a:avLst/>
            </a:prstGeom>
            <a:blipFill>
              <a:blip r:embed="rId2"/>
            </a:blipFill>
            <a:ln w="3175">
              <a:solidFill>
                <a:srgbClr val="D3CCB0"/>
              </a:solidFill>
              <a:miter lim="400000"/>
            </a:ln>
          </p:spPr>
          <p:txBody>
            <a:bodyPr lIns="46302" tIns="46302" rIns="46302" bIns="46302" anchor="ctr"/>
            <a:lstStyle/>
            <a:p>
              <a:pPr>
                <a:defRPr sz="2100" spc="-210">
                  <a:solidFill>
                    <a:srgbClr val="FFFFFF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endParaRPr sz="2100"/>
            </a:p>
          </p:txBody>
        </p:sp>
        <p:sp>
          <p:nvSpPr>
            <p:cNvPr id="23" name="Shape 149">
              <a:extLst>
                <a:ext uri="{FF2B5EF4-FFF2-40B4-BE49-F238E27FC236}">
                  <a16:creationId xmlns:a16="http://schemas.microsoft.com/office/drawing/2014/main" id="{FF578CBE-BABE-452D-BA78-4EA98E22EBEE}"/>
                </a:ext>
              </a:extLst>
            </p:cNvPr>
            <p:cNvSpPr/>
            <p:nvPr/>
          </p:nvSpPr>
          <p:spPr>
            <a:xfrm>
              <a:off x="1080916" y="1753161"/>
              <a:ext cx="331817" cy="46284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3500" spc="-350">
                  <a:solidFill>
                    <a:srgbClr val="AD422F"/>
                  </a:solidFill>
                  <a:latin typeface="Dinbol"/>
                  <a:ea typeface="Dinbol"/>
                  <a:cs typeface="Dinbol"/>
                  <a:sym typeface="Dinbol"/>
                </a:defRPr>
              </a:lvl1pPr>
            </a:lstStyle>
            <a:p>
              <a:r>
                <a:rPr sz="2400" dirty="0"/>
                <a:t>0</a:t>
              </a:r>
              <a:r>
                <a:rPr lang="en-US" altLang="ko-KR" sz="2400" dirty="0"/>
                <a:t>5</a:t>
              </a:r>
              <a:endParaRPr sz="2400" dirty="0"/>
            </a:p>
          </p:txBody>
        </p:sp>
        <p:sp>
          <p:nvSpPr>
            <p:cNvPr id="24" name="Shape 150">
              <a:extLst>
                <a:ext uri="{FF2B5EF4-FFF2-40B4-BE49-F238E27FC236}">
                  <a16:creationId xmlns:a16="http://schemas.microsoft.com/office/drawing/2014/main" id="{3D1A44ED-7A53-4093-92B7-28C21EE87180}"/>
                </a:ext>
              </a:extLst>
            </p:cNvPr>
            <p:cNvSpPr/>
            <p:nvPr/>
          </p:nvSpPr>
          <p:spPr>
            <a:xfrm>
              <a:off x="1439302" y="1834788"/>
              <a:ext cx="5525065" cy="30895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1900" spc="-190">
                  <a:solidFill>
                    <a:srgbClr val="555555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lvl1pPr>
            </a:lstStyle>
            <a:p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다음과 같은 결과가 나타납니다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이는 실행할 때마다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컴퓨터마다 달라집니다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sz="14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84FDDC6-CA66-44CC-9901-1A64F2FC8987}"/>
              </a:ext>
            </a:extLst>
          </p:cNvPr>
          <p:cNvGrpSpPr/>
          <p:nvPr/>
        </p:nvGrpSpPr>
        <p:grpSpPr>
          <a:xfrm>
            <a:off x="606747" y="5478590"/>
            <a:ext cx="6942127" cy="462840"/>
            <a:chOff x="1080916" y="1753161"/>
            <a:chExt cx="7319190" cy="462840"/>
          </a:xfrm>
        </p:grpSpPr>
        <p:sp>
          <p:nvSpPr>
            <p:cNvPr id="26" name="Shape 148">
              <a:extLst>
                <a:ext uri="{FF2B5EF4-FFF2-40B4-BE49-F238E27FC236}">
                  <a16:creationId xmlns:a16="http://schemas.microsoft.com/office/drawing/2014/main" id="{D8E7C6D9-5749-4E79-AA87-EE32019BDD55}"/>
                </a:ext>
              </a:extLst>
            </p:cNvPr>
            <p:cNvSpPr/>
            <p:nvPr/>
          </p:nvSpPr>
          <p:spPr>
            <a:xfrm>
              <a:off x="1080916" y="1808921"/>
              <a:ext cx="7319190" cy="355139"/>
            </a:xfrm>
            <a:prstGeom prst="rect">
              <a:avLst/>
            </a:prstGeom>
            <a:blipFill>
              <a:blip r:embed="rId2"/>
            </a:blipFill>
            <a:ln w="3175">
              <a:solidFill>
                <a:srgbClr val="D3CCB0"/>
              </a:solidFill>
              <a:miter lim="400000"/>
            </a:ln>
          </p:spPr>
          <p:txBody>
            <a:bodyPr lIns="46302" tIns="46302" rIns="46302" bIns="46302" anchor="ctr"/>
            <a:lstStyle/>
            <a:p>
              <a:pPr>
                <a:defRPr sz="2100" spc="-210">
                  <a:solidFill>
                    <a:srgbClr val="FFFFFF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endParaRPr sz="2100"/>
            </a:p>
          </p:txBody>
        </p:sp>
        <p:sp>
          <p:nvSpPr>
            <p:cNvPr id="27" name="Shape 149">
              <a:extLst>
                <a:ext uri="{FF2B5EF4-FFF2-40B4-BE49-F238E27FC236}">
                  <a16:creationId xmlns:a16="http://schemas.microsoft.com/office/drawing/2014/main" id="{FF578CBE-BABE-452D-BA78-4EA98E22EBEE}"/>
                </a:ext>
              </a:extLst>
            </p:cNvPr>
            <p:cNvSpPr/>
            <p:nvPr/>
          </p:nvSpPr>
          <p:spPr>
            <a:xfrm>
              <a:off x="1080916" y="1753161"/>
              <a:ext cx="331817" cy="46284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3500" spc="-350">
                  <a:solidFill>
                    <a:srgbClr val="AD422F"/>
                  </a:solidFill>
                  <a:latin typeface="Dinbol"/>
                  <a:ea typeface="Dinbol"/>
                  <a:cs typeface="Dinbol"/>
                  <a:sym typeface="Dinbol"/>
                </a:defRPr>
              </a:lvl1pPr>
            </a:lstStyle>
            <a:p>
              <a:r>
                <a:rPr sz="2400" dirty="0"/>
                <a:t>0</a:t>
              </a:r>
              <a:r>
                <a:rPr lang="en-US" altLang="ko-KR" sz="2400" dirty="0"/>
                <a:t>6</a:t>
              </a:r>
              <a:endParaRPr sz="2400" dirty="0"/>
            </a:p>
          </p:txBody>
        </p:sp>
        <p:sp>
          <p:nvSpPr>
            <p:cNvPr id="28" name="Shape 150">
              <a:extLst>
                <a:ext uri="{FF2B5EF4-FFF2-40B4-BE49-F238E27FC236}">
                  <a16:creationId xmlns:a16="http://schemas.microsoft.com/office/drawing/2014/main" id="{3D1A44ED-7A53-4093-92B7-28C21EE87180}"/>
                </a:ext>
              </a:extLst>
            </p:cNvPr>
            <p:cNvSpPr/>
            <p:nvPr/>
          </p:nvSpPr>
          <p:spPr>
            <a:xfrm>
              <a:off x="1439302" y="1834788"/>
              <a:ext cx="4915964" cy="30895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1900" spc="-190">
                  <a:solidFill>
                    <a:srgbClr val="555555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lvl1pPr>
            </a:lstStyle>
            <a:p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이것은 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num1 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변수가 저장된 메모리의 위치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즉 </a:t>
              </a:r>
              <a:r>
                <a:rPr lang="ko-KR" altLang="en-US" sz="1400" dirty="0" err="1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주소값을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나타냅니다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sz="14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760B59F8-A85D-4DBD-AB12-3BE1EA5FA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3" y="1972056"/>
            <a:ext cx="5450594" cy="20472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1A7CB77-7275-4740-AC6F-A4F86A04C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63" y="4732590"/>
            <a:ext cx="22479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4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4454E3-3B7B-4DFE-941D-344AE1DE4B6B}"/>
              </a:ext>
            </a:extLst>
          </p:cNvPr>
          <p:cNvSpPr/>
          <p:nvPr/>
        </p:nvSpPr>
        <p:spPr>
          <a:xfrm>
            <a:off x="-19240" y="0"/>
            <a:ext cx="342900" cy="6858000"/>
          </a:xfrm>
          <a:prstGeom prst="rect">
            <a:avLst/>
          </a:prstGeom>
          <a:solidFill>
            <a:srgbClr val="2D3C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BD24B6E-DA89-48D0-8F04-A220FDA40EE0}"/>
              </a:ext>
            </a:extLst>
          </p:cNvPr>
          <p:cNvCxnSpPr>
            <a:cxnSpLocks/>
          </p:cNvCxnSpPr>
          <p:nvPr/>
        </p:nvCxnSpPr>
        <p:spPr>
          <a:xfrm>
            <a:off x="323660" y="1266825"/>
            <a:ext cx="9382316" cy="0"/>
          </a:xfrm>
          <a:prstGeom prst="line">
            <a:avLst/>
          </a:prstGeom>
          <a:ln>
            <a:solidFill>
              <a:srgbClr val="2D3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13F72D-6691-433B-8922-65F23D91FE5B}"/>
              </a:ext>
            </a:extLst>
          </p:cNvPr>
          <p:cNvSpPr txBox="1"/>
          <p:nvPr/>
        </p:nvSpPr>
        <p:spPr>
          <a:xfrm>
            <a:off x="505153" y="652854"/>
            <a:ext cx="399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2D3C5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포인터의 활용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84FDDC6-CA66-44CC-9901-1A64F2FC8987}"/>
              </a:ext>
            </a:extLst>
          </p:cNvPr>
          <p:cNvGrpSpPr/>
          <p:nvPr/>
        </p:nvGrpSpPr>
        <p:grpSpPr>
          <a:xfrm>
            <a:off x="606752" y="1429477"/>
            <a:ext cx="6942127" cy="462840"/>
            <a:chOff x="1080916" y="1753161"/>
            <a:chExt cx="7319190" cy="462840"/>
          </a:xfrm>
        </p:grpSpPr>
        <p:sp>
          <p:nvSpPr>
            <p:cNvPr id="43" name="Shape 148">
              <a:extLst>
                <a:ext uri="{FF2B5EF4-FFF2-40B4-BE49-F238E27FC236}">
                  <a16:creationId xmlns:a16="http://schemas.microsoft.com/office/drawing/2014/main" id="{D8E7C6D9-5749-4E79-AA87-EE32019BDD55}"/>
                </a:ext>
              </a:extLst>
            </p:cNvPr>
            <p:cNvSpPr/>
            <p:nvPr/>
          </p:nvSpPr>
          <p:spPr>
            <a:xfrm>
              <a:off x="1080916" y="1808921"/>
              <a:ext cx="7319190" cy="355139"/>
            </a:xfrm>
            <a:prstGeom prst="rect">
              <a:avLst/>
            </a:prstGeom>
            <a:blipFill>
              <a:blip r:embed="rId2"/>
            </a:blipFill>
            <a:ln w="3175">
              <a:solidFill>
                <a:srgbClr val="D3CCB0"/>
              </a:solidFill>
              <a:miter lim="400000"/>
            </a:ln>
          </p:spPr>
          <p:txBody>
            <a:bodyPr lIns="46302" tIns="46302" rIns="46302" bIns="46302" anchor="ctr"/>
            <a:lstStyle/>
            <a:p>
              <a:pPr>
                <a:defRPr sz="2100" spc="-210">
                  <a:solidFill>
                    <a:srgbClr val="FFFFFF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endParaRPr sz="2100"/>
            </a:p>
          </p:txBody>
        </p:sp>
        <p:sp>
          <p:nvSpPr>
            <p:cNvPr id="44" name="Shape 149">
              <a:extLst>
                <a:ext uri="{FF2B5EF4-FFF2-40B4-BE49-F238E27FC236}">
                  <a16:creationId xmlns:a16="http://schemas.microsoft.com/office/drawing/2014/main" id="{FF578CBE-BABE-452D-BA78-4EA98E22EBEE}"/>
                </a:ext>
              </a:extLst>
            </p:cNvPr>
            <p:cNvSpPr/>
            <p:nvPr/>
          </p:nvSpPr>
          <p:spPr>
            <a:xfrm>
              <a:off x="1080916" y="1753161"/>
              <a:ext cx="375759" cy="46284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3500" spc="-350">
                  <a:solidFill>
                    <a:srgbClr val="AD422F"/>
                  </a:solidFill>
                  <a:latin typeface="Dinbol"/>
                  <a:ea typeface="Dinbol"/>
                  <a:cs typeface="Dinbol"/>
                  <a:sym typeface="Dinbol"/>
                </a:defRPr>
              </a:lvl1pPr>
            </a:lstStyle>
            <a:p>
              <a:r>
                <a:rPr sz="2400" dirty="0"/>
                <a:t>0</a:t>
              </a:r>
              <a:r>
                <a:rPr lang="en-US" sz="2400" dirty="0"/>
                <a:t>1</a:t>
              </a:r>
              <a:endParaRPr sz="2400" dirty="0"/>
            </a:p>
          </p:txBody>
        </p:sp>
        <p:sp>
          <p:nvSpPr>
            <p:cNvPr id="45" name="Shape 150">
              <a:extLst>
                <a:ext uri="{FF2B5EF4-FFF2-40B4-BE49-F238E27FC236}">
                  <a16:creationId xmlns:a16="http://schemas.microsoft.com/office/drawing/2014/main" id="{3D1A44ED-7A53-4093-92B7-28C21EE87180}"/>
                </a:ext>
              </a:extLst>
            </p:cNvPr>
            <p:cNvSpPr/>
            <p:nvPr/>
          </p:nvSpPr>
          <p:spPr>
            <a:xfrm>
              <a:off x="1439302" y="1834788"/>
              <a:ext cx="2018846" cy="30895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1900" spc="-190">
                  <a:solidFill>
                    <a:srgbClr val="555555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lvl1pPr>
            </a:lstStyle>
            <a:p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다음 코드를 실행해 봅시다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sz="14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84FDDC6-CA66-44CC-9901-1A64F2FC8987}"/>
              </a:ext>
            </a:extLst>
          </p:cNvPr>
          <p:cNvGrpSpPr/>
          <p:nvPr/>
        </p:nvGrpSpPr>
        <p:grpSpPr>
          <a:xfrm>
            <a:off x="606745" y="5041016"/>
            <a:ext cx="6942127" cy="462840"/>
            <a:chOff x="1080916" y="1753161"/>
            <a:chExt cx="7319190" cy="462840"/>
          </a:xfrm>
        </p:grpSpPr>
        <p:sp>
          <p:nvSpPr>
            <p:cNvPr id="26" name="Shape 148">
              <a:extLst>
                <a:ext uri="{FF2B5EF4-FFF2-40B4-BE49-F238E27FC236}">
                  <a16:creationId xmlns:a16="http://schemas.microsoft.com/office/drawing/2014/main" id="{D8E7C6D9-5749-4E79-AA87-EE32019BDD55}"/>
                </a:ext>
              </a:extLst>
            </p:cNvPr>
            <p:cNvSpPr/>
            <p:nvPr/>
          </p:nvSpPr>
          <p:spPr>
            <a:xfrm>
              <a:off x="1080916" y="1808921"/>
              <a:ext cx="7319190" cy="355139"/>
            </a:xfrm>
            <a:prstGeom prst="rect">
              <a:avLst/>
            </a:prstGeom>
            <a:blipFill>
              <a:blip r:embed="rId2"/>
            </a:blipFill>
            <a:ln w="3175">
              <a:solidFill>
                <a:srgbClr val="D3CCB0"/>
              </a:solidFill>
              <a:miter lim="400000"/>
            </a:ln>
          </p:spPr>
          <p:txBody>
            <a:bodyPr lIns="46302" tIns="46302" rIns="46302" bIns="46302" anchor="ctr"/>
            <a:lstStyle/>
            <a:p>
              <a:pPr>
                <a:defRPr sz="2100" spc="-210">
                  <a:solidFill>
                    <a:srgbClr val="FFFFFF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endParaRPr sz="2100"/>
            </a:p>
          </p:txBody>
        </p:sp>
        <p:sp>
          <p:nvSpPr>
            <p:cNvPr id="27" name="Shape 149">
              <a:extLst>
                <a:ext uri="{FF2B5EF4-FFF2-40B4-BE49-F238E27FC236}">
                  <a16:creationId xmlns:a16="http://schemas.microsoft.com/office/drawing/2014/main" id="{FF578CBE-BABE-452D-BA78-4EA98E22EBEE}"/>
                </a:ext>
              </a:extLst>
            </p:cNvPr>
            <p:cNvSpPr/>
            <p:nvPr/>
          </p:nvSpPr>
          <p:spPr>
            <a:xfrm>
              <a:off x="1080916" y="1753161"/>
              <a:ext cx="375759" cy="46284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3500" spc="-350">
                  <a:solidFill>
                    <a:srgbClr val="AD422F"/>
                  </a:solidFill>
                  <a:latin typeface="Dinbol"/>
                  <a:ea typeface="Dinbol"/>
                  <a:cs typeface="Dinbol"/>
                  <a:sym typeface="Dinbol"/>
                </a:defRPr>
              </a:lvl1pPr>
            </a:lstStyle>
            <a:p>
              <a:r>
                <a:rPr sz="2400" dirty="0"/>
                <a:t>0</a:t>
              </a:r>
              <a:r>
                <a:rPr lang="en-US" sz="2400" dirty="0"/>
                <a:t>2</a:t>
              </a:r>
              <a:endParaRPr sz="2400" dirty="0"/>
            </a:p>
          </p:txBody>
        </p:sp>
        <p:sp>
          <p:nvSpPr>
            <p:cNvPr id="28" name="Shape 150">
              <a:extLst>
                <a:ext uri="{FF2B5EF4-FFF2-40B4-BE49-F238E27FC236}">
                  <a16:creationId xmlns:a16="http://schemas.microsoft.com/office/drawing/2014/main" id="{3D1A44ED-7A53-4093-92B7-28C21EE87180}"/>
                </a:ext>
              </a:extLst>
            </p:cNvPr>
            <p:cNvSpPr/>
            <p:nvPr/>
          </p:nvSpPr>
          <p:spPr>
            <a:xfrm>
              <a:off x="1439302" y="1834788"/>
              <a:ext cx="3040662" cy="30895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1900" spc="-190">
                  <a:solidFill>
                    <a:srgbClr val="555555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lvl1pPr>
            </a:lstStyle>
            <a:p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다음과 같은 </a:t>
              </a:r>
              <a:r>
                <a:rPr lang="ko-KR" altLang="en-US" sz="1400" dirty="0" err="1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주소값들이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출력되게 됩니다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sz="14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5BC27761-99C2-4619-86B3-A098DAF83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49" y="1940177"/>
            <a:ext cx="4387674" cy="29776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889173-A49D-404F-AA2F-A284D9173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56" y="5591175"/>
            <a:ext cx="40671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2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4454E3-3B7B-4DFE-941D-344AE1DE4B6B}"/>
              </a:ext>
            </a:extLst>
          </p:cNvPr>
          <p:cNvSpPr/>
          <p:nvPr/>
        </p:nvSpPr>
        <p:spPr>
          <a:xfrm>
            <a:off x="-19240" y="0"/>
            <a:ext cx="342900" cy="6858000"/>
          </a:xfrm>
          <a:prstGeom prst="rect">
            <a:avLst/>
          </a:prstGeom>
          <a:solidFill>
            <a:srgbClr val="2D3C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BD24B6E-DA89-48D0-8F04-A220FDA40EE0}"/>
              </a:ext>
            </a:extLst>
          </p:cNvPr>
          <p:cNvCxnSpPr>
            <a:cxnSpLocks/>
          </p:cNvCxnSpPr>
          <p:nvPr/>
        </p:nvCxnSpPr>
        <p:spPr>
          <a:xfrm>
            <a:off x="323660" y="1266825"/>
            <a:ext cx="9382316" cy="0"/>
          </a:xfrm>
          <a:prstGeom prst="line">
            <a:avLst/>
          </a:prstGeom>
          <a:ln>
            <a:solidFill>
              <a:srgbClr val="2D3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13F72D-6691-433B-8922-65F23D91FE5B}"/>
              </a:ext>
            </a:extLst>
          </p:cNvPr>
          <p:cNvSpPr txBox="1"/>
          <p:nvPr/>
        </p:nvSpPr>
        <p:spPr>
          <a:xfrm>
            <a:off x="505153" y="652854"/>
            <a:ext cx="399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2D3C5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포인터의 활용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84FDDC6-CA66-44CC-9901-1A64F2FC8987}"/>
              </a:ext>
            </a:extLst>
          </p:cNvPr>
          <p:cNvGrpSpPr/>
          <p:nvPr/>
        </p:nvGrpSpPr>
        <p:grpSpPr>
          <a:xfrm>
            <a:off x="610813" y="1429017"/>
            <a:ext cx="6942127" cy="462840"/>
            <a:chOff x="1080916" y="1753161"/>
            <a:chExt cx="7319190" cy="462840"/>
          </a:xfrm>
        </p:grpSpPr>
        <p:sp>
          <p:nvSpPr>
            <p:cNvPr id="36" name="Shape 148">
              <a:extLst>
                <a:ext uri="{FF2B5EF4-FFF2-40B4-BE49-F238E27FC236}">
                  <a16:creationId xmlns:a16="http://schemas.microsoft.com/office/drawing/2014/main" id="{D8E7C6D9-5749-4E79-AA87-EE32019BDD55}"/>
                </a:ext>
              </a:extLst>
            </p:cNvPr>
            <p:cNvSpPr/>
            <p:nvPr/>
          </p:nvSpPr>
          <p:spPr>
            <a:xfrm>
              <a:off x="1080916" y="1808921"/>
              <a:ext cx="7319190" cy="355139"/>
            </a:xfrm>
            <a:prstGeom prst="rect">
              <a:avLst/>
            </a:prstGeom>
            <a:blipFill>
              <a:blip r:embed="rId2"/>
            </a:blipFill>
            <a:ln w="3175">
              <a:solidFill>
                <a:srgbClr val="D3CCB0"/>
              </a:solidFill>
              <a:miter lim="400000"/>
            </a:ln>
          </p:spPr>
          <p:txBody>
            <a:bodyPr lIns="46302" tIns="46302" rIns="46302" bIns="46302" anchor="ctr"/>
            <a:lstStyle/>
            <a:p>
              <a:pPr>
                <a:defRPr sz="2100" spc="-210">
                  <a:solidFill>
                    <a:srgbClr val="FFFFFF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endParaRPr sz="2100"/>
            </a:p>
          </p:txBody>
        </p:sp>
        <p:sp>
          <p:nvSpPr>
            <p:cNvPr id="37" name="Shape 149">
              <a:extLst>
                <a:ext uri="{FF2B5EF4-FFF2-40B4-BE49-F238E27FC236}">
                  <a16:creationId xmlns:a16="http://schemas.microsoft.com/office/drawing/2014/main" id="{FF578CBE-BABE-452D-BA78-4EA98E22EBEE}"/>
                </a:ext>
              </a:extLst>
            </p:cNvPr>
            <p:cNvSpPr/>
            <p:nvPr/>
          </p:nvSpPr>
          <p:spPr>
            <a:xfrm>
              <a:off x="1080916" y="1753161"/>
              <a:ext cx="331817" cy="46284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3500" spc="-350">
                  <a:solidFill>
                    <a:srgbClr val="AD422F"/>
                  </a:solidFill>
                  <a:latin typeface="Dinbol"/>
                  <a:ea typeface="Dinbol"/>
                  <a:cs typeface="Dinbol"/>
                  <a:sym typeface="Dinbol"/>
                </a:defRPr>
              </a:lvl1pPr>
            </a:lstStyle>
            <a:p>
              <a:r>
                <a:rPr sz="2400" dirty="0"/>
                <a:t>0</a:t>
              </a:r>
              <a:r>
                <a:rPr lang="en-US" altLang="ko-KR" sz="2400" dirty="0"/>
                <a:t>3</a:t>
              </a:r>
              <a:endParaRPr sz="2400" dirty="0"/>
            </a:p>
          </p:txBody>
        </p:sp>
        <p:sp>
          <p:nvSpPr>
            <p:cNvPr id="38" name="Shape 150">
              <a:extLst>
                <a:ext uri="{FF2B5EF4-FFF2-40B4-BE49-F238E27FC236}">
                  <a16:creationId xmlns:a16="http://schemas.microsoft.com/office/drawing/2014/main" id="{3D1A44ED-7A53-4093-92B7-28C21EE87180}"/>
                </a:ext>
              </a:extLst>
            </p:cNvPr>
            <p:cNvSpPr/>
            <p:nvPr/>
          </p:nvSpPr>
          <p:spPr>
            <a:xfrm>
              <a:off x="1439302" y="1834788"/>
              <a:ext cx="4696594" cy="30895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1900" spc="-190">
                  <a:solidFill>
                    <a:srgbClr val="555555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lvl1pPr>
            </a:lstStyle>
            <a:p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포인터 변수를 선언할 때는 다음과 같이 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“*” 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붙여서 선언합니다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sz="14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84FDDC6-CA66-44CC-9901-1A64F2FC8987}"/>
              </a:ext>
            </a:extLst>
          </p:cNvPr>
          <p:cNvGrpSpPr/>
          <p:nvPr/>
        </p:nvGrpSpPr>
        <p:grpSpPr>
          <a:xfrm>
            <a:off x="610813" y="2391613"/>
            <a:ext cx="6942127" cy="462840"/>
            <a:chOff x="1080916" y="1753161"/>
            <a:chExt cx="7319190" cy="462840"/>
          </a:xfrm>
        </p:grpSpPr>
        <p:sp>
          <p:nvSpPr>
            <p:cNvPr id="40" name="Shape 148">
              <a:extLst>
                <a:ext uri="{FF2B5EF4-FFF2-40B4-BE49-F238E27FC236}">
                  <a16:creationId xmlns:a16="http://schemas.microsoft.com/office/drawing/2014/main" id="{D8E7C6D9-5749-4E79-AA87-EE32019BDD55}"/>
                </a:ext>
              </a:extLst>
            </p:cNvPr>
            <p:cNvSpPr/>
            <p:nvPr/>
          </p:nvSpPr>
          <p:spPr>
            <a:xfrm>
              <a:off x="1080916" y="1808921"/>
              <a:ext cx="7319190" cy="355139"/>
            </a:xfrm>
            <a:prstGeom prst="rect">
              <a:avLst/>
            </a:prstGeom>
            <a:blipFill>
              <a:blip r:embed="rId2"/>
            </a:blipFill>
            <a:ln w="3175">
              <a:solidFill>
                <a:srgbClr val="D3CCB0"/>
              </a:solidFill>
              <a:miter lim="400000"/>
            </a:ln>
          </p:spPr>
          <p:txBody>
            <a:bodyPr lIns="46302" tIns="46302" rIns="46302" bIns="46302" anchor="ctr"/>
            <a:lstStyle/>
            <a:p>
              <a:pPr>
                <a:defRPr sz="2100" spc="-210">
                  <a:solidFill>
                    <a:srgbClr val="FFFFFF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endParaRPr sz="2100"/>
            </a:p>
          </p:txBody>
        </p:sp>
        <p:sp>
          <p:nvSpPr>
            <p:cNvPr id="41" name="Shape 149">
              <a:extLst>
                <a:ext uri="{FF2B5EF4-FFF2-40B4-BE49-F238E27FC236}">
                  <a16:creationId xmlns:a16="http://schemas.microsoft.com/office/drawing/2014/main" id="{FF578CBE-BABE-452D-BA78-4EA98E22EBEE}"/>
                </a:ext>
              </a:extLst>
            </p:cNvPr>
            <p:cNvSpPr/>
            <p:nvPr/>
          </p:nvSpPr>
          <p:spPr>
            <a:xfrm>
              <a:off x="1080916" y="1753161"/>
              <a:ext cx="331817" cy="46284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3500" spc="-350">
                  <a:solidFill>
                    <a:srgbClr val="AD422F"/>
                  </a:solidFill>
                  <a:latin typeface="Dinbol"/>
                  <a:ea typeface="Dinbol"/>
                  <a:cs typeface="Dinbol"/>
                  <a:sym typeface="Dinbol"/>
                </a:defRPr>
              </a:lvl1pPr>
            </a:lstStyle>
            <a:p>
              <a:r>
                <a:rPr lang="en-US" sz="2400" dirty="0"/>
                <a:t>04</a:t>
              </a:r>
              <a:endParaRPr sz="2400" dirty="0"/>
            </a:p>
          </p:txBody>
        </p:sp>
        <p:sp>
          <p:nvSpPr>
            <p:cNvPr id="42" name="Shape 150">
              <a:extLst>
                <a:ext uri="{FF2B5EF4-FFF2-40B4-BE49-F238E27FC236}">
                  <a16:creationId xmlns:a16="http://schemas.microsoft.com/office/drawing/2014/main" id="{3D1A44ED-7A53-4093-92B7-28C21EE87180}"/>
                </a:ext>
              </a:extLst>
            </p:cNvPr>
            <p:cNvSpPr/>
            <p:nvPr/>
          </p:nvSpPr>
          <p:spPr>
            <a:xfrm>
              <a:off x="1439302" y="1834788"/>
              <a:ext cx="5825561" cy="30895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1900" spc="-190">
                  <a:solidFill>
                    <a:srgbClr val="555555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lvl1pPr>
            </a:lstStyle>
            <a:p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포인터 변수를 선언했으면 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변수의 주소를 구해서 포인터 변수에 저장합니다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sz="14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044D211C-F324-48DC-A003-1E89D828C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73" y="1938010"/>
            <a:ext cx="2581275" cy="285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5D194B-F989-4A98-96DC-D6F0E4D1C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73" y="2848129"/>
            <a:ext cx="2676525" cy="42862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D10513E6-7BCA-42F0-A5A0-958977F76275}"/>
              </a:ext>
            </a:extLst>
          </p:cNvPr>
          <p:cNvGrpSpPr/>
          <p:nvPr/>
        </p:nvGrpSpPr>
        <p:grpSpPr>
          <a:xfrm>
            <a:off x="610813" y="3650324"/>
            <a:ext cx="6942127" cy="462840"/>
            <a:chOff x="1080916" y="1753161"/>
            <a:chExt cx="7319190" cy="462840"/>
          </a:xfrm>
        </p:grpSpPr>
        <p:sp>
          <p:nvSpPr>
            <p:cNvPr id="18" name="Shape 148">
              <a:extLst>
                <a:ext uri="{FF2B5EF4-FFF2-40B4-BE49-F238E27FC236}">
                  <a16:creationId xmlns:a16="http://schemas.microsoft.com/office/drawing/2014/main" id="{91D28FE9-4BF0-482F-B124-E110F7872E8E}"/>
                </a:ext>
              </a:extLst>
            </p:cNvPr>
            <p:cNvSpPr/>
            <p:nvPr/>
          </p:nvSpPr>
          <p:spPr>
            <a:xfrm>
              <a:off x="1080916" y="1808921"/>
              <a:ext cx="7319190" cy="355139"/>
            </a:xfrm>
            <a:prstGeom prst="rect">
              <a:avLst/>
            </a:prstGeom>
            <a:blipFill>
              <a:blip r:embed="rId2"/>
            </a:blipFill>
            <a:ln w="3175">
              <a:solidFill>
                <a:srgbClr val="D3CCB0"/>
              </a:solidFill>
              <a:miter lim="400000"/>
            </a:ln>
          </p:spPr>
          <p:txBody>
            <a:bodyPr lIns="46302" tIns="46302" rIns="46302" bIns="46302" anchor="ctr"/>
            <a:lstStyle/>
            <a:p>
              <a:pPr>
                <a:defRPr sz="2100" spc="-210">
                  <a:solidFill>
                    <a:srgbClr val="FFFFFF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endParaRPr sz="2100"/>
            </a:p>
          </p:txBody>
        </p:sp>
        <p:sp>
          <p:nvSpPr>
            <p:cNvPr id="19" name="Shape 149">
              <a:extLst>
                <a:ext uri="{FF2B5EF4-FFF2-40B4-BE49-F238E27FC236}">
                  <a16:creationId xmlns:a16="http://schemas.microsoft.com/office/drawing/2014/main" id="{37D0DB2D-E3DF-4EF3-8F3F-8CC6C8EB75E9}"/>
                </a:ext>
              </a:extLst>
            </p:cNvPr>
            <p:cNvSpPr/>
            <p:nvPr/>
          </p:nvSpPr>
          <p:spPr>
            <a:xfrm>
              <a:off x="1080916" y="1753161"/>
              <a:ext cx="331817" cy="46284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3500" spc="-350">
                  <a:solidFill>
                    <a:srgbClr val="AD422F"/>
                  </a:solidFill>
                  <a:latin typeface="Dinbol"/>
                  <a:ea typeface="Dinbol"/>
                  <a:cs typeface="Dinbol"/>
                  <a:sym typeface="Dinbol"/>
                </a:defRPr>
              </a:lvl1pPr>
            </a:lstStyle>
            <a:p>
              <a:r>
                <a:rPr lang="en-US" sz="2400" dirty="0"/>
                <a:t>05</a:t>
              </a:r>
              <a:endParaRPr sz="2400" dirty="0"/>
            </a:p>
          </p:txBody>
        </p:sp>
        <p:sp>
          <p:nvSpPr>
            <p:cNvPr id="20" name="Shape 150">
              <a:extLst>
                <a:ext uri="{FF2B5EF4-FFF2-40B4-BE49-F238E27FC236}">
                  <a16:creationId xmlns:a16="http://schemas.microsoft.com/office/drawing/2014/main" id="{98429612-85B6-4450-BDDF-C0FBF052AAA5}"/>
                </a:ext>
              </a:extLst>
            </p:cNvPr>
            <p:cNvSpPr/>
            <p:nvPr/>
          </p:nvSpPr>
          <p:spPr>
            <a:xfrm>
              <a:off x="1439302" y="1834788"/>
              <a:ext cx="5350650" cy="30895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1900" spc="-190">
                  <a:solidFill>
                    <a:srgbClr val="555555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lvl1pPr>
            </a:lstStyle>
            <a:p>
              <a:r>
                <a:rPr lang="en-US" sz="1400" dirty="0" err="1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Printf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통해서 </a:t>
              </a:r>
              <a:r>
                <a:rPr lang="en-US" altLang="ko-KR" sz="1400" dirty="0" err="1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numPtr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값을 출력해보면 변수 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num1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</a:t>
              </a:r>
              <a:r>
                <a:rPr lang="ko-KR" altLang="en-US" sz="1400" dirty="0" err="1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주소값이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나옵니다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sz="14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B5CC5465-3057-4BBE-B9C5-B848800BA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087" y="4145271"/>
            <a:ext cx="38004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13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4454E3-3B7B-4DFE-941D-344AE1DE4B6B}"/>
              </a:ext>
            </a:extLst>
          </p:cNvPr>
          <p:cNvSpPr/>
          <p:nvPr/>
        </p:nvSpPr>
        <p:spPr>
          <a:xfrm>
            <a:off x="-19240" y="0"/>
            <a:ext cx="342900" cy="6858000"/>
          </a:xfrm>
          <a:prstGeom prst="rect">
            <a:avLst/>
          </a:prstGeom>
          <a:solidFill>
            <a:srgbClr val="2D3C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BD24B6E-DA89-48D0-8F04-A220FDA40EE0}"/>
              </a:ext>
            </a:extLst>
          </p:cNvPr>
          <p:cNvCxnSpPr>
            <a:cxnSpLocks/>
          </p:cNvCxnSpPr>
          <p:nvPr/>
        </p:nvCxnSpPr>
        <p:spPr>
          <a:xfrm>
            <a:off x="323660" y="1266825"/>
            <a:ext cx="9382316" cy="0"/>
          </a:xfrm>
          <a:prstGeom prst="line">
            <a:avLst/>
          </a:prstGeom>
          <a:ln>
            <a:solidFill>
              <a:srgbClr val="2D3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13F72D-6691-433B-8922-65F23D91FE5B}"/>
              </a:ext>
            </a:extLst>
          </p:cNvPr>
          <p:cNvSpPr txBox="1"/>
          <p:nvPr/>
        </p:nvSpPr>
        <p:spPr>
          <a:xfrm>
            <a:off x="505153" y="652854"/>
            <a:ext cx="399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2D3C5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포인터 활용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84FDDC6-CA66-44CC-9901-1A64F2FC8987}"/>
              </a:ext>
            </a:extLst>
          </p:cNvPr>
          <p:cNvGrpSpPr/>
          <p:nvPr/>
        </p:nvGrpSpPr>
        <p:grpSpPr>
          <a:xfrm>
            <a:off x="606748" y="1489491"/>
            <a:ext cx="6942126" cy="462840"/>
            <a:chOff x="1080916" y="1753161"/>
            <a:chExt cx="7319190" cy="462840"/>
          </a:xfrm>
        </p:grpSpPr>
        <p:sp>
          <p:nvSpPr>
            <p:cNvPr id="43" name="Shape 148">
              <a:extLst>
                <a:ext uri="{FF2B5EF4-FFF2-40B4-BE49-F238E27FC236}">
                  <a16:creationId xmlns:a16="http://schemas.microsoft.com/office/drawing/2014/main" id="{D8E7C6D9-5749-4E79-AA87-EE32019BDD55}"/>
                </a:ext>
              </a:extLst>
            </p:cNvPr>
            <p:cNvSpPr/>
            <p:nvPr/>
          </p:nvSpPr>
          <p:spPr>
            <a:xfrm>
              <a:off x="1080916" y="1808921"/>
              <a:ext cx="7319190" cy="355139"/>
            </a:xfrm>
            <a:prstGeom prst="rect">
              <a:avLst/>
            </a:prstGeom>
            <a:blipFill>
              <a:blip r:embed="rId2"/>
            </a:blipFill>
            <a:ln w="3175">
              <a:solidFill>
                <a:srgbClr val="D3CCB0"/>
              </a:solidFill>
              <a:miter lim="400000"/>
            </a:ln>
          </p:spPr>
          <p:txBody>
            <a:bodyPr lIns="46302" tIns="46302" rIns="46302" bIns="46302" anchor="ctr"/>
            <a:lstStyle/>
            <a:p>
              <a:pPr>
                <a:defRPr sz="2100" spc="-210">
                  <a:solidFill>
                    <a:srgbClr val="FFFFFF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endParaRPr sz="2100"/>
            </a:p>
          </p:txBody>
        </p:sp>
        <p:sp>
          <p:nvSpPr>
            <p:cNvPr id="44" name="Shape 149">
              <a:extLst>
                <a:ext uri="{FF2B5EF4-FFF2-40B4-BE49-F238E27FC236}">
                  <a16:creationId xmlns:a16="http://schemas.microsoft.com/office/drawing/2014/main" id="{FF578CBE-BABE-452D-BA78-4EA98E22EBEE}"/>
                </a:ext>
              </a:extLst>
            </p:cNvPr>
            <p:cNvSpPr/>
            <p:nvPr/>
          </p:nvSpPr>
          <p:spPr>
            <a:xfrm>
              <a:off x="1080916" y="1753161"/>
              <a:ext cx="375759" cy="46284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3500" spc="-350">
                  <a:solidFill>
                    <a:srgbClr val="AD422F"/>
                  </a:solidFill>
                  <a:latin typeface="Dinbol"/>
                  <a:ea typeface="Dinbol"/>
                  <a:cs typeface="Dinbol"/>
                  <a:sym typeface="Dinbol"/>
                </a:defRPr>
              </a:lvl1pPr>
            </a:lstStyle>
            <a:p>
              <a:r>
                <a:rPr sz="2400" dirty="0"/>
                <a:t>0</a:t>
              </a:r>
              <a:r>
                <a:rPr lang="en-US" sz="2400" dirty="0"/>
                <a:t>6</a:t>
              </a:r>
              <a:endParaRPr sz="2400" dirty="0"/>
            </a:p>
          </p:txBody>
        </p:sp>
        <p:sp>
          <p:nvSpPr>
            <p:cNvPr id="45" name="Shape 150">
              <a:extLst>
                <a:ext uri="{FF2B5EF4-FFF2-40B4-BE49-F238E27FC236}">
                  <a16:creationId xmlns:a16="http://schemas.microsoft.com/office/drawing/2014/main" id="{3D1A44ED-7A53-4093-92B7-28C21EE87180}"/>
                </a:ext>
              </a:extLst>
            </p:cNvPr>
            <p:cNvSpPr/>
            <p:nvPr/>
          </p:nvSpPr>
          <p:spPr>
            <a:xfrm>
              <a:off x="1439302" y="1834788"/>
              <a:ext cx="3040662" cy="30895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1900" spc="-190">
                  <a:solidFill>
                    <a:srgbClr val="555555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lvl1pPr>
            </a:lstStyle>
            <a:p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다음 코드를 그림으로 표현해 보겠습니다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sz="14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84FDDC6-CA66-44CC-9901-1A64F2FC8987}"/>
              </a:ext>
            </a:extLst>
          </p:cNvPr>
          <p:cNvGrpSpPr/>
          <p:nvPr/>
        </p:nvGrpSpPr>
        <p:grpSpPr>
          <a:xfrm>
            <a:off x="606748" y="3506497"/>
            <a:ext cx="6942127" cy="462840"/>
            <a:chOff x="1080916" y="1753161"/>
            <a:chExt cx="7319190" cy="462840"/>
          </a:xfrm>
        </p:grpSpPr>
        <p:sp>
          <p:nvSpPr>
            <p:cNvPr id="18" name="Shape 148">
              <a:extLst>
                <a:ext uri="{FF2B5EF4-FFF2-40B4-BE49-F238E27FC236}">
                  <a16:creationId xmlns:a16="http://schemas.microsoft.com/office/drawing/2014/main" id="{D8E7C6D9-5749-4E79-AA87-EE32019BDD55}"/>
                </a:ext>
              </a:extLst>
            </p:cNvPr>
            <p:cNvSpPr/>
            <p:nvPr/>
          </p:nvSpPr>
          <p:spPr>
            <a:xfrm>
              <a:off x="1080916" y="1808921"/>
              <a:ext cx="7319190" cy="355139"/>
            </a:xfrm>
            <a:prstGeom prst="rect">
              <a:avLst/>
            </a:prstGeom>
            <a:blipFill>
              <a:blip r:embed="rId2"/>
            </a:blipFill>
            <a:ln w="3175">
              <a:solidFill>
                <a:srgbClr val="D3CCB0"/>
              </a:solidFill>
              <a:miter lim="400000"/>
            </a:ln>
          </p:spPr>
          <p:txBody>
            <a:bodyPr lIns="46302" tIns="46302" rIns="46302" bIns="46302" anchor="ctr"/>
            <a:lstStyle/>
            <a:p>
              <a:pPr>
                <a:defRPr sz="2100" spc="-210">
                  <a:solidFill>
                    <a:srgbClr val="FFFFFF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endParaRPr sz="2100"/>
            </a:p>
          </p:txBody>
        </p:sp>
        <p:sp>
          <p:nvSpPr>
            <p:cNvPr id="19" name="Shape 149">
              <a:extLst>
                <a:ext uri="{FF2B5EF4-FFF2-40B4-BE49-F238E27FC236}">
                  <a16:creationId xmlns:a16="http://schemas.microsoft.com/office/drawing/2014/main" id="{FF578CBE-BABE-452D-BA78-4EA98E22EBEE}"/>
                </a:ext>
              </a:extLst>
            </p:cNvPr>
            <p:cNvSpPr/>
            <p:nvPr/>
          </p:nvSpPr>
          <p:spPr>
            <a:xfrm>
              <a:off x="1080916" y="1753161"/>
              <a:ext cx="375759" cy="46284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3500" spc="-350">
                  <a:solidFill>
                    <a:srgbClr val="AD422F"/>
                  </a:solidFill>
                  <a:latin typeface="Dinbol"/>
                  <a:ea typeface="Dinbol"/>
                  <a:cs typeface="Dinbol"/>
                  <a:sym typeface="Dinbol"/>
                </a:defRPr>
              </a:lvl1pPr>
            </a:lstStyle>
            <a:p>
              <a:r>
                <a:rPr sz="2400" dirty="0"/>
                <a:t>0</a:t>
              </a:r>
              <a:r>
                <a:rPr lang="en-US" sz="2400" dirty="0"/>
                <a:t>7</a:t>
              </a:r>
              <a:endParaRPr sz="2400" dirty="0"/>
            </a:p>
          </p:txBody>
        </p:sp>
        <p:sp>
          <p:nvSpPr>
            <p:cNvPr id="20" name="Shape 150">
              <a:extLst>
                <a:ext uri="{FF2B5EF4-FFF2-40B4-BE49-F238E27FC236}">
                  <a16:creationId xmlns:a16="http://schemas.microsoft.com/office/drawing/2014/main" id="{3D1A44ED-7A53-4093-92B7-28C21EE87180}"/>
                </a:ext>
              </a:extLst>
            </p:cNvPr>
            <p:cNvSpPr/>
            <p:nvPr/>
          </p:nvSpPr>
          <p:spPr>
            <a:xfrm>
              <a:off x="1439302" y="1834788"/>
              <a:ext cx="5873220" cy="30895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1900" spc="-190">
                  <a:solidFill>
                    <a:srgbClr val="555555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lvl1pPr>
            </a:lstStyle>
            <a:p>
              <a:r>
                <a:rPr lang="en-US" sz="1400" dirty="0" err="1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numPtr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저장된 메모리 공간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즉 변수 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num1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있는 공간을 가리키게 됩니다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sz="14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2D8A7811-3333-4CF7-8FC8-83477A5D7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87" y="2048533"/>
            <a:ext cx="4667250" cy="1076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9471D36-6261-4A21-A6CE-0DC195901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48" y="4082348"/>
            <a:ext cx="6942126" cy="105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9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4454E3-3B7B-4DFE-941D-344AE1DE4B6B}"/>
              </a:ext>
            </a:extLst>
          </p:cNvPr>
          <p:cNvSpPr/>
          <p:nvPr/>
        </p:nvSpPr>
        <p:spPr>
          <a:xfrm>
            <a:off x="-19240" y="0"/>
            <a:ext cx="342900" cy="6858000"/>
          </a:xfrm>
          <a:prstGeom prst="rect">
            <a:avLst/>
          </a:prstGeom>
          <a:solidFill>
            <a:srgbClr val="2D3C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BD24B6E-DA89-48D0-8F04-A220FDA40EE0}"/>
              </a:ext>
            </a:extLst>
          </p:cNvPr>
          <p:cNvCxnSpPr>
            <a:cxnSpLocks/>
          </p:cNvCxnSpPr>
          <p:nvPr/>
        </p:nvCxnSpPr>
        <p:spPr>
          <a:xfrm>
            <a:off x="323660" y="1266825"/>
            <a:ext cx="9382316" cy="0"/>
          </a:xfrm>
          <a:prstGeom prst="line">
            <a:avLst/>
          </a:prstGeom>
          <a:ln>
            <a:solidFill>
              <a:srgbClr val="2D3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13F72D-6691-433B-8922-65F23D91FE5B}"/>
              </a:ext>
            </a:extLst>
          </p:cNvPr>
          <p:cNvSpPr txBox="1"/>
          <p:nvPr/>
        </p:nvSpPr>
        <p:spPr>
          <a:xfrm>
            <a:off x="505153" y="652854"/>
            <a:ext cx="399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2D3C5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포인터 </a:t>
            </a:r>
            <a:r>
              <a:rPr lang="ko-KR" altLang="en-US" sz="2800" dirty="0" err="1">
                <a:solidFill>
                  <a:srgbClr val="2D3C5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역참조</a:t>
            </a:r>
            <a:endParaRPr lang="ko-KR" altLang="en-US" sz="2800" dirty="0">
              <a:solidFill>
                <a:srgbClr val="2D3C5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84FDDC6-CA66-44CC-9901-1A64F2FC8987}"/>
              </a:ext>
            </a:extLst>
          </p:cNvPr>
          <p:cNvGrpSpPr/>
          <p:nvPr/>
        </p:nvGrpSpPr>
        <p:grpSpPr>
          <a:xfrm>
            <a:off x="606748" y="1489491"/>
            <a:ext cx="6942126" cy="462840"/>
            <a:chOff x="1080916" y="1753161"/>
            <a:chExt cx="7319190" cy="462840"/>
          </a:xfrm>
        </p:grpSpPr>
        <p:sp>
          <p:nvSpPr>
            <p:cNvPr id="43" name="Shape 148">
              <a:extLst>
                <a:ext uri="{FF2B5EF4-FFF2-40B4-BE49-F238E27FC236}">
                  <a16:creationId xmlns:a16="http://schemas.microsoft.com/office/drawing/2014/main" id="{D8E7C6D9-5749-4E79-AA87-EE32019BDD55}"/>
                </a:ext>
              </a:extLst>
            </p:cNvPr>
            <p:cNvSpPr/>
            <p:nvPr/>
          </p:nvSpPr>
          <p:spPr>
            <a:xfrm>
              <a:off x="1080916" y="1808921"/>
              <a:ext cx="7319190" cy="355139"/>
            </a:xfrm>
            <a:prstGeom prst="rect">
              <a:avLst/>
            </a:prstGeom>
            <a:blipFill>
              <a:blip r:embed="rId2"/>
            </a:blipFill>
            <a:ln w="3175">
              <a:solidFill>
                <a:srgbClr val="D3CCB0"/>
              </a:solidFill>
              <a:miter lim="400000"/>
            </a:ln>
          </p:spPr>
          <p:txBody>
            <a:bodyPr lIns="46302" tIns="46302" rIns="46302" bIns="46302" anchor="ctr"/>
            <a:lstStyle/>
            <a:p>
              <a:pPr>
                <a:defRPr sz="2100" spc="-210">
                  <a:solidFill>
                    <a:srgbClr val="FFFFFF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endParaRPr sz="2100"/>
            </a:p>
          </p:txBody>
        </p:sp>
        <p:sp>
          <p:nvSpPr>
            <p:cNvPr id="44" name="Shape 149">
              <a:extLst>
                <a:ext uri="{FF2B5EF4-FFF2-40B4-BE49-F238E27FC236}">
                  <a16:creationId xmlns:a16="http://schemas.microsoft.com/office/drawing/2014/main" id="{FF578CBE-BABE-452D-BA78-4EA98E22EBEE}"/>
                </a:ext>
              </a:extLst>
            </p:cNvPr>
            <p:cNvSpPr/>
            <p:nvPr/>
          </p:nvSpPr>
          <p:spPr>
            <a:xfrm>
              <a:off x="1080916" y="1753161"/>
              <a:ext cx="331817" cy="46284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3500" spc="-350">
                  <a:solidFill>
                    <a:srgbClr val="AD422F"/>
                  </a:solidFill>
                  <a:latin typeface="Dinbol"/>
                  <a:ea typeface="Dinbol"/>
                  <a:cs typeface="Dinbol"/>
                  <a:sym typeface="Dinbol"/>
                </a:defRPr>
              </a:lvl1pPr>
            </a:lstStyle>
            <a:p>
              <a:r>
                <a:rPr sz="2400" dirty="0"/>
                <a:t>0</a:t>
              </a:r>
              <a:r>
                <a:rPr lang="en-US" altLang="ko-KR" sz="2400" dirty="0"/>
                <a:t>1</a:t>
              </a:r>
              <a:endParaRPr sz="2400" dirty="0"/>
            </a:p>
          </p:txBody>
        </p:sp>
        <p:sp>
          <p:nvSpPr>
            <p:cNvPr id="45" name="Shape 150">
              <a:extLst>
                <a:ext uri="{FF2B5EF4-FFF2-40B4-BE49-F238E27FC236}">
                  <a16:creationId xmlns:a16="http://schemas.microsoft.com/office/drawing/2014/main" id="{3D1A44ED-7A53-4093-92B7-28C21EE87180}"/>
                </a:ext>
              </a:extLst>
            </p:cNvPr>
            <p:cNvSpPr/>
            <p:nvPr/>
          </p:nvSpPr>
          <p:spPr>
            <a:xfrm>
              <a:off x="1439302" y="1834788"/>
              <a:ext cx="3690664" cy="30895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1900" spc="-190">
                  <a:solidFill>
                    <a:srgbClr val="555555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lvl1pPr>
            </a:lstStyle>
            <a:p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다음 코드를 실행해 봅시다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어떤 결과가 나오나요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sz="14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84FDDC6-CA66-44CC-9901-1A64F2FC8987}"/>
              </a:ext>
            </a:extLst>
          </p:cNvPr>
          <p:cNvGrpSpPr/>
          <p:nvPr/>
        </p:nvGrpSpPr>
        <p:grpSpPr>
          <a:xfrm>
            <a:off x="606748" y="4573293"/>
            <a:ext cx="6942127" cy="462840"/>
            <a:chOff x="1080916" y="1753161"/>
            <a:chExt cx="7319190" cy="462840"/>
          </a:xfrm>
        </p:grpSpPr>
        <p:sp>
          <p:nvSpPr>
            <p:cNvPr id="18" name="Shape 148">
              <a:extLst>
                <a:ext uri="{FF2B5EF4-FFF2-40B4-BE49-F238E27FC236}">
                  <a16:creationId xmlns:a16="http://schemas.microsoft.com/office/drawing/2014/main" id="{D8E7C6D9-5749-4E79-AA87-EE32019BDD55}"/>
                </a:ext>
              </a:extLst>
            </p:cNvPr>
            <p:cNvSpPr/>
            <p:nvPr/>
          </p:nvSpPr>
          <p:spPr>
            <a:xfrm>
              <a:off x="1080916" y="1808921"/>
              <a:ext cx="7319190" cy="355139"/>
            </a:xfrm>
            <a:prstGeom prst="rect">
              <a:avLst/>
            </a:prstGeom>
            <a:blipFill>
              <a:blip r:embed="rId2"/>
            </a:blipFill>
            <a:ln w="3175">
              <a:solidFill>
                <a:srgbClr val="D3CCB0"/>
              </a:solidFill>
              <a:miter lim="400000"/>
            </a:ln>
          </p:spPr>
          <p:txBody>
            <a:bodyPr lIns="46302" tIns="46302" rIns="46302" bIns="46302" anchor="ctr"/>
            <a:lstStyle/>
            <a:p>
              <a:pPr>
                <a:defRPr sz="2100" spc="-210">
                  <a:solidFill>
                    <a:srgbClr val="FFFFFF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endParaRPr sz="2100"/>
            </a:p>
          </p:txBody>
        </p:sp>
        <p:sp>
          <p:nvSpPr>
            <p:cNvPr id="19" name="Shape 149">
              <a:extLst>
                <a:ext uri="{FF2B5EF4-FFF2-40B4-BE49-F238E27FC236}">
                  <a16:creationId xmlns:a16="http://schemas.microsoft.com/office/drawing/2014/main" id="{FF578CBE-BABE-452D-BA78-4EA98E22EBEE}"/>
                </a:ext>
              </a:extLst>
            </p:cNvPr>
            <p:cNvSpPr/>
            <p:nvPr/>
          </p:nvSpPr>
          <p:spPr>
            <a:xfrm>
              <a:off x="1080916" y="1753161"/>
              <a:ext cx="331817" cy="46284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3500" spc="-350">
                  <a:solidFill>
                    <a:srgbClr val="AD422F"/>
                  </a:solidFill>
                  <a:latin typeface="Dinbol"/>
                  <a:ea typeface="Dinbol"/>
                  <a:cs typeface="Dinbol"/>
                  <a:sym typeface="Dinbol"/>
                </a:defRPr>
              </a:lvl1pPr>
            </a:lstStyle>
            <a:p>
              <a:r>
                <a:rPr sz="2400" dirty="0"/>
                <a:t>0</a:t>
              </a:r>
              <a:r>
                <a:rPr lang="en-US" altLang="ko-KR" sz="2400" dirty="0"/>
                <a:t>2</a:t>
              </a:r>
              <a:endParaRPr sz="2400" dirty="0"/>
            </a:p>
          </p:txBody>
        </p:sp>
        <p:sp>
          <p:nvSpPr>
            <p:cNvPr id="20" name="Shape 150">
              <a:extLst>
                <a:ext uri="{FF2B5EF4-FFF2-40B4-BE49-F238E27FC236}">
                  <a16:creationId xmlns:a16="http://schemas.microsoft.com/office/drawing/2014/main" id="{3D1A44ED-7A53-4093-92B7-28C21EE87180}"/>
                </a:ext>
              </a:extLst>
            </p:cNvPr>
            <p:cNvSpPr/>
            <p:nvPr/>
          </p:nvSpPr>
          <p:spPr>
            <a:xfrm>
              <a:off x="1439302" y="1834788"/>
              <a:ext cx="4274752" cy="30895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1900" spc="-190">
                  <a:solidFill>
                    <a:srgbClr val="555555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lvl1pPr>
            </a:lstStyle>
            <a:p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 결과 다음과 같이 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출력되는 것을 알 수 있습니다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sz="14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5274E35-FD59-4AA8-85CA-06A8CA51C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80" y="1996243"/>
            <a:ext cx="4933950" cy="2419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602D2A5-B587-41BF-8E6C-7F8486378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80" y="5122937"/>
            <a:ext cx="14859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4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4454E3-3B7B-4DFE-941D-344AE1DE4B6B}"/>
              </a:ext>
            </a:extLst>
          </p:cNvPr>
          <p:cNvSpPr/>
          <p:nvPr/>
        </p:nvSpPr>
        <p:spPr>
          <a:xfrm>
            <a:off x="-19240" y="0"/>
            <a:ext cx="342900" cy="6858000"/>
          </a:xfrm>
          <a:prstGeom prst="rect">
            <a:avLst/>
          </a:prstGeom>
          <a:solidFill>
            <a:srgbClr val="2D3C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BD24B6E-DA89-48D0-8F04-A220FDA40EE0}"/>
              </a:ext>
            </a:extLst>
          </p:cNvPr>
          <p:cNvCxnSpPr>
            <a:cxnSpLocks/>
          </p:cNvCxnSpPr>
          <p:nvPr/>
        </p:nvCxnSpPr>
        <p:spPr>
          <a:xfrm>
            <a:off x="323660" y="1266825"/>
            <a:ext cx="9382316" cy="0"/>
          </a:xfrm>
          <a:prstGeom prst="line">
            <a:avLst/>
          </a:prstGeom>
          <a:ln>
            <a:solidFill>
              <a:srgbClr val="2D3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13F72D-6691-433B-8922-65F23D91FE5B}"/>
              </a:ext>
            </a:extLst>
          </p:cNvPr>
          <p:cNvSpPr txBox="1"/>
          <p:nvPr/>
        </p:nvSpPr>
        <p:spPr>
          <a:xfrm>
            <a:off x="505153" y="652854"/>
            <a:ext cx="399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2D3C5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포인터 </a:t>
            </a:r>
            <a:r>
              <a:rPr lang="ko-KR" altLang="en-US" sz="2800" dirty="0" err="1">
                <a:solidFill>
                  <a:srgbClr val="2D3C5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역참조</a:t>
            </a:r>
            <a:endParaRPr lang="ko-KR" altLang="en-US" sz="2800" dirty="0">
              <a:solidFill>
                <a:srgbClr val="2D3C5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84FDDC6-CA66-44CC-9901-1A64F2FC8987}"/>
              </a:ext>
            </a:extLst>
          </p:cNvPr>
          <p:cNvGrpSpPr/>
          <p:nvPr/>
        </p:nvGrpSpPr>
        <p:grpSpPr>
          <a:xfrm>
            <a:off x="606748" y="1489491"/>
            <a:ext cx="6942126" cy="462840"/>
            <a:chOff x="1080916" y="1753161"/>
            <a:chExt cx="7319190" cy="462840"/>
          </a:xfrm>
        </p:grpSpPr>
        <p:sp>
          <p:nvSpPr>
            <p:cNvPr id="43" name="Shape 148">
              <a:extLst>
                <a:ext uri="{FF2B5EF4-FFF2-40B4-BE49-F238E27FC236}">
                  <a16:creationId xmlns:a16="http://schemas.microsoft.com/office/drawing/2014/main" id="{D8E7C6D9-5749-4E79-AA87-EE32019BDD55}"/>
                </a:ext>
              </a:extLst>
            </p:cNvPr>
            <p:cNvSpPr/>
            <p:nvPr/>
          </p:nvSpPr>
          <p:spPr>
            <a:xfrm>
              <a:off x="1080916" y="1808921"/>
              <a:ext cx="7319190" cy="355139"/>
            </a:xfrm>
            <a:prstGeom prst="rect">
              <a:avLst/>
            </a:prstGeom>
            <a:blipFill>
              <a:blip r:embed="rId2"/>
            </a:blipFill>
            <a:ln w="3175">
              <a:solidFill>
                <a:srgbClr val="D3CCB0"/>
              </a:solidFill>
              <a:miter lim="400000"/>
            </a:ln>
          </p:spPr>
          <p:txBody>
            <a:bodyPr lIns="46302" tIns="46302" rIns="46302" bIns="46302" anchor="ctr"/>
            <a:lstStyle/>
            <a:p>
              <a:pPr>
                <a:defRPr sz="2100" spc="-210">
                  <a:solidFill>
                    <a:srgbClr val="FFFFFF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endParaRPr sz="2100"/>
            </a:p>
          </p:txBody>
        </p:sp>
        <p:sp>
          <p:nvSpPr>
            <p:cNvPr id="44" name="Shape 149">
              <a:extLst>
                <a:ext uri="{FF2B5EF4-FFF2-40B4-BE49-F238E27FC236}">
                  <a16:creationId xmlns:a16="http://schemas.microsoft.com/office/drawing/2014/main" id="{FF578CBE-BABE-452D-BA78-4EA98E22EBEE}"/>
                </a:ext>
              </a:extLst>
            </p:cNvPr>
            <p:cNvSpPr/>
            <p:nvPr/>
          </p:nvSpPr>
          <p:spPr>
            <a:xfrm>
              <a:off x="1080916" y="1753161"/>
              <a:ext cx="331817" cy="46284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3500" spc="-350">
                  <a:solidFill>
                    <a:srgbClr val="AD422F"/>
                  </a:solidFill>
                  <a:latin typeface="Dinbol"/>
                  <a:ea typeface="Dinbol"/>
                  <a:cs typeface="Dinbol"/>
                  <a:sym typeface="Dinbol"/>
                </a:defRPr>
              </a:lvl1pPr>
            </a:lstStyle>
            <a:p>
              <a:r>
                <a:rPr sz="2400" dirty="0"/>
                <a:t>0</a:t>
              </a:r>
              <a:r>
                <a:rPr lang="en-US" altLang="ko-KR" sz="2400" dirty="0"/>
                <a:t>3</a:t>
              </a:r>
              <a:endParaRPr sz="2400" dirty="0"/>
            </a:p>
          </p:txBody>
        </p:sp>
        <p:sp>
          <p:nvSpPr>
            <p:cNvPr id="45" name="Shape 150">
              <a:extLst>
                <a:ext uri="{FF2B5EF4-FFF2-40B4-BE49-F238E27FC236}">
                  <a16:creationId xmlns:a16="http://schemas.microsoft.com/office/drawing/2014/main" id="{3D1A44ED-7A53-4093-92B7-28C21EE87180}"/>
                </a:ext>
              </a:extLst>
            </p:cNvPr>
            <p:cNvSpPr/>
            <p:nvPr/>
          </p:nvSpPr>
          <p:spPr>
            <a:xfrm>
              <a:off x="1439302" y="1834788"/>
              <a:ext cx="6509026" cy="30895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1900" spc="-190">
                  <a:solidFill>
                    <a:srgbClr val="555555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lvl1pPr>
            </a:lstStyle>
            <a:p>
              <a:r>
                <a:rPr lang="ko-KR" altLang="en-US" sz="1400" dirty="0" err="1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역참조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연산자 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“*”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포인터 앞에 붙입니다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때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포인터 변수를 선언할 때의 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“*”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다릅니다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sz="14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84FDDC6-CA66-44CC-9901-1A64F2FC8987}"/>
              </a:ext>
            </a:extLst>
          </p:cNvPr>
          <p:cNvGrpSpPr/>
          <p:nvPr/>
        </p:nvGrpSpPr>
        <p:grpSpPr>
          <a:xfrm>
            <a:off x="606747" y="2547371"/>
            <a:ext cx="6942127" cy="462840"/>
            <a:chOff x="1080916" y="1753161"/>
            <a:chExt cx="7319190" cy="462840"/>
          </a:xfrm>
        </p:grpSpPr>
        <p:sp>
          <p:nvSpPr>
            <p:cNvPr id="18" name="Shape 148">
              <a:extLst>
                <a:ext uri="{FF2B5EF4-FFF2-40B4-BE49-F238E27FC236}">
                  <a16:creationId xmlns:a16="http://schemas.microsoft.com/office/drawing/2014/main" id="{D8E7C6D9-5749-4E79-AA87-EE32019BDD55}"/>
                </a:ext>
              </a:extLst>
            </p:cNvPr>
            <p:cNvSpPr/>
            <p:nvPr/>
          </p:nvSpPr>
          <p:spPr>
            <a:xfrm>
              <a:off x="1080916" y="1808921"/>
              <a:ext cx="7319190" cy="355139"/>
            </a:xfrm>
            <a:prstGeom prst="rect">
              <a:avLst/>
            </a:prstGeom>
            <a:blipFill>
              <a:blip r:embed="rId2"/>
            </a:blipFill>
            <a:ln w="3175">
              <a:solidFill>
                <a:srgbClr val="D3CCB0"/>
              </a:solidFill>
              <a:miter lim="400000"/>
            </a:ln>
          </p:spPr>
          <p:txBody>
            <a:bodyPr lIns="46302" tIns="46302" rIns="46302" bIns="46302" anchor="ctr"/>
            <a:lstStyle/>
            <a:p>
              <a:pPr>
                <a:defRPr sz="2100" spc="-210">
                  <a:solidFill>
                    <a:srgbClr val="FFFFFF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endParaRPr sz="2100"/>
            </a:p>
          </p:txBody>
        </p:sp>
        <p:sp>
          <p:nvSpPr>
            <p:cNvPr id="19" name="Shape 149">
              <a:extLst>
                <a:ext uri="{FF2B5EF4-FFF2-40B4-BE49-F238E27FC236}">
                  <a16:creationId xmlns:a16="http://schemas.microsoft.com/office/drawing/2014/main" id="{FF578CBE-BABE-452D-BA78-4EA98E22EBEE}"/>
                </a:ext>
              </a:extLst>
            </p:cNvPr>
            <p:cNvSpPr/>
            <p:nvPr/>
          </p:nvSpPr>
          <p:spPr>
            <a:xfrm>
              <a:off x="1080916" y="1753161"/>
              <a:ext cx="331817" cy="46284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3500" spc="-350">
                  <a:solidFill>
                    <a:srgbClr val="AD422F"/>
                  </a:solidFill>
                  <a:latin typeface="Dinbol"/>
                  <a:ea typeface="Dinbol"/>
                  <a:cs typeface="Dinbol"/>
                  <a:sym typeface="Dinbol"/>
                </a:defRPr>
              </a:lvl1pPr>
            </a:lstStyle>
            <a:p>
              <a:r>
                <a:rPr sz="2400" dirty="0"/>
                <a:t>0</a:t>
              </a:r>
              <a:r>
                <a:rPr lang="en-US" altLang="ko-KR" sz="2400" dirty="0"/>
                <a:t>4</a:t>
              </a:r>
              <a:endParaRPr sz="2400" dirty="0"/>
            </a:p>
          </p:txBody>
        </p:sp>
        <p:sp>
          <p:nvSpPr>
            <p:cNvPr id="20" name="Shape 150">
              <a:extLst>
                <a:ext uri="{FF2B5EF4-FFF2-40B4-BE49-F238E27FC236}">
                  <a16:creationId xmlns:a16="http://schemas.microsoft.com/office/drawing/2014/main" id="{3D1A44ED-7A53-4093-92B7-28C21EE87180}"/>
                </a:ext>
              </a:extLst>
            </p:cNvPr>
            <p:cNvSpPr/>
            <p:nvPr/>
          </p:nvSpPr>
          <p:spPr>
            <a:xfrm>
              <a:off x="1439302" y="1834788"/>
              <a:ext cx="6509025" cy="30895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1900" spc="-190">
                  <a:solidFill>
                    <a:srgbClr val="555555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lvl1pPr>
            </a:lstStyle>
            <a:p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여기서는 </a:t>
              </a:r>
              <a:r>
                <a:rPr lang="en-US" altLang="ko-KR" sz="1400" dirty="0" err="1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numPtr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num1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메모리 주소를 저장하고 있으므로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num1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값 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출력됩니다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sz="14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DF996B06-8A19-4D5A-9C54-1F6284A4F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80" y="2018815"/>
            <a:ext cx="2695575" cy="38100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259E4238-1F9D-48F5-95B3-74F869DC9DDE}"/>
              </a:ext>
            </a:extLst>
          </p:cNvPr>
          <p:cNvGrpSpPr/>
          <p:nvPr/>
        </p:nvGrpSpPr>
        <p:grpSpPr>
          <a:xfrm>
            <a:off x="606746" y="3076627"/>
            <a:ext cx="6942127" cy="462840"/>
            <a:chOff x="1080916" y="1753161"/>
            <a:chExt cx="7319190" cy="462840"/>
          </a:xfrm>
        </p:grpSpPr>
        <p:sp>
          <p:nvSpPr>
            <p:cNvPr id="21" name="Shape 148">
              <a:extLst>
                <a:ext uri="{FF2B5EF4-FFF2-40B4-BE49-F238E27FC236}">
                  <a16:creationId xmlns:a16="http://schemas.microsoft.com/office/drawing/2014/main" id="{149F6F46-9DD8-4748-AAAB-A27AEF28D5D0}"/>
                </a:ext>
              </a:extLst>
            </p:cNvPr>
            <p:cNvSpPr/>
            <p:nvPr/>
          </p:nvSpPr>
          <p:spPr>
            <a:xfrm>
              <a:off x="1080916" y="1808921"/>
              <a:ext cx="7319190" cy="355139"/>
            </a:xfrm>
            <a:prstGeom prst="rect">
              <a:avLst/>
            </a:prstGeom>
            <a:blipFill>
              <a:blip r:embed="rId2"/>
            </a:blipFill>
            <a:ln w="3175">
              <a:solidFill>
                <a:srgbClr val="D3CCB0"/>
              </a:solidFill>
              <a:miter lim="400000"/>
            </a:ln>
          </p:spPr>
          <p:txBody>
            <a:bodyPr lIns="46302" tIns="46302" rIns="46302" bIns="46302" anchor="ctr"/>
            <a:lstStyle/>
            <a:p>
              <a:pPr>
                <a:defRPr sz="2100" spc="-210">
                  <a:solidFill>
                    <a:srgbClr val="FFFFFF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pPr>
              <a:endParaRPr sz="2100"/>
            </a:p>
          </p:txBody>
        </p:sp>
        <p:sp>
          <p:nvSpPr>
            <p:cNvPr id="22" name="Shape 149">
              <a:extLst>
                <a:ext uri="{FF2B5EF4-FFF2-40B4-BE49-F238E27FC236}">
                  <a16:creationId xmlns:a16="http://schemas.microsoft.com/office/drawing/2014/main" id="{417A9DB6-2FA2-4CE6-A895-7F5B979096C1}"/>
                </a:ext>
              </a:extLst>
            </p:cNvPr>
            <p:cNvSpPr/>
            <p:nvPr/>
          </p:nvSpPr>
          <p:spPr>
            <a:xfrm>
              <a:off x="1080916" y="1753161"/>
              <a:ext cx="331817" cy="46284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3500" spc="-350">
                  <a:solidFill>
                    <a:srgbClr val="AD422F"/>
                  </a:solidFill>
                  <a:latin typeface="Dinbol"/>
                  <a:ea typeface="Dinbol"/>
                  <a:cs typeface="Dinbol"/>
                  <a:sym typeface="Dinbol"/>
                </a:defRPr>
              </a:lvl1pPr>
            </a:lstStyle>
            <a:p>
              <a:r>
                <a:rPr sz="2400" dirty="0"/>
                <a:t>0</a:t>
              </a:r>
              <a:r>
                <a:rPr lang="en-US" altLang="ko-KR" sz="2400" dirty="0"/>
                <a:t>5</a:t>
              </a:r>
              <a:endParaRPr sz="2400" dirty="0"/>
            </a:p>
          </p:txBody>
        </p:sp>
        <p:sp>
          <p:nvSpPr>
            <p:cNvPr id="23" name="Shape 150">
              <a:extLst>
                <a:ext uri="{FF2B5EF4-FFF2-40B4-BE49-F238E27FC236}">
                  <a16:creationId xmlns:a16="http://schemas.microsoft.com/office/drawing/2014/main" id="{FEB4C261-C352-48FA-A413-0979251436D6}"/>
                </a:ext>
              </a:extLst>
            </p:cNvPr>
            <p:cNvSpPr/>
            <p:nvPr/>
          </p:nvSpPr>
          <p:spPr>
            <a:xfrm>
              <a:off x="1439302" y="1834788"/>
              <a:ext cx="6530319" cy="30895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302" tIns="46302" rIns="46302" bIns="46302" anchor="ctr">
              <a:spAutoFit/>
            </a:bodyPr>
            <a:lstStyle>
              <a:lvl1pPr algn="l">
                <a:defRPr sz="1900" spc="-190">
                  <a:solidFill>
                    <a:srgbClr val="555555"/>
                  </a:solidFill>
                  <a:latin typeface="Apple SD 산돌고딕 Neo 세미볼드체"/>
                  <a:ea typeface="Apple SD 산돌고딕 Neo 세미볼드체"/>
                  <a:cs typeface="Apple SD 산돌고딕 Neo 세미볼드체"/>
                  <a:sym typeface="Apple SD 산돌고딕 Neo 세미볼드체"/>
                </a:defRPr>
              </a:lvl1pPr>
            </a:lstStyle>
            <a:p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포인터는 변수의 주소만 가리킨다면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역참조는 주소에 접근하여 값까지 가져오는 것입니다</a:t>
              </a:r>
              <a:r>
                <a:rPr lang="en-US" altLang="ko-KR" sz="1400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sz="14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70C59DF2-7430-4BE2-B626-12762893F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86" y="3619340"/>
            <a:ext cx="7222949" cy="104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25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2725</TotalTime>
  <Words>458</Words>
  <Application>Microsoft Office PowerPoint</Application>
  <PresentationFormat>와이드스크린</PresentationFormat>
  <Paragraphs>84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Apple SD 산돌고딕 Neo 세미볼드체</vt:lpstr>
      <vt:lpstr>Dinbol</vt:lpstr>
      <vt:lpstr>나눔스퀘어_ac ExtraBold</vt:lpstr>
      <vt:lpstr>Arial</vt:lpstr>
      <vt:lpstr>Calibri</vt:lpstr>
      <vt:lpstr>Calibri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지현 최</cp:lastModifiedBy>
  <cp:revision>164</cp:revision>
  <dcterms:created xsi:type="dcterms:W3CDTF">2019-09-17T01:58:30Z</dcterms:created>
  <dcterms:modified xsi:type="dcterms:W3CDTF">2020-05-25T05:59:11Z</dcterms:modified>
</cp:coreProperties>
</file>