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</p:sldMasterIdLst>
  <p:sldIdLst>
    <p:sldId id="256" r:id="rId4"/>
    <p:sldId id="257" r:id="rId5"/>
    <p:sldId id="258" r:id="rId6"/>
    <p:sldId id="259" r:id="rId7"/>
    <p:sldId id="261" r:id="rId8"/>
    <p:sldId id="272" r:id="rId9"/>
    <p:sldId id="269" r:id="rId10"/>
    <p:sldId id="270" r:id="rId11"/>
    <p:sldId id="262" r:id="rId12"/>
    <p:sldId id="260" r:id="rId13"/>
    <p:sldId id="263" r:id="rId14"/>
    <p:sldId id="264" r:id="rId15"/>
    <p:sldId id="265" r:id="rId16"/>
    <p:sldId id="266" r:id="rId17"/>
    <p:sldId id="273" r:id="rId18"/>
    <p:sldId id="274" r:id="rId19"/>
    <p:sldId id="275" r:id="rId20"/>
    <p:sldId id="271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87C57F-013F-8541-A305-7F449CD10527}" v="80" dt="2023-10-10T09:39:07.3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07"/>
    <p:restoredTop sz="94689"/>
  </p:normalViewPr>
  <p:slideViewPr>
    <p:cSldViewPr snapToGrid="0">
      <p:cViewPr varScale="1">
        <p:scale>
          <a:sx n="114" d="100"/>
          <a:sy n="114" d="100"/>
        </p:scale>
        <p:origin x="184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D173F-E448-BB80-3E62-3DC3B7B25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2BD9BE-EA35-0F24-8F35-05611C171A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AB9A6B-3FB3-6F5C-BF4C-4AD95BBBA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BC7E-66BC-544A-AFEC-C885F19986B2}" type="datetimeFigureOut">
              <a:rPr kumimoji="1" lang="ko-KR" altLang="en-US" smtClean="0"/>
              <a:t>2023. 10. 10.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034BC9-DDE4-D2FA-0C74-5B93D888C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 dirty="0"/>
              <a:t>2023 Winter Semester, KUCC</a:t>
            </a:r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AF804C-8B81-79B1-B2BB-1E6214242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679F-139A-514A-9A98-2A7A422A9A53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37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ED2D7-7D25-4C11-1DAE-8E821705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47DBBF-7A60-A092-DDBC-8C3B73AE8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9D1428-4BC6-E303-59BA-5F31775A4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BC7E-66BC-544A-AFEC-C885F19986B2}" type="datetimeFigureOut">
              <a:rPr kumimoji="1" lang="ko-KR" altLang="en-US" smtClean="0"/>
              <a:t>2023. 10. 10.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973A15-9A2E-A944-7FA2-D224CD278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6A8C83-3B65-90D7-F4F7-A3BB23CB6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679F-139A-514A-9A98-2A7A422A9A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54961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1D7B4AC-21DB-D170-70BA-CA700C594D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58A6AB-33B7-D47F-58EE-EB5D1FACD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C4331C-ADD4-3237-B90D-960CC5234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BC7E-66BC-544A-AFEC-C885F19986B2}" type="datetimeFigureOut">
              <a:rPr kumimoji="1" lang="ko-KR" altLang="en-US" smtClean="0"/>
              <a:t>2023. 10. 10.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6D50B3-9D9F-50DD-DDA0-9C67ACC7F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326870-E4BC-ED0F-486C-C3EB715EC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679F-139A-514A-9A98-2A7A422A9A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42165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2BBC7E-66BC-544A-AFEC-C885F19986B2}" type="datetimeFigureOut">
              <a:rPr kumimoji="1" lang="ko-KR" altLang="en-US" smtClean="0"/>
              <a:pPr/>
              <a:t>2023. 10. 10.</a:t>
            </a:fld>
            <a:endParaRPr kumimoji="1"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ko-KR" dirty="0"/>
              <a:t>2023 Winter Semester, KUCC</a:t>
            </a:r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473679F-139A-514A-9A98-2A7A422A9A53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4221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BC7E-66BC-544A-AFEC-C885F19986B2}" type="datetimeFigureOut">
              <a:rPr kumimoji="1" lang="ko-KR" altLang="en-US" smtClean="0"/>
              <a:t>2023. 10. 10.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679F-139A-514A-9A98-2A7A422A9A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00384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BC7E-66BC-544A-AFEC-C885F19986B2}" type="datetimeFigureOut">
              <a:rPr kumimoji="1" lang="ko-KR" altLang="en-US" smtClean="0"/>
              <a:t>2023. 10. 10.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679F-139A-514A-9A98-2A7A422A9A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45954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BC7E-66BC-544A-AFEC-C885F19986B2}" type="datetimeFigureOut">
              <a:rPr kumimoji="1" lang="ko-KR" altLang="en-US" smtClean="0"/>
              <a:t>2023. 10. 10.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679F-139A-514A-9A98-2A7A422A9A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340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BC7E-66BC-544A-AFEC-C885F19986B2}" type="datetimeFigureOut">
              <a:rPr kumimoji="1" lang="ko-KR" altLang="en-US" smtClean="0"/>
              <a:t>2023. 10. 10.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679F-139A-514A-9A98-2A7A422A9A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66943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BC7E-66BC-544A-AFEC-C885F19986B2}" type="datetimeFigureOut">
              <a:rPr kumimoji="1" lang="ko-KR" altLang="en-US" smtClean="0"/>
              <a:t>2023. 10. 10.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679F-139A-514A-9A98-2A7A422A9A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191900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BC7E-66BC-544A-AFEC-C885F19986B2}" type="datetimeFigureOut">
              <a:rPr kumimoji="1" lang="ko-KR" altLang="en-US" smtClean="0"/>
              <a:t>2023. 10. 10.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679F-139A-514A-9A98-2A7A422A9A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33329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BC7E-66BC-544A-AFEC-C885F19986B2}" type="datetimeFigureOut">
              <a:rPr kumimoji="1" lang="ko-KR" altLang="en-US" smtClean="0"/>
              <a:t>2023. 10. 10.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679F-139A-514A-9A98-2A7A422A9A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880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E5AAF-E77B-7969-48C0-D78E51279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145F01-5640-900E-3A7F-7C33EBCF5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68A40D-7570-26C2-0E2D-1E7F70D5D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BC7E-66BC-544A-AFEC-C885F19986B2}" type="datetimeFigureOut">
              <a:rPr kumimoji="1" lang="ko-KR" altLang="en-US" smtClean="0"/>
              <a:t>2023. 10. 10.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18F3C1-1A5B-E7BD-5D01-38210FFCC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682E8C-1945-050B-6011-02F6DC722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679F-139A-514A-9A98-2A7A422A9A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841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BC7E-66BC-544A-AFEC-C885F19986B2}" type="datetimeFigureOut">
              <a:rPr kumimoji="1" lang="ko-KR" altLang="en-US" smtClean="0"/>
              <a:t>2023. 10. 10.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679F-139A-514A-9A98-2A7A422A9A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588120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BC7E-66BC-544A-AFEC-C885F19986B2}" type="datetimeFigureOut">
              <a:rPr kumimoji="1" lang="ko-KR" altLang="en-US" smtClean="0"/>
              <a:t>2023. 10. 10.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679F-139A-514A-9A98-2A7A422A9A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9425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BC7E-66BC-544A-AFEC-C885F19986B2}" type="datetimeFigureOut">
              <a:rPr kumimoji="1" lang="ko-KR" altLang="en-US" smtClean="0"/>
              <a:t>2023. 10. 10.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679F-139A-514A-9A98-2A7A422A9A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716413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51924-E82F-D32E-1224-7D9A29559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140586-F81D-8795-4E99-92BC8FCF7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C91C63-12E2-BF95-9D1C-33080F81A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7B7D-F7FD-2441-8E91-EFCE94F29FD6}" type="datetimeFigureOut">
              <a:rPr kumimoji="1" lang="ko-KR" altLang="en-US" smtClean="0"/>
              <a:t>2023. 10. 10.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DD316C-07BD-2452-FD7E-88EF8F1BE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7703FD-993D-AC03-BB72-4140F7CEF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B61F-6D05-0D4C-9ED0-F69DD8EFEBF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37151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4ED265-60E8-B629-0CE6-BF9BEC266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6E5C74-F606-1C00-980A-F9363946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90D0B4-0467-7A8A-2DBA-C34DCBC60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7B7D-F7FD-2441-8E91-EFCE94F29FD6}" type="datetimeFigureOut">
              <a:rPr kumimoji="1" lang="ko-KR" altLang="en-US" smtClean="0"/>
              <a:t>2023. 10. 10.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15785A-4D12-A3ED-1580-6EAF96120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832B3C-C9E3-A890-C07E-63FE7C349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B61F-6D05-0D4C-9ED0-F69DD8EFEBF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539923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141EC-6502-87A2-300E-E8CAFB766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8527EA-EAD7-AEBF-9E18-51B029CDC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C5C340-2B5D-9E76-511E-69206276E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7B7D-F7FD-2441-8E91-EFCE94F29FD6}" type="datetimeFigureOut">
              <a:rPr kumimoji="1" lang="ko-KR" altLang="en-US" smtClean="0"/>
              <a:t>2023. 10. 10.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91F8FA-CCDE-4CA1-9001-1E4725FE7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86FC5F-FF3B-D4A5-8C4F-92E826FF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B61F-6D05-0D4C-9ED0-F69DD8EFEBF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304864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D7DE2F-D7EB-5DCB-41D3-3DBFCC76D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05C8ED-BA1C-D37F-F802-0D169EBCDA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3196B3-CEF2-65E0-0E02-2DF99EF77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63E498-E76B-3879-A600-5CD107AE2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7B7D-F7FD-2441-8E91-EFCE94F29FD6}" type="datetimeFigureOut">
              <a:rPr kumimoji="1" lang="ko-KR" altLang="en-US" smtClean="0"/>
              <a:t>2023. 10. 10.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19DF76-A4C6-2176-2FA2-C527C1684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94200E-1BDF-AFCE-404E-B0C8A3F8C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B61F-6D05-0D4C-9ED0-F69DD8EFEBF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36603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6A279D-2CF7-C9CB-9B7B-3BF11438E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982949-77A5-0915-0133-9D50E20EC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65B224-B926-8D23-5AD4-2A7CFFFA9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85435C-E8E2-B3E5-DA02-DAE4AB7FB1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BDC099-EA8B-216F-D052-30AEBB0BD9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C3D3304-9825-2530-CAC9-3B6877A8B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7B7D-F7FD-2441-8E91-EFCE94F29FD6}" type="datetimeFigureOut">
              <a:rPr kumimoji="1" lang="ko-KR" altLang="en-US" smtClean="0"/>
              <a:t>2023. 10. 10.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6BC1C2-54AD-7100-2847-2D127629A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12A891-6611-C827-4D57-468A4C9BE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B61F-6D05-0D4C-9ED0-F69DD8EFEBF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688871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5F2BA-0035-1BA3-487A-D5961855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62C7F5-3DAE-482A-D064-3FC54BBDF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7B7D-F7FD-2441-8E91-EFCE94F29FD6}" type="datetimeFigureOut">
              <a:rPr kumimoji="1" lang="ko-KR" altLang="en-US" smtClean="0"/>
              <a:t>2023. 10. 10.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00942B-EE6F-67B7-8367-4E7508145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35189C-CF2C-6930-3FA9-1DB5E561C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B61F-6D05-0D4C-9ED0-F69DD8EFEBF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785377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43A609-993B-D61D-D7C0-18CD92761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7B7D-F7FD-2441-8E91-EFCE94F29FD6}" type="datetimeFigureOut">
              <a:rPr kumimoji="1" lang="ko-KR" altLang="en-US" smtClean="0"/>
              <a:t>2023. 10. 10.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A6A2C4-ACE8-84DC-E699-9D3617A0D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9A8F2E-92B7-3B64-F4E0-5E37289C4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B61F-6D05-0D4C-9ED0-F69DD8EFEBF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964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490D00-B542-1504-B141-AB6C0C133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9678FE-7B9C-11B5-95B6-FECFED524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D0248D-4A22-6C19-E0E3-942EFB0BC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BC7E-66BC-544A-AFEC-C885F19986B2}" type="datetimeFigureOut">
              <a:rPr kumimoji="1" lang="ko-KR" altLang="en-US" smtClean="0"/>
              <a:t>2023. 10. 10.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298E2C-F2B8-2BE3-0D32-ACCFC8565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82183C-EE4A-F594-47BB-4A626ADAF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679F-139A-514A-9A98-2A7A422A9A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60163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A940D-F995-F8BE-141D-3B50726B4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732CD6-C086-753F-993B-FC94D6DE3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C330AB-09CF-778A-44DB-D6D71F0FD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4E8D87-9192-2FA3-C059-FF45FF06E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7B7D-F7FD-2441-8E91-EFCE94F29FD6}" type="datetimeFigureOut">
              <a:rPr kumimoji="1" lang="ko-KR" altLang="en-US" smtClean="0"/>
              <a:t>2023. 10. 10.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ADA88C-DE6D-D39D-774C-16F8BB9DF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B10F5C-16A7-B56B-945C-614F3F978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B61F-6D05-0D4C-9ED0-F69DD8EFEBF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378227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6FBF4-7A84-8203-78A2-0E345600C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DAC938-286B-00FB-9972-CD222240B3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E6D450-DB10-3268-0971-609F6905C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CF57AF-AA0D-CFEB-BAFF-4E081B6E7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7B7D-F7FD-2441-8E91-EFCE94F29FD6}" type="datetimeFigureOut">
              <a:rPr kumimoji="1" lang="ko-KR" altLang="en-US" smtClean="0"/>
              <a:t>2023. 10. 10.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C8328C-425D-EE05-50C0-D5483F180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239F9D-1156-E57C-D107-E7EB7C013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B61F-6D05-0D4C-9ED0-F69DD8EFEBF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0558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6E93A-28A2-38FD-25E4-83B4014B0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26DF14-A74F-75CD-36B8-86A576A93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699120-7C23-F1C4-7C55-39C2E55C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7B7D-F7FD-2441-8E91-EFCE94F29FD6}" type="datetimeFigureOut">
              <a:rPr kumimoji="1" lang="ko-KR" altLang="en-US" smtClean="0"/>
              <a:t>2023. 10. 10.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5C1D01-C0C0-9848-0F8A-AB4FB044F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3BE535-8377-B6CA-4B9B-4B965B339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B61F-6D05-0D4C-9ED0-F69DD8EFEBF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88959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0FB8A2-4C09-8106-F9E3-4B35C879D3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3FED67-410F-0C54-3951-44E014E98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546ED2-3366-9092-BE52-5F80D1EF2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7B7D-F7FD-2441-8E91-EFCE94F29FD6}" type="datetimeFigureOut">
              <a:rPr kumimoji="1" lang="ko-KR" altLang="en-US" smtClean="0"/>
              <a:t>2023. 10. 10.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B58F1D-375D-11F8-99D5-B2A112F14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718F5C-EEF0-B654-9753-1E4056E93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B61F-6D05-0D4C-9ED0-F69DD8EFEBF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2286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710C62-F4AF-57F6-B938-71E447E9F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1824F3-A1A6-6E1E-0D2C-9FA78FBDF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FFC637-BF48-312E-3DE9-A579ED91D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86C53A-1323-B994-33D3-0C5F0847B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BC7E-66BC-544A-AFEC-C885F19986B2}" type="datetimeFigureOut">
              <a:rPr kumimoji="1" lang="ko-KR" altLang="en-US" smtClean="0"/>
              <a:t>2023. 10. 10.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D6CAF1-420F-30D5-DB93-7C8C30985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E82C01-6DF9-2FD7-DD8E-6F2AF193E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679F-139A-514A-9A98-2A7A422A9A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5088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B6CDA-57A0-7D73-5B8F-08E6CF026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D55E26-3F7C-AC0C-A164-70FC4F800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92E48C-9959-0CE9-96C6-5A7D6C8AF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DF310D-ED7D-AEAE-1A21-CA5B558E9E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9E2792-3B26-7203-B817-408E03AFD2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6892CCD-E5A3-0CF1-3953-19DD51EEC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BC7E-66BC-544A-AFEC-C885F19986B2}" type="datetimeFigureOut">
              <a:rPr kumimoji="1" lang="ko-KR" altLang="en-US" smtClean="0"/>
              <a:t>2023. 10. 10.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FA9160-8BA7-2B92-DEE3-6AAB7BA66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4D1356-4343-1C3F-3AAD-5822B165A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679F-139A-514A-9A98-2A7A422A9A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61377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5AFE1-238E-5BC1-025B-58CE2715F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08DA8C-8C44-0BD3-99CA-38EB4340E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BC7E-66BC-544A-AFEC-C885F19986B2}" type="datetimeFigureOut">
              <a:rPr kumimoji="1" lang="ko-KR" altLang="en-US" smtClean="0"/>
              <a:t>2023. 10. 10.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4379D1-A4AB-6F80-5A48-41001B2C5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2E0A8B-621F-9690-909E-DE7E277BB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679F-139A-514A-9A98-2A7A422A9A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7386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F854DB-F4AD-FD9D-E47B-E3025D166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BC7E-66BC-544A-AFEC-C885F19986B2}" type="datetimeFigureOut">
              <a:rPr kumimoji="1" lang="ko-KR" altLang="en-US" smtClean="0"/>
              <a:t>2023. 10. 10.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87104F-65C1-D2C4-58F5-AA19C9D8C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9E470B-6B53-0DC7-9EB1-C46EB6762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679F-139A-514A-9A98-2A7A422A9A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4682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E1331-55ED-A830-7662-A5C083BC8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DD7A26-229E-1B7F-3AF1-29BD06FA7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182553-D497-D0CA-B15D-51ACD4D3A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16C8ED-666C-4B37-A4EF-6DC03AC7E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BC7E-66BC-544A-AFEC-C885F19986B2}" type="datetimeFigureOut">
              <a:rPr kumimoji="1" lang="ko-KR" altLang="en-US" smtClean="0"/>
              <a:t>2023. 10. 10.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F8A109-59D6-7E30-6BFA-44FA5EBE2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BAC10F-8C13-F0C6-DC6B-494CCCD48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679F-139A-514A-9A98-2A7A422A9A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36343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2E76C-9203-E6E2-B8D5-403B4C121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2A3501-82F6-EFAE-0714-B2ADCDF8D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893A77-70C0-BE1D-51E9-5C28E426B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C5D981-ADE1-6894-41D2-AF96C4C75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BC7E-66BC-544A-AFEC-C885F19986B2}" type="datetimeFigureOut">
              <a:rPr kumimoji="1" lang="ko-KR" altLang="en-US" smtClean="0"/>
              <a:t>2023. 10. 10.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7F7D37-B808-DC96-B4FE-D582D7384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2E69F7-0529-C082-12D1-B2EEE316B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679F-139A-514A-9A98-2A7A422A9A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0472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594A71-B930-9488-5650-4FD28EA74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42B2AE-1A96-2596-1DB0-3ADCE5E40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836C39-3FBD-2B98-1B97-AF50C48C32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BBC7E-66BC-544A-AFEC-C885F19986B2}" type="datetimeFigureOut">
              <a:rPr kumimoji="1" lang="ko-KR" altLang="en-US" smtClean="0"/>
              <a:t>2023. 10. 10.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89C11-E701-C2AA-0E66-B190CFFD39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D57698-A6B8-CFDC-B038-FCD50707E4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3679F-139A-514A-9A98-2A7A422A9A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92263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BBC7E-66BC-544A-AFEC-C885F19986B2}" type="datetimeFigureOut">
              <a:rPr kumimoji="1" lang="ko-KR" altLang="en-US" smtClean="0"/>
              <a:t>2023. 10. 10.</a:t>
            </a:fld>
            <a:endParaRPr kumimoji="1"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R" dirty="0"/>
              <a:t>2023 Winter Semester, KUCC</a:t>
            </a:r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3679F-139A-514A-9A98-2A7A422A9A53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340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C27333-F8FE-2F5B-F065-3265B5DD4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BCF825-4CEE-2413-449B-8CFCA2BB7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EF8C62-CD17-263A-02C4-F01F28A497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97B7D-F7FD-2441-8E91-EFCE94F29FD6}" type="datetimeFigureOut">
              <a:rPr kumimoji="1" lang="ko-KR" altLang="en-US" smtClean="0"/>
              <a:t>2023. 10. 10.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E8BDC5-AB73-4AD7-FBD5-E68B6B603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1FD2D9-9B3C-3E0F-AFB9-F35BC60CBF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8B61F-6D05-0D4C-9ED0-F69DD8EFEBF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4051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EED21-DDFD-AFBD-0DBE-D57630674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844588"/>
            <a:ext cx="7772400" cy="922880"/>
          </a:xfrm>
        </p:spPr>
        <p:txBody>
          <a:bodyPr/>
          <a:lstStyle/>
          <a:p>
            <a:r>
              <a:rPr kumimoji="1" lang="en-US" altLang="ko-KR" dirty="0"/>
              <a:t>Hashing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667EE7-AECE-4668-DD61-7AE38F7AF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612057"/>
            <a:ext cx="6858000" cy="294392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kumimoji="1" lang="en-US" altLang="ko-KR" dirty="0"/>
              <a:t>1. What is hashing?</a:t>
            </a:r>
          </a:p>
          <a:p>
            <a:pPr algn="l">
              <a:lnSpc>
                <a:spcPct val="150000"/>
              </a:lnSpc>
            </a:pPr>
            <a:r>
              <a:rPr kumimoji="1" lang="en-US" altLang="ko-KR" dirty="0"/>
              <a:t>2. How operates it?</a:t>
            </a:r>
          </a:p>
          <a:p>
            <a:pPr algn="l">
              <a:lnSpc>
                <a:spcPct val="150000"/>
              </a:lnSpc>
            </a:pPr>
            <a:r>
              <a:rPr kumimoji="1" lang="en-US" altLang="ko-KR" dirty="0"/>
              <a:t>3. Hash functions</a:t>
            </a:r>
          </a:p>
          <a:p>
            <a:pPr algn="l">
              <a:lnSpc>
                <a:spcPct val="150000"/>
              </a:lnSpc>
            </a:pPr>
            <a:r>
              <a:rPr kumimoji="1" lang="en-US" altLang="ko-KR" dirty="0"/>
              <a:t>4. Hash collision – pigeonhole Principle</a:t>
            </a:r>
          </a:p>
        </p:txBody>
      </p:sp>
    </p:spTree>
    <p:extLst>
      <p:ext uri="{BB962C8B-B14F-4D97-AF65-F5344CB8AC3E}">
        <p14:creationId xmlns:p14="http://schemas.microsoft.com/office/powerpoint/2010/main" val="2597654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80492-F720-69D7-B70A-B73E18232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Types of Graph</a:t>
            </a:r>
            <a:endParaRPr kumimoji="1" lang="ko-KR" altLang="en-US" dirty="0"/>
          </a:p>
        </p:txBody>
      </p:sp>
      <p:pic>
        <p:nvPicPr>
          <p:cNvPr id="6146" name="Picture 2" descr="Graph Algorithms in Neo4j: Graph Algorithm Concepts">
            <a:extLst>
              <a:ext uri="{FF2B5EF4-FFF2-40B4-BE49-F238E27FC236}">
                <a16:creationId xmlns:a16="http://schemas.microsoft.com/office/drawing/2014/main" id="{F9FB2F7E-6CFC-DF11-4042-8901F087C6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829418"/>
            <a:ext cx="7886700" cy="434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066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0D3374-6271-0E03-6B40-56AB7AACA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Graph traversal </a:t>
            </a:r>
            <a:endParaRPr kumimoji="1" lang="ko-KR" altLang="en-US" dirty="0"/>
          </a:p>
        </p:txBody>
      </p:sp>
      <p:pic>
        <p:nvPicPr>
          <p:cNvPr id="7170" name="Picture 2" descr="BFS, DFS | 하연">
            <a:extLst>
              <a:ext uri="{FF2B5EF4-FFF2-40B4-BE49-F238E27FC236}">
                <a16:creationId xmlns:a16="http://schemas.microsoft.com/office/drawing/2014/main" id="{B536F6FB-8779-E395-8A9A-FE39E6BBC4B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323" y="1825625"/>
            <a:ext cx="617335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481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0D3374-6271-0E03-6B40-56AB7AACA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Shortest path - Dijkstra</a:t>
            </a:r>
            <a:endParaRPr kumimoji="1" lang="ko-KR" altLang="en-US" dirty="0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0DF58EFF-A7E4-6040-79E8-E9AAED541C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403" y="1690689"/>
            <a:ext cx="5259194" cy="4435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970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0D3374-6271-0E03-6B40-56AB7AACA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Shortest path – Bellman-Fort</a:t>
            </a:r>
            <a:endParaRPr kumimoji="1" lang="ko-KR" alt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82EB197-2A00-9CE2-A4A9-2509AC08F5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850" y="1806517"/>
            <a:ext cx="4732300" cy="4510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773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E35627-118A-3FF2-F489-31566D4B7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Shortest path – Floyd-</a:t>
            </a:r>
            <a:r>
              <a:rPr kumimoji="1" lang="en-US" altLang="ko-KR" dirty="0" err="1"/>
              <a:t>Warshall</a:t>
            </a:r>
            <a:endParaRPr kumimoji="1" lang="ko-KR" alt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5A53A029-6B93-5737-1D38-E910B87586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040" y="1873578"/>
            <a:ext cx="4605919" cy="401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833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E35627-118A-3FF2-F489-31566D4B7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Minimum Spanning Tree - Kruskal</a:t>
            </a:r>
            <a:endParaRPr kumimoji="1" lang="ko-KR" altLang="en-US" dirty="0"/>
          </a:p>
        </p:txBody>
      </p:sp>
      <p:pic>
        <p:nvPicPr>
          <p:cNvPr id="5" name="내용 개체 틀 4" descr="원, 스크린샷, 디자인이(가) 표시된 사진&#10;&#10;자동 생성된 설명">
            <a:extLst>
              <a:ext uri="{FF2B5EF4-FFF2-40B4-BE49-F238E27FC236}">
                <a16:creationId xmlns:a16="http://schemas.microsoft.com/office/drawing/2014/main" id="{B7F02A0C-2081-BA97-270D-5AF736383B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950" y="2134394"/>
            <a:ext cx="7150100" cy="3733800"/>
          </a:xfr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27F29AA-1337-B447-04DD-BB8EF38FE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284" y="2045494"/>
            <a:ext cx="20955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304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E35627-118A-3FF2-F489-31566D4B7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MST - Prim</a:t>
            </a:r>
            <a:endParaRPr kumimoji="1" lang="ko-KR" altLang="en-US" dirty="0"/>
          </a:p>
        </p:txBody>
      </p:sp>
      <p:pic>
        <p:nvPicPr>
          <p:cNvPr id="5" name="내용 개체 틀 4" descr="원, 스크린샷, 그래픽, 디자인이(가) 표시된 사진&#10;&#10;자동 생성된 설명">
            <a:extLst>
              <a:ext uri="{FF2B5EF4-FFF2-40B4-BE49-F238E27FC236}">
                <a16:creationId xmlns:a16="http://schemas.microsoft.com/office/drawing/2014/main" id="{96B4BB91-70DE-A983-E3A5-91CAC4933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5350" y="2058194"/>
            <a:ext cx="7353300" cy="3886200"/>
          </a:xfrm>
        </p:spPr>
      </p:pic>
    </p:spTree>
    <p:extLst>
      <p:ext uri="{BB962C8B-B14F-4D97-AF65-F5344CB8AC3E}">
        <p14:creationId xmlns:p14="http://schemas.microsoft.com/office/powerpoint/2010/main" val="1899342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E35627-118A-3FF2-F489-31566D4B7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MST – Solin</a:t>
            </a:r>
            <a:endParaRPr kumimoji="1" lang="ko-KR" altLang="en-US" dirty="0"/>
          </a:p>
        </p:txBody>
      </p:sp>
      <p:pic>
        <p:nvPicPr>
          <p:cNvPr id="7" name="내용 개체 틀 6" descr="스크린샷, 도표, 폰트, 디자인이(가) 표시된 사진&#10;&#10;자동 생성된 설명">
            <a:extLst>
              <a:ext uri="{FF2B5EF4-FFF2-40B4-BE49-F238E27FC236}">
                <a16:creationId xmlns:a16="http://schemas.microsoft.com/office/drawing/2014/main" id="{D76C1618-C239-6624-599A-7688766571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2350" y="2883694"/>
            <a:ext cx="7099300" cy="2235200"/>
          </a:xfr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1018CB3-B5BE-5E67-3C96-5FA3CDBF6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150" y="466183"/>
            <a:ext cx="20955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226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E35627-118A-3FF2-F489-31566D4B7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9983C-AA3C-CE2A-4842-BBFF9B635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32950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AFD30-BFA7-A94C-CCB3-34DF931AD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Hashing &amp; Hash functions </a:t>
            </a:r>
            <a:endParaRPr kumimoji="1" lang="ko-KR" altLang="en-US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83255136-85D0-7217-0C92-D5D4BF2D22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124" y="1690689"/>
            <a:ext cx="6223752" cy="455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454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A4BC5-2EE2-0795-5C38-56D84DE23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Pigeonhole principle</a:t>
            </a:r>
            <a:endParaRPr kumimoji="1" lang="ko-KR" altLang="en-US" dirty="0"/>
          </a:p>
        </p:txBody>
      </p:sp>
      <p:pic>
        <p:nvPicPr>
          <p:cNvPr id="6" name="내용 개체 틀 5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7A58D25D-2536-C7AE-F89E-82D066494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7616" y="1825625"/>
            <a:ext cx="6968767" cy="4351338"/>
          </a:xfrm>
        </p:spPr>
      </p:pic>
    </p:spTree>
    <p:extLst>
      <p:ext uri="{BB962C8B-B14F-4D97-AF65-F5344CB8AC3E}">
        <p14:creationId xmlns:p14="http://schemas.microsoft.com/office/powerpoint/2010/main" val="2197620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28B93-8AFC-0992-EEEE-EA4702890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Hash collision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6590B128-9277-050C-38D6-2AA5027BA5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048" y="1690689"/>
            <a:ext cx="6215903" cy="428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802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28B93-8AFC-0992-EEEE-EA4702890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Hash collision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pic>
        <p:nvPicPr>
          <p:cNvPr id="5122" name="Picture 2" descr="해시 테이블(Hash table)">
            <a:extLst>
              <a:ext uri="{FF2B5EF4-FFF2-40B4-BE49-F238E27FC236}">
                <a16:creationId xmlns:a16="http://schemas.microsoft.com/office/drawing/2014/main" id="{2DA1FFA6-BD24-4CFD-1466-61DF9E9369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784" y="1690689"/>
            <a:ext cx="7224432" cy="440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301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EED21-DDFD-AFBD-0DBE-D57630674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844588"/>
            <a:ext cx="7772400" cy="922880"/>
          </a:xfrm>
        </p:spPr>
        <p:txBody>
          <a:bodyPr/>
          <a:lstStyle/>
          <a:p>
            <a:r>
              <a:rPr kumimoji="1" lang="en-US" altLang="ko-KR" dirty="0"/>
              <a:t>Other Methods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667EE7-AECE-4668-DD61-7AE38F7AF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612057"/>
            <a:ext cx="6858000" cy="294392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ko-KR" dirty="0"/>
              <a:t>1. Greedy Algorithm</a:t>
            </a:r>
          </a:p>
          <a:p>
            <a:pPr algn="l">
              <a:lnSpc>
                <a:spcPct val="150000"/>
              </a:lnSpc>
            </a:pPr>
            <a:r>
              <a:rPr kumimoji="1" lang="en-US" altLang="ko-KR" dirty="0"/>
              <a:t>2. 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3665538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E35627-118A-3FF2-F489-31566D4B7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Greedy Algorithm</a:t>
            </a:r>
            <a:endParaRPr kumimoji="1" lang="ko-KR" altLang="en-US" dirty="0"/>
          </a:p>
        </p:txBody>
      </p:sp>
      <p:pic>
        <p:nvPicPr>
          <p:cNvPr id="15362" name="Picture 2" descr="배낭 문제 - 나무위키">
            <a:extLst>
              <a:ext uri="{FF2B5EF4-FFF2-40B4-BE49-F238E27FC236}">
                <a16:creationId xmlns:a16="http://schemas.microsoft.com/office/drawing/2014/main" id="{7D96DC02-A547-59A0-B901-15052CB13E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918" y="1825625"/>
            <a:ext cx="518016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9326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E35627-118A-3FF2-F489-31566D4B7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Dynamic Programming</a:t>
            </a:r>
            <a:endParaRPr kumimoji="1" lang="ko-KR" altLang="en-US" dirty="0"/>
          </a:p>
        </p:txBody>
      </p:sp>
      <p:pic>
        <p:nvPicPr>
          <p:cNvPr id="16386" name="Picture 2" descr="Knapsack Problems. This is in continuation of our previous… | by Yokesh  Rana | AlgoBox | Medium">
            <a:extLst>
              <a:ext uri="{FF2B5EF4-FFF2-40B4-BE49-F238E27FC236}">
                <a16:creationId xmlns:a16="http://schemas.microsoft.com/office/drawing/2014/main" id="{10D71486-9A0F-A55A-A9E4-CBA805B286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679" y="1825625"/>
            <a:ext cx="618464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601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EED21-DDFD-AFBD-0DBE-D57630674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844588"/>
            <a:ext cx="7772400" cy="922880"/>
          </a:xfrm>
        </p:spPr>
        <p:txBody>
          <a:bodyPr/>
          <a:lstStyle/>
          <a:p>
            <a:r>
              <a:rPr kumimoji="1" lang="en-US" altLang="ko-KR" dirty="0"/>
              <a:t>Graph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667EE7-AECE-4668-DD61-7AE38F7AF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612057"/>
            <a:ext cx="6858000" cy="2943922"/>
          </a:xfrm>
        </p:spPr>
        <p:txBody>
          <a:bodyPr>
            <a:normAutofit fontScale="92500"/>
          </a:bodyPr>
          <a:lstStyle/>
          <a:p>
            <a:pPr algn="l">
              <a:lnSpc>
                <a:spcPct val="150000"/>
              </a:lnSpc>
            </a:pPr>
            <a:r>
              <a:rPr kumimoji="1" lang="en-US" altLang="ko-KR" dirty="0"/>
              <a:t>1. Types of Graphs</a:t>
            </a:r>
          </a:p>
          <a:p>
            <a:pPr algn="l">
              <a:lnSpc>
                <a:spcPct val="150000"/>
              </a:lnSpc>
            </a:pPr>
            <a:r>
              <a:rPr kumimoji="1" lang="en-US" altLang="ko-KR" dirty="0"/>
              <a:t>2. Graph traversal – BFS/DFS</a:t>
            </a:r>
          </a:p>
          <a:p>
            <a:pPr algn="l">
              <a:lnSpc>
                <a:spcPct val="150000"/>
              </a:lnSpc>
            </a:pPr>
            <a:r>
              <a:rPr kumimoji="1" lang="en-US" altLang="ko-KR" dirty="0"/>
              <a:t>3. Shortest Path – Dijkstra, Bellman-Ford, Floyd-</a:t>
            </a:r>
            <a:r>
              <a:rPr kumimoji="1" lang="en-US" altLang="ko-KR" dirty="0" err="1"/>
              <a:t>Warshall</a:t>
            </a:r>
            <a:endParaRPr kumimoji="1" lang="en-US" altLang="ko-KR" dirty="0"/>
          </a:p>
          <a:p>
            <a:pPr algn="l">
              <a:lnSpc>
                <a:spcPct val="150000"/>
              </a:lnSpc>
            </a:pPr>
            <a:r>
              <a:rPr kumimoji="1" lang="en-US" altLang="ko-KR" dirty="0"/>
              <a:t>4. </a:t>
            </a:r>
            <a:r>
              <a:rPr kumimoji="1" lang="en-US" altLang="ko-KR" dirty="0" err="1"/>
              <a:t>Minimun</a:t>
            </a:r>
            <a:r>
              <a:rPr kumimoji="1" lang="en-US" altLang="ko-KR" dirty="0"/>
              <a:t> Spanning Trees(MST): Kruskal, Prim, Solin</a:t>
            </a:r>
          </a:p>
        </p:txBody>
      </p:sp>
    </p:spTree>
    <p:extLst>
      <p:ext uri="{BB962C8B-B14F-4D97-AF65-F5344CB8AC3E}">
        <p14:creationId xmlns:p14="http://schemas.microsoft.com/office/powerpoint/2010/main" val="1579424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117</Words>
  <Application>Microsoft Macintosh PowerPoint</Application>
  <PresentationFormat>화면 슬라이드 쇼(4:3)</PresentationFormat>
  <Paragraphs>27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맑은 고딕</vt:lpstr>
      <vt:lpstr>Arial</vt:lpstr>
      <vt:lpstr>Calibri</vt:lpstr>
      <vt:lpstr>Calibri Light</vt:lpstr>
      <vt:lpstr>Office 테마</vt:lpstr>
      <vt:lpstr>1_Office 테마</vt:lpstr>
      <vt:lpstr>디자인 사용자 지정</vt:lpstr>
      <vt:lpstr>Hashing</vt:lpstr>
      <vt:lpstr>Hashing &amp; Hash functions </vt:lpstr>
      <vt:lpstr>Pigeonhole principle</vt:lpstr>
      <vt:lpstr>Hash collision - 1</vt:lpstr>
      <vt:lpstr>Hash collision - 2</vt:lpstr>
      <vt:lpstr>Other Methods</vt:lpstr>
      <vt:lpstr>Greedy Algorithm</vt:lpstr>
      <vt:lpstr>Dynamic Programming</vt:lpstr>
      <vt:lpstr>Graph</vt:lpstr>
      <vt:lpstr>Types of Graph</vt:lpstr>
      <vt:lpstr>Graph traversal </vt:lpstr>
      <vt:lpstr>Shortest path - Dijkstra</vt:lpstr>
      <vt:lpstr>Shortest path – Bellman-Fort</vt:lpstr>
      <vt:lpstr>Shortest path – Floyd-Warshall</vt:lpstr>
      <vt:lpstr>Minimum Spanning Tree - Kruskal</vt:lpstr>
      <vt:lpstr>MST - Prim</vt:lpstr>
      <vt:lpstr>MST – Solin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Hashing</dc:title>
  <dc:creator>권오율</dc:creator>
  <cp:lastModifiedBy>권오율</cp:lastModifiedBy>
  <cp:revision>1</cp:revision>
  <dcterms:created xsi:type="dcterms:W3CDTF">2023-10-10T08:40:23Z</dcterms:created>
  <dcterms:modified xsi:type="dcterms:W3CDTF">2023-10-10T09:39:09Z</dcterms:modified>
</cp:coreProperties>
</file>