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6" r:id="rId3"/>
    <p:sldId id="288" r:id="rId4"/>
    <p:sldId id="287" r:id="rId5"/>
    <p:sldId id="290" r:id="rId6"/>
    <p:sldId id="283" r:id="rId7"/>
    <p:sldId id="284" r:id="rId8"/>
  </p:sldIdLst>
  <p:sldSz cx="9144000" cy="5143500" type="screen16x9"/>
  <p:notesSz cx="6858000" cy="9144000"/>
  <p:embeddedFontLst>
    <p:embeddedFont>
      <p:font typeface="Montserrat" panose="020B0604020202020204" charset="-18"/>
      <p:regular r:id="rId10"/>
      <p:bold r:id="rId11"/>
      <p:italic r:id="rId12"/>
      <p:boldItalic r:id="rId13"/>
    </p:embeddedFont>
    <p:embeddedFont>
      <p:font typeface="Karl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86"/>
            <p14:sldId id="288"/>
            <p14:sldId id="287"/>
            <p14:sldId id="290"/>
          </p14:sldIdLst>
        </p14:section>
        <p14:section name="Untitled Section" id="{81BD031F-4002-4ACE-A9B4-0487939A3585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23266" y="3374065"/>
            <a:ext cx="7233970" cy="11610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#3 Cluster &amp; maintenance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648300" y="2651411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Architecture planning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866406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b="1" dirty="0">
                <a:solidFill>
                  <a:schemeClr val="tx1"/>
                </a:solidFill>
              </a:rPr>
              <a:t>What type of data you will have?</a:t>
            </a:r>
          </a:p>
          <a:p>
            <a:pPr>
              <a:lnSpc>
                <a:spcPct val="200000"/>
              </a:lnSpc>
              <a:buNone/>
            </a:pPr>
            <a:r>
              <a:rPr lang="en-GB" sz="1400" b="1" dirty="0">
                <a:solidFill>
                  <a:schemeClr val="tx1"/>
                </a:solidFill>
              </a:rPr>
              <a:t>	Time based index – data are tightly related with time (</a:t>
            </a:r>
            <a:r>
              <a:rPr lang="en-GB" sz="1400" b="1" dirty="0" err="1">
                <a:solidFill>
                  <a:schemeClr val="tx1"/>
                </a:solidFill>
              </a:rPr>
              <a:t>f.e</a:t>
            </a:r>
            <a:r>
              <a:rPr lang="en-GB" sz="1400" b="1" dirty="0">
                <a:solidFill>
                  <a:schemeClr val="tx1"/>
                </a:solidFill>
              </a:rPr>
              <a:t> server logs)</a:t>
            </a:r>
          </a:p>
          <a:p>
            <a:pPr>
              <a:lnSpc>
                <a:spcPct val="200000"/>
              </a:lnSpc>
              <a:buNone/>
            </a:pPr>
            <a:r>
              <a:rPr lang="en-GB" sz="1400" b="1" dirty="0">
                <a:solidFill>
                  <a:schemeClr val="tx1"/>
                </a:solidFill>
              </a:rPr>
              <a:t>	Type based index – all data can be divided per certain type (</a:t>
            </a:r>
            <a:r>
              <a:rPr lang="en-GB" sz="1400" b="1" dirty="0" err="1">
                <a:solidFill>
                  <a:schemeClr val="tx1"/>
                </a:solidFill>
              </a:rPr>
              <a:t>f.e</a:t>
            </a:r>
            <a:r>
              <a:rPr lang="en-GB" sz="1400" b="1" dirty="0">
                <a:solidFill>
                  <a:schemeClr val="tx1"/>
                </a:solidFill>
              </a:rPr>
              <a:t> user)</a:t>
            </a:r>
          </a:p>
          <a:p>
            <a:pPr marL="285750" indent="-285750">
              <a:lnSpc>
                <a:spcPct val="200000"/>
              </a:lnSpc>
            </a:pPr>
            <a:r>
              <a:rPr lang="en-GB" sz="1400" b="1" dirty="0">
                <a:solidFill>
                  <a:schemeClr val="tx1"/>
                </a:solidFill>
              </a:rPr>
              <a:t>What fields will be searched for relevance and which for “exact value” (</a:t>
            </a:r>
            <a:r>
              <a:rPr lang="en-GB" sz="1400" b="1" dirty="0" err="1">
                <a:solidFill>
                  <a:schemeClr val="tx1"/>
                </a:solidFill>
              </a:rPr>
              <a:t>f.e</a:t>
            </a:r>
            <a:r>
              <a:rPr lang="en-GB" sz="1400" b="1" dirty="0">
                <a:solidFill>
                  <a:schemeClr val="tx1"/>
                </a:solidFill>
              </a:rPr>
              <a:t> full-text search with parameter search)</a:t>
            </a:r>
          </a:p>
          <a:p>
            <a:pPr marL="285750" indent="-285750">
              <a:lnSpc>
                <a:spcPct val="200000"/>
              </a:lnSpc>
            </a:pPr>
            <a:r>
              <a:rPr lang="en-GB" sz="1400" b="1" dirty="0">
                <a:solidFill>
                  <a:schemeClr val="tx1"/>
                </a:solidFill>
              </a:rPr>
              <a:t>Do you need search across all fields or it’s more focused (disable/enable _all  field)</a:t>
            </a:r>
          </a:p>
          <a:p>
            <a:pPr marL="285750" indent="-285750">
              <a:lnSpc>
                <a:spcPct val="200000"/>
              </a:lnSpc>
            </a:pPr>
            <a:endParaRPr lang="cs-CZ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57" y="218585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Alias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F7BAC6-646F-491A-B418-B774B78D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2057" y="2281178"/>
            <a:ext cx="74347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/{index}/_alias/{name}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GET /_aliases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POST /_aliases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{“actions” 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{</a:t>
            </a:r>
            <a:r>
              <a:rPr lang="en-US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"add" : { "index" : "test_1", "alias" : “</a:t>
            </a:r>
            <a:r>
              <a:rPr lang="en-US" altLang="cs-CZ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test_a</a:t>
            </a:r>
            <a:r>
              <a:rPr lang="en-US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"}</a:t>
            </a: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{</a:t>
            </a:r>
            <a:r>
              <a:rPr lang="en-US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“remove" : { "index" : "test_2", "alias" : “</a:t>
            </a:r>
            <a:r>
              <a:rPr lang="en-US" altLang="cs-CZ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test_a</a:t>
            </a:r>
            <a:r>
              <a:rPr lang="en-US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"}</a:t>
            </a: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]}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DE65BF5-09EB-4015-88E3-7DE04EC79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57" y="680251"/>
            <a:ext cx="74347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Symbolic link representing one or multiple indices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Can also represent routing or filtering query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Aliases can be added/removed/modified atomically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Searching through alias is the same as through actual index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Indexing through alias is possible only if index </a:t>
            </a:r>
            <a:r>
              <a:rPr lang="en-GB" altLang="cs-CZ" sz="1800">
                <a:solidFill>
                  <a:schemeClr val="tx1"/>
                </a:solidFill>
                <a:latin typeface="Arial" panose="020B0604020202020204" pitchFamily="34" charset="0"/>
              </a:rPr>
              <a:t>is unambiguous</a:t>
            </a:r>
            <a:endParaRPr lang="cs-CZ" altLang="cs-CZ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based index	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6ADB-D58E-40EE-B75F-57FEB3FA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858" y="1504950"/>
            <a:ext cx="3541486" cy="2255700"/>
          </a:xfrm>
        </p:spPr>
        <p:txBody>
          <a:bodyPr/>
          <a:lstStyle/>
          <a:p>
            <a:r>
              <a:rPr lang="en-GB" dirty="0"/>
              <a:t>errors__2017-12-01_v02</a:t>
            </a:r>
          </a:p>
          <a:p>
            <a:r>
              <a:rPr lang="en-GB" dirty="0"/>
              <a:t>errors__2017-12-01_v01</a:t>
            </a:r>
          </a:p>
          <a:p>
            <a:r>
              <a:rPr lang="en-GB" dirty="0"/>
              <a:t>errors__2017-11-30_v01</a:t>
            </a:r>
          </a:p>
          <a:p>
            <a:r>
              <a:rPr lang="en-GB" dirty="0"/>
              <a:t>errors__2017-11-29_v01</a:t>
            </a:r>
          </a:p>
          <a:p>
            <a:r>
              <a:rPr lang="en-GB" dirty="0"/>
              <a:t>logs__2017-12-01_v03</a:t>
            </a:r>
          </a:p>
          <a:p>
            <a:r>
              <a:rPr lang="en-GB" dirty="0"/>
              <a:t>logs__2017-12-01_v02</a:t>
            </a:r>
          </a:p>
          <a:p>
            <a:r>
              <a:rPr lang="en-GB" dirty="0"/>
              <a:t>logs__2017-11-30_v02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003EF1B-7ED1-4901-A869-6D9D0E12E3DD}"/>
              </a:ext>
            </a:extLst>
          </p:cNvPr>
          <p:cNvSpPr txBox="1">
            <a:spLocks/>
          </p:cNvSpPr>
          <p:nvPr/>
        </p:nvSpPr>
        <p:spPr>
          <a:xfrm>
            <a:off x="5163458" y="1755961"/>
            <a:ext cx="3066093" cy="1805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None/>
            </a:pPr>
            <a:r>
              <a:rPr lang="en-GB" dirty="0"/>
              <a:t>errors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>logs</a:t>
            </a:r>
            <a:endParaRPr lang="cs-CZ" dirty="0"/>
          </a:p>
          <a:p>
            <a:endParaRPr lang="cs-C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585D4D-6D31-4CB5-AED6-3FACF3E56E9B}"/>
              </a:ext>
            </a:extLst>
          </p:cNvPr>
          <p:cNvCxnSpPr>
            <a:cxnSpLocks/>
          </p:cNvCxnSpPr>
          <p:nvPr/>
        </p:nvCxnSpPr>
        <p:spPr>
          <a:xfrm>
            <a:off x="3904343" y="1734457"/>
            <a:ext cx="1117599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A56DF6-6989-4AAA-9F09-E1465E6AFE94}"/>
              </a:ext>
            </a:extLst>
          </p:cNvPr>
          <p:cNvCxnSpPr>
            <a:cxnSpLocks/>
          </p:cNvCxnSpPr>
          <p:nvPr/>
        </p:nvCxnSpPr>
        <p:spPr>
          <a:xfrm>
            <a:off x="3904343" y="2061028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FBCAF1-610C-47DC-900E-64DB4A988CBC}"/>
              </a:ext>
            </a:extLst>
          </p:cNvPr>
          <p:cNvCxnSpPr>
            <a:cxnSpLocks/>
          </p:cNvCxnSpPr>
          <p:nvPr/>
        </p:nvCxnSpPr>
        <p:spPr>
          <a:xfrm flipV="1">
            <a:off x="3915229" y="2126343"/>
            <a:ext cx="1041400" cy="21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F7738-CFB5-4C16-B835-3192B954B178}"/>
              </a:ext>
            </a:extLst>
          </p:cNvPr>
          <p:cNvCxnSpPr>
            <a:cxnSpLocks/>
          </p:cNvCxnSpPr>
          <p:nvPr/>
        </p:nvCxnSpPr>
        <p:spPr>
          <a:xfrm flipV="1">
            <a:off x="3904343" y="2177143"/>
            <a:ext cx="1117599" cy="45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F09FB4-5D1B-4860-A325-081B7BEE916E}"/>
              </a:ext>
            </a:extLst>
          </p:cNvPr>
          <p:cNvCxnSpPr>
            <a:cxnSpLocks/>
          </p:cNvCxnSpPr>
          <p:nvPr/>
        </p:nvCxnSpPr>
        <p:spPr>
          <a:xfrm>
            <a:off x="3944258" y="2952115"/>
            <a:ext cx="1077684" cy="21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E2F074-05F4-4D54-BBF8-CADDDED6F179}"/>
              </a:ext>
            </a:extLst>
          </p:cNvPr>
          <p:cNvCxnSpPr>
            <a:cxnSpLocks/>
          </p:cNvCxnSpPr>
          <p:nvPr/>
        </p:nvCxnSpPr>
        <p:spPr>
          <a:xfrm flipV="1">
            <a:off x="3944258" y="3256915"/>
            <a:ext cx="932543" cy="2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A9E27-5E2E-4ECB-9C65-1E361048F802}"/>
              </a:ext>
            </a:extLst>
          </p:cNvPr>
          <p:cNvCxnSpPr>
            <a:cxnSpLocks/>
          </p:cNvCxnSpPr>
          <p:nvPr/>
        </p:nvCxnSpPr>
        <p:spPr>
          <a:xfrm flipV="1">
            <a:off x="3915229" y="3280229"/>
            <a:ext cx="1208314" cy="30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57" y="218585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Index template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F7BAC6-646F-491A-B418-B774B78D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2057" y="2084726"/>
            <a:ext cx="74347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GET /_template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PUT /_template/{name}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{	“template” : “…”,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“order” : 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“settings” : {….},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“mappings” : {….},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	“aliases” : {….}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cs-CZ" sz="18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DE65BF5-09EB-4015-88E3-7DE04EC79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57" y="704286"/>
            <a:ext cx="74347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</a:rPr>
              <a:t>Apply defined index mapping as template to new indices</a:t>
            </a:r>
          </a:p>
          <a:p>
            <a:r>
              <a:rPr lang="en-GB" sz="1800" dirty="0">
                <a:solidFill>
                  <a:schemeClr val="tx1"/>
                </a:solidFill>
              </a:rPr>
              <a:t>Multiple templates can be applied in one index (field order)</a:t>
            </a:r>
          </a:p>
          <a:p>
            <a:r>
              <a:rPr lang="en-GB" sz="1800" dirty="0">
                <a:solidFill>
                  <a:schemeClr val="tx1"/>
                </a:solidFill>
              </a:rPr>
              <a:t>Change of template does not have affect on existing indices</a:t>
            </a:r>
          </a:p>
        </p:txBody>
      </p:sp>
    </p:spTree>
    <p:extLst>
      <p:ext uri="{BB962C8B-B14F-4D97-AF65-F5344CB8AC3E}">
        <p14:creationId xmlns:p14="http://schemas.microsoft.com/office/powerpoint/2010/main" val="24868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238</Words>
  <Application>Microsoft Office PowerPoint</Application>
  <PresentationFormat>On-screen Show 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Karla</vt:lpstr>
      <vt:lpstr>Arvirargus template</vt:lpstr>
      <vt:lpstr>Elasticsearch #3 Cluster &amp; maintenance</vt:lpstr>
      <vt:lpstr>Architecture planning</vt:lpstr>
      <vt:lpstr>Alias</vt:lpstr>
      <vt:lpstr>Time based index </vt:lpstr>
      <vt:lpstr>Index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48</cp:revision>
  <dcterms:modified xsi:type="dcterms:W3CDTF">2017-11-13T20:46:32Z</dcterms:modified>
</cp:coreProperties>
</file>