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f680bd2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f680bd2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f680bd2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f680bd2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7f680bd2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7f680bd2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f680bd2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f680bd2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f680bd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f680bd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f680bd2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f680bd2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NEUTRAL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PARAMETERS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of species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pool replacement rate (5%)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speciation rate - species level (10%)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speciation rate - individual level (40%)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death rate (10%)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pool replacement rate (count based or inverted) (0 and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count (1000)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count (10)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4572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575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6850" y="4396050"/>
            <a:ext cx="41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count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158000" y="4396050"/>
            <a:ext cx="348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r>
              <a:rPr lang="en" sz="1800">
                <a:solidFill>
                  <a:schemeClr val="dk2"/>
                </a:solidFill>
              </a:rPr>
              <a:t>nverse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433375"/>
            <a:ext cx="54959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433375"/>
            <a:ext cx="54959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433375"/>
            <a:ext cx="54959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433375"/>
            <a:ext cx="54959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