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ad0bb49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ad0bb49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5ad0bb49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5ad0bb49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640175"/>
            <a:ext cx="85206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accent5"/>
                </a:solidFill>
              </a:rPr>
              <a:t>PROJECT 2</a:t>
            </a:r>
            <a:endParaRPr b="1" sz="52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</a:rPr>
              <a:t>Ames Housing Data and </a:t>
            </a:r>
            <a:br>
              <a:rPr lang="en" sz="4600">
                <a:solidFill>
                  <a:srgbClr val="000000"/>
                </a:solidFill>
              </a:rPr>
            </a:br>
            <a:r>
              <a:rPr lang="en" sz="4600">
                <a:solidFill>
                  <a:srgbClr val="000000"/>
                </a:solidFill>
              </a:rPr>
              <a:t>Kaggle Challenge</a:t>
            </a:r>
            <a:endParaRPr sz="4600"/>
          </a:p>
        </p:txBody>
      </p:sp>
      <p:sp>
        <p:nvSpPr>
          <p:cNvPr id="55" name="Google Shape;55;p13"/>
          <p:cNvSpPr txBox="1"/>
          <p:nvPr/>
        </p:nvSpPr>
        <p:spPr>
          <a:xfrm>
            <a:off x="2466450" y="4268475"/>
            <a:ext cx="4211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</a:rPr>
              <a:t>Kanakorn Kuchaiyanont (Gear)</a:t>
            </a: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808200" y="307650"/>
            <a:ext cx="1527600" cy="555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</a:rPr>
              <a:t>Data Set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642800" y="1325525"/>
            <a:ext cx="2013000" cy="5559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Numerical Data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335800" y="1325525"/>
            <a:ext cx="2013000" cy="5559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Categorical Data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642800" y="2746850"/>
            <a:ext cx="2013000" cy="5559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Numerical Data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64" name="Google Shape;64;p14"/>
          <p:cNvCxnSpPr>
            <a:stCxn id="61" idx="2"/>
            <a:endCxn id="63" idx="0"/>
          </p:cNvCxnSpPr>
          <p:nvPr/>
        </p:nvCxnSpPr>
        <p:spPr>
          <a:xfrm>
            <a:off x="2649300" y="1881425"/>
            <a:ext cx="0" cy="86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>
            <a:stCxn id="60" idx="2"/>
            <a:endCxn id="61" idx="0"/>
          </p:cNvCxnSpPr>
          <p:nvPr/>
        </p:nvCxnSpPr>
        <p:spPr>
          <a:xfrm rot="5400000">
            <a:off x="3379650" y="133200"/>
            <a:ext cx="462000" cy="19227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>
            <a:stCxn id="60" idx="2"/>
            <a:endCxn id="62" idx="0"/>
          </p:cNvCxnSpPr>
          <p:nvPr/>
        </p:nvCxnSpPr>
        <p:spPr>
          <a:xfrm flipH="1" rot="-5400000">
            <a:off x="5226150" y="209400"/>
            <a:ext cx="462000" cy="17703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94675" y="1325525"/>
            <a:ext cx="1431900" cy="5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 : 2051 x 39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 : 879 x 38</a:t>
            </a:r>
            <a:endParaRPr b="1" sz="1200"/>
          </a:p>
        </p:txBody>
      </p:sp>
      <p:sp>
        <p:nvSpPr>
          <p:cNvPr id="68" name="Google Shape;68;p14"/>
          <p:cNvSpPr/>
          <p:nvPr/>
        </p:nvSpPr>
        <p:spPr>
          <a:xfrm>
            <a:off x="94675" y="2746850"/>
            <a:ext cx="1431900" cy="5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 : 2043 x </a:t>
            </a:r>
            <a:r>
              <a:rPr b="1" lang="en" sz="1200">
                <a:solidFill>
                  <a:srgbClr val="0000FF"/>
                </a:solidFill>
              </a:rPr>
              <a:t>35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 : 871 x </a:t>
            </a:r>
            <a:r>
              <a:rPr b="1" lang="en" sz="1200">
                <a:solidFill>
                  <a:srgbClr val="0000FF"/>
                </a:solidFill>
              </a:rPr>
              <a:t>34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335800" y="2746850"/>
            <a:ext cx="2013000" cy="5559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Categorical Data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476850" y="1325525"/>
            <a:ext cx="1431900" cy="5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 : 2051 x 42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 : 879 x 42</a:t>
            </a:r>
            <a:endParaRPr b="1" sz="1200"/>
          </a:p>
        </p:txBody>
      </p:sp>
      <p:sp>
        <p:nvSpPr>
          <p:cNvPr id="71" name="Google Shape;71;p14"/>
          <p:cNvSpPr txBox="1"/>
          <p:nvPr/>
        </p:nvSpPr>
        <p:spPr>
          <a:xfrm>
            <a:off x="1325250" y="2067850"/>
            <a:ext cx="126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Fill “NaN”,  deleting outiler and some features</a:t>
            </a:r>
            <a:endParaRPr sz="1000"/>
          </a:p>
        </p:txBody>
      </p:sp>
      <p:sp>
        <p:nvSpPr>
          <p:cNvPr id="72" name="Google Shape;72;p14"/>
          <p:cNvSpPr/>
          <p:nvPr/>
        </p:nvSpPr>
        <p:spPr>
          <a:xfrm>
            <a:off x="7476850" y="2746850"/>
            <a:ext cx="1431900" cy="5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 : 2043 x 11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 : 871 x 11</a:t>
            </a:r>
            <a:endParaRPr b="1" sz="1200"/>
          </a:p>
        </p:txBody>
      </p:sp>
      <p:cxnSp>
        <p:nvCxnSpPr>
          <p:cNvPr id="73" name="Google Shape;73;p14"/>
          <p:cNvCxnSpPr>
            <a:stCxn id="62" idx="2"/>
            <a:endCxn id="69" idx="0"/>
          </p:cNvCxnSpPr>
          <p:nvPr/>
        </p:nvCxnSpPr>
        <p:spPr>
          <a:xfrm>
            <a:off x="6342300" y="1881425"/>
            <a:ext cx="0" cy="86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6506550" y="2067838"/>
            <a:ext cx="126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Fill “NaN”,  deleting outiler and some features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5335800" y="3869525"/>
            <a:ext cx="2013000" cy="5559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Categorical Data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76" name="Google Shape;76;p14"/>
          <p:cNvCxnSpPr>
            <a:stCxn id="69" idx="2"/>
            <a:endCxn id="75" idx="0"/>
          </p:cNvCxnSpPr>
          <p:nvPr/>
        </p:nvCxnSpPr>
        <p:spPr>
          <a:xfrm>
            <a:off x="6342300" y="3302750"/>
            <a:ext cx="0" cy="56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6506550" y="3339800"/>
            <a:ext cx="126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OneHotEncoding</a:t>
            </a:r>
            <a:endParaRPr sz="1000"/>
          </a:p>
        </p:txBody>
      </p:sp>
      <p:sp>
        <p:nvSpPr>
          <p:cNvPr id="78" name="Google Shape;78;p14"/>
          <p:cNvSpPr/>
          <p:nvPr/>
        </p:nvSpPr>
        <p:spPr>
          <a:xfrm>
            <a:off x="7476850" y="3869525"/>
            <a:ext cx="1431900" cy="5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Train : 2043 x </a:t>
            </a:r>
            <a:r>
              <a:rPr b="1" lang="en" sz="1200">
                <a:solidFill>
                  <a:srgbClr val="0000FF"/>
                </a:solidFill>
              </a:rPr>
              <a:t>42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 : 871 x </a:t>
            </a:r>
            <a:r>
              <a:rPr b="1" lang="en" sz="1200">
                <a:solidFill>
                  <a:srgbClr val="0000FF"/>
                </a:solidFill>
              </a:rPr>
              <a:t>41</a:t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3808200" y="536250"/>
            <a:ext cx="1527600" cy="5559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</a:rPr>
              <a:t>Model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11800" y="1565975"/>
            <a:ext cx="13155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#1 : Reading data dictionary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219775" y="1565975"/>
            <a:ext cx="13155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#1 : Numerical data (SFS)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827625" y="1565975"/>
            <a:ext cx="14364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#1 : Categorical data (SFS)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556375" y="1565975"/>
            <a:ext cx="11421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#1 : Selected by RFE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990825" y="1565975"/>
            <a:ext cx="15276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#1 : Numerical + Categorical (SFS)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11800" y="2160425"/>
            <a:ext cx="1315500" cy="4125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Numerical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827625" y="2160425"/>
            <a:ext cx="1436400" cy="4125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Categorical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6990825" y="2160425"/>
            <a:ext cx="747600" cy="4125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Numerical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770825" y="2160425"/>
            <a:ext cx="747600" cy="4125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</a:rPr>
              <a:t>Categorical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219725" y="2160425"/>
            <a:ext cx="1315500" cy="4125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Numerical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556425" y="2160425"/>
            <a:ext cx="1142100" cy="4125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Numerical</a:t>
            </a:r>
            <a:endParaRPr b="1" sz="1300"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11800" y="3528775"/>
            <a:ext cx="13155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RMSE in Kaggle :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30,808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2219725" y="3528775"/>
            <a:ext cx="13155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RMSE in Kaggle :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29,939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827650" y="3528775"/>
            <a:ext cx="14364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RMSE in Kaggle :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52,656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556375" y="3528775"/>
            <a:ext cx="11421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RMSE in Kaggle :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30,438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990825" y="3528775"/>
            <a:ext cx="1527600" cy="55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RMSE in Kaggle :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28,388</a:t>
            </a:r>
            <a:endParaRPr b="1">
              <a:solidFill>
                <a:srgbClr val="00FF00"/>
              </a:solidFill>
            </a:endParaRPr>
          </a:p>
        </p:txBody>
      </p:sp>
      <p:cxnSp>
        <p:nvCxnSpPr>
          <p:cNvPr id="100" name="Google Shape;100;p15"/>
          <p:cNvCxnSpPr>
            <a:stCxn id="83" idx="2"/>
            <a:endCxn id="84" idx="0"/>
          </p:cNvCxnSpPr>
          <p:nvPr/>
        </p:nvCxnSpPr>
        <p:spPr>
          <a:xfrm rot="5400000">
            <a:off x="2683950" y="-322200"/>
            <a:ext cx="473700" cy="33024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stCxn id="83" idx="2"/>
            <a:endCxn id="85" idx="0"/>
          </p:cNvCxnSpPr>
          <p:nvPr/>
        </p:nvCxnSpPr>
        <p:spPr>
          <a:xfrm rot="5400000">
            <a:off x="3487950" y="481800"/>
            <a:ext cx="473700" cy="16944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>
            <a:stCxn id="83" idx="2"/>
            <a:endCxn id="87" idx="0"/>
          </p:cNvCxnSpPr>
          <p:nvPr/>
        </p:nvCxnSpPr>
        <p:spPr>
          <a:xfrm flipH="1" rot="-5400000">
            <a:off x="5112900" y="551250"/>
            <a:ext cx="473700" cy="15555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83" idx="2"/>
            <a:endCxn id="88" idx="0"/>
          </p:cNvCxnSpPr>
          <p:nvPr/>
        </p:nvCxnSpPr>
        <p:spPr>
          <a:xfrm flipH="1" rot="-5400000">
            <a:off x="5926500" y="-262350"/>
            <a:ext cx="473700" cy="31827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>
            <a:stCxn id="89" idx="2"/>
            <a:endCxn id="95" idx="0"/>
          </p:cNvCxnSpPr>
          <p:nvPr/>
        </p:nvCxnSpPr>
        <p:spPr>
          <a:xfrm>
            <a:off x="1269550" y="2572925"/>
            <a:ext cx="0" cy="95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93" idx="2"/>
            <a:endCxn id="96" idx="0"/>
          </p:cNvCxnSpPr>
          <p:nvPr/>
        </p:nvCxnSpPr>
        <p:spPr>
          <a:xfrm>
            <a:off x="2877475" y="2572925"/>
            <a:ext cx="0" cy="95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90" idx="2"/>
            <a:endCxn id="97" idx="0"/>
          </p:cNvCxnSpPr>
          <p:nvPr/>
        </p:nvCxnSpPr>
        <p:spPr>
          <a:xfrm>
            <a:off x="4545825" y="2572925"/>
            <a:ext cx="0" cy="95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94" idx="2"/>
            <a:endCxn id="98" idx="0"/>
          </p:cNvCxnSpPr>
          <p:nvPr/>
        </p:nvCxnSpPr>
        <p:spPr>
          <a:xfrm>
            <a:off x="6127475" y="2572925"/>
            <a:ext cx="0" cy="95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88" idx="2"/>
            <a:endCxn id="99" idx="0"/>
          </p:cNvCxnSpPr>
          <p:nvPr/>
        </p:nvCxnSpPr>
        <p:spPr>
          <a:xfrm>
            <a:off x="7754625" y="2121875"/>
            <a:ext cx="0" cy="140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