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Alfa Slab One"/>
      <p:regular r:id="rId27"/>
    </p:embeddedFont>
    <p:embeddedFont>
      <p:font typeface="Maven Pro Regular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MavenProRegular-regular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ddf6534ed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ddf6534e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e691a217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e691a217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ddf6534ed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ddf6534ed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ddf6534e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ddf6534e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ddf6534ed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ddf6534ed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e2bd2ac98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e2bd2ac98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60e28ac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60e28ac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60e28ac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60e28ac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df6534ed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df6534ed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e691a217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e691a217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e691a217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e691a21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e691a217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e691a217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e691a217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e691a217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e691a217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e691a217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40350" l="0" r="0" t="40348"/>
          <a:stretch/>
        </p:blipFill>
        <p:spPr>
          <a:xfrm>
            <a:off x="0" y="4134675"/>
            <a:ext cx="9143998" cy="10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692400"/>
            <a:ext cx="4227300" cy="32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4207800"/>
            <a:ext cx="77040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572697" y="1528075"/>
            <a:ext cx="3859800" cy="14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0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595036" y="3037625"/>
            <a:ext cx="367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2" type="title"/>
          </p:nvPr>
        </p:nvSpPr>
        <p:spPr>
          <a:xfrm>
            <a:off x="706419" y="1945950"/>
            <a:ext cx="1071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1953544" y="1830500"/>
            <a:ext cx="1853100" cy="36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3" type="subTitle"/>
          </p:nvPr>
        </p:nvSpPr>
        <p:spPr>
          <a:xfrm>
            <a:off x="1953544" y="2169225"/>
            <a:ext cx="24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4" type="title"/>
          </p:nvPr>
        </p:nvSpPr>
        <p:spPr>
          <a:xfrm>
            <a:off x="4755381" y="1945950"/>
            <a:ext cx="1071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5" type="subTitle"/>
          </p:nvPr>
        </p:nvSpPr>
        <p:spPr>
          <a:xfrm>
            <a:off x="5992981" y="1830500"/>
            <a:ext cx="1812900" cy="36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6" type="subTitle"/>
          </p:nvPr>
        </p:nvSpPr>
        <p:spPr>
          <a:xfrm>
            <a:off x="5992981" y="2169225"/>
            <a:ext cx="24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7" type="title"/>
          </p:nvPr>
        </p:nvSpPr>
        <p:spPr>
          <a:xfrm>
            <a:off x="706419" y="3622950"/>
            <a:ext cx="1071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8" type="subTitle"/>
          </p:nvPr>
        </p:nvSpPr>
        <p:spPr>
          <a:xfrm>
            <a:off x="1953544" y="3536775"/>
            <a:ext cx="1853100" cy="36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9" type="subTitle"/>
          </p:nvPr>
        </p:nvSpPr>
        <p:spPr>
          <a:xfrm>
            <a:off x="1953544" y="3875500"/>
            <a:ext cx="24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13" type="title"/>
          </p:nvPr>
        </p:nvSpPr>
        <p:spPr>
          <a:xfrm>
            <a:off x="4755381" y="3622950"/>
            <a:ext cx="1071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4" type="subTitle"/>
          </p:nvPr>
        </p:nvSpPr>
        <p:spPr>
          <a:xfrm>
            <a:off x="5992919" y="3536775"/>
            <a:ext cx="1812900" cy="36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5" type="subTitle"/>
          </p:nvPr>
        </p:nvSpPr>
        <p:spPr>
          <a:xfrm>
            <a:off x="5992919" y="3875500"/>
            <a:ext cx="24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9795" l="7869" r="7877" t="12462"/>
          <a:stretch/>
        </p:blipFill>
        <p:spPr>
          <a:xfrm>
            <a:off x="720000" y="540000"/>
            <a:ext cx="7703999" cy="40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1541475" y="1322063"/>
            <a:ext cx="60612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441400" y="3367238"/>
            <a:ext cx="22899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None/>
              <a:def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12650" y="403080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916350" y="37150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>
            <a:off x="3436350" y="403080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4" type="subTitle"/>
          </p:nvPr>
        </p:nvSpPr>
        <p:spPr>
          <a:xfrm>
            <a:off x="3640100" y="37150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>
            <a:off x="6152700" y="403080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6" type="subTitle"/>
          </p:nvPr>
        </p:nvSpPr>
        <p:spPr>
          <a:xfrm>
            <a:off x="6356450" y="37150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>
            <a:off x="712650" y="229175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8" type="subTitle"/>
          </p:nvPr>
        </p:nvSpPr>
        <p:spPr>
          <a:xfrm>
            <a:off x="916350" y="19760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9" type="subTitle"/>
          </p:nvPr>
        </p:nvSpPr>
        <p:spPr>
          <a:xfrm>
            <a:off x="3436350" y="229175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3" type="subTitle"/>
          </p:nvPr>
        </p:nvSpPr>
        <p:spPr>
          <a:xfrm>
            <a:off x="3640100" y="19760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4" type="subTitle"/>
          </p:nvPr>
        </p:nvSpPr>
        <p:spPr>
          <a:xfrm>
            <a:off x="6152700" y="2291750"/>
            <a:ext cx="22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5" type="subTitle"/>
          </p:nvPr>
        </p:nvSpPr>
        <p:spPr>
          <a:xfrm>
            <a:off x="6356450" y="19760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720000" y="3819875"/>
            <a:ext cx="22713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2" type="subTitle"/>
          </p:nvPr>
        </p:nvSpPr>
        <p:spPr>
          <a:xfrm>
            <a:off x="6152700" y="3819875"/>
            <a:ext cx="22713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3" type="subTitle"/>
          </p:nvPr>
        </p:nvSpPr>
        <p:spPr>
          <a:xfrm>
            <a:off x="1127388" y="335942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4" type="subTitle"/>
          </p:nvPr>
        </p:nvSpPr>
        <p:spPr>
          <a:xfrm>
            <a:off x="6152688" y="335942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5" type="subTitle"/>
          </p:nvPr>
        </p:nvSpPr>
        <p:spPr>
          <a:xfrm>
            <a:off x="720000" y="2085625"/>
            <a:ext cx="22713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6" type="subTitle"/>
          </p:nvPr>
        </p:nvSpPr>
        <p:spPr>
          <a:xfrm>
            <a:off x="6152700" y="2085625"/>
            <a:ext cx="22713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7" type="subTitle"/>
          </p:nvPr>
        </p:nvSpPr>
        <p:spPr>
          <a:xfrm>
            <a:off x="1127388" y="162517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8" type="subTitle"/>
          </p:nvPr>
        </p:nvSpPr>
        <p:spPr>
          <a:xfrm>
            <a:off x="6152688" y="162517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20000" y="372300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923700" y="32625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36350" y="372300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640050" y="32625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152700" y="372300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356400" y="326255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3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720000" y="298245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2" type="subTitle"/>
          </p:nvPr>
        </p:nvSpPr>
        <p:spPr>
          <a:xfrm>
            <a:off x="923700" y="25220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3" type="subTitle"/>
          </p:nvPr>
        </p:nvSpPr>
        <p:spPr>
          <a:xfrm>
            <a:off x="3436350" y="404725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4" type="subTitle"/>
          </p:nvPr>
        </p:nvSpPr>
        <p:spPr>
          <a:xfrm>
            <a:off x="3640050" y="35868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5" type="subTitle"/>
          </p:nvPr>
        </p:nvSpPr>
        <p:spPr>
          <a:xfrm>
            <a:off x="6152700" y="2982450"/>
            <a:ext cx="2271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6" type="subTitle"/>
          </p:nvPr>
        </p:nvSpPr>
        <p:spPr>
          <a:xfrm>
            <a:off x="6356400" y="2522000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hasCustomPrompt="1" idx="7" type="title"/>
          </p:nvPr>
        </p:nvSpPr>
        <p:spPr>
          <a:xfrm>
            <a:off x="720000" y="1571950"/>
            <a:ext cx="22713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/>
          <p:nvPr>
            <p:ph hasCustomPrompt="1" idx="8" type="title"/>
          </p:nvPr>
        </p:nvSpPr>
        <p:spPr>
          <a:xfrm>
            <a:off x="3436350" y="2636750"/>
            <a:ext cx="22713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8"/>
          <p:cNvSpPr txBox="1"/>
          <p:nvPr>
            <p:ph hasCustomPrompt="1" idx="9" type="title"/>
          </p:nvPr>
        </p:nvSpPr>
        <p:spPr>
          <a:xfrm>
            <a:off x="6152700" y="1571950"/>
            <a:ext cx="22713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720000" y="1494575"/>
            <a:ext cx="3227400" cy="31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40349" l="0" r="0" t="35721"/>
          <a:stretch/>
        </p:blipFill>
        <p:spPr>
          <a:xfrm>
            <a:off x="0" y="3892725"/>
            <a:ext cx="9143998" cy="12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ctrTitle"/>
          </p:nvPr>
        </p:nvSpPr>
        <p:spPr>
          <a:xfrm>
            <a:off x="720000" y="692400"/>
            <a:ext cx="4227300" cy="10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720000" y="1607075"/>
            <a:ext cx="42273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fa Slab One"/>
              <a:buNone/>
              <a:defRPr sz="17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2" type="subTitle"/>
          </p:nvPr>
        </p:nvSpPr>
        <p:spPr>
          <a:xfrm>
            <a:off x="720000" y="2066100"/>
            <a:ext cx="42273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0"/>
          <p:cNvSpPr txBox="1"/>
          <p:nvPr/>
        </p:nvSpPr>
        <p:spPr>
          <a:xfrm>
            <a:off x="720000" y="3935500"/>
            <a:ext cx="3945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043299" y="2463350"/>
            <a:ext cx="267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43299" y="3365025"/>
            <a:ext cx="26727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043299" y="1050350"/>
            <a:ext cx="2672700" cy="14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0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-32562" y="-27150"/>
            <a:ext cx="9209124" cy="11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aven Pro"/>
              <a:buAutoNum type="arabicPeriod"/>
              <a:defRPr sz="1200"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570100" y="3573125"/>
            <a:ext cx="22713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5326988" y="3573125"/>
            <a:ext cx="22713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773800" y="311267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530688" y="3112675"/>
            <a:ext cx="1863900" cy="39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0000" y="1488175"/>
            <a:ext cx="5093100" cy="30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●"/>
              <a:defRPr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720000" y="1442850"/>
            <a:ext cx="4848600" cy="22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0" y="1495513"/>
            <a:ext cx="3852000" cy="8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72000" y="2412888"/>
            <a:ext cx="38520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3">
            <a:alphaModFix/>
          </a:blip>
          <a:srcRect b="797" l="0" r="74321" t="797"/>
          <a:stretch/>
        </p:blipFill>
        <p:spPr>
          <a:xfrm>
            <a:off x="0" y="0"/>
            <a:ext cx="23480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646700" y="3199554"/>
            <a:ext cx="3702600" cy="12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●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○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■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●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○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■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●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○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■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9.png"/><Relationship Id="rId5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5" Type="http://schemas.openxmlformats.org/officeDocument/2006/relationships/image" Target="../media/image27.png"/><Relationship Id="rId6" Type="http://schemas.openxmlformats.org/officeDocument/2006/relationships/image" Target="../media/image35.png"/><Relationship Id="rId7" Type="http://schemas.openxmlformats.org/officeDocument/2006/relationships/image" Target="../media/image23.png"/><Relationship Id="rId8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5" Type="http://schemas.openxmlformats.org/officeDocument/2006/relationships/image" Target="../media/image33.png"/><Relationship Id="rId6" Type="http://schemas.openxmlformats.org/officeDocument/2006/relationships/image" Target="../media/image41.png"/><Relationship Id="rId7" Type="http://schemas.openxmlformats.org/officeDocument/2006/relationships/image" Target="../media/image37.png"/><Relationship Id="rId8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643800" y="540000"/>
            <a:ext cx="5461800" cy="32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94D"/>
                </a:solidFill>
              </a:rPr>
              <a:t>SAT &amp; ACT</a:t>
            </a:r>
            <a:r>
              <a:rPr lang="en" sz="7000">
                <a:solidFill>
                  <a:srgbClr val="FF594D"/>
                </a:solidFill>
              </a:rPr>
              <a:t> </a:t>
            </a:r>
            <a:r>
              <a:rPr lang="en">
                <a:solidFill>
                  <a:srgbClr val="FF594D"/>
                </a:solidFill>
              </a:rPr>
              <a:t>Analysis</a:t>
            </a:r>
            <a:r>
              <a:rPr lang="en" sz="4000">
                <a:solidFill>
                  <a:srgbClr val="FF594D"/>
                </a:solidFill>
              </a:rPr>
              <a:t> </a:t>
            </a:r>
            <a:r>
              <a:rPr lang="en" sz="3500">
                <a:solidFill>
                  <a:srgbClr val="FF594D"/>
                </a:solidFill>
              </a:rPr>
              <a:t>in</a:t>
            </a:r>
            <a:r>
              <a:rPr lang="en">
                <a:solidFill>
                  <a:srgbClr val="FF594D"/>
                </a:solidFill>
              </a:rPr>
              <a:t> </a:t>
            </a:r>
            <a:r>
              <a:rPr lang="en" sz="8000"/>
              <a:t>USA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720000" y="4207800"/>
            <a:ext cx="77040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1 : Standardized Test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Kanakorn Kuchaiyanont</a:t>
            </a:r>
            <a:endParaRPr/>
          </a:p>
        </p:txBody>
      </p:sp>
      <p:grpSp>
        <p:nvGrpSpPr>
          <p:cNvPr id="132" name="Google Shape;132;p24"/>
          <p:cNvGrpSpPr/>
          <p:nvPr/>
        </p:nvGrpSpPr>
        <p:grpSpPr>
          <a:xfrm>
            <a:off x="4779975" y="539997"/>
            <a:ext cx="3984404" cy="4094220"/>
            <a:chOff x="4779975" y="539997"/>
            <a:chExt cx="3984404" cy="4094220"/>
          </a:xfrm>
        </p:grpSpPr>
        <p:grpSp>
          <p:nvGrpSpPr>
            <p:cNvPr id="133" name="Google Shape;133;p24"/>
            <p:cNvGrpSpPr/>
            <p:nvPr/>
          </p:nvGrpSpPr>
          <p:grpSpPr>
            <a:xfrm>
              <a:off x="4779975" y="1629492"/>
              <a:ext cx="713272" cy="805154"/>
              <a:chOff x="4779975" y="1629492"/>
              <a:chExt cx="713272" cy="805154"/>
            </a:xfrm>
          </p:grpSpPr>
          <p:sp>
            <p:nvSpPr>
              <p:cNvPr id="134" name="Google Shape;134;p24"/>
              <p:cNvSpPr/>
              <p:nvPr/>
            </p:nvSpPr>
            <p:spPr>
              <a:xfrm>
                <a:off x="4779975" y="1629492"/>
                <a:ext cx="713272" cy="805154"/>
              </a:xfrm>
              <a:custGeom>
                <a:rect b="b" l="l" r="r" t="t"/>
                <a:pathLst>
                  <a:path extrusionOk="0" h="9946" w="8811">
                    <a:moveTo>
                      <a:pt x="5505" y="0"/>
                    </a:moveTo>
                    <a:cubicBezTo>
                      <a:pt x="5487" y="0"/>
                      <a:pt x="5469" y="4"/>
                      <a:pt x="5452" y="10"/>
                    </a:cubicBezTo>
                    <a:lnTo>
                      <a:pt x="109" y="2279"/>
                    </a:lnTo>
                    <a:cubicBezTo>
                      <a:pt x="30" y="2319"/>
                      <a:pt x="0" y="2407"/>
                      <a:pt x="30" y="2485"/>
                    </a:cubicBezTo>
                    <a:lnTo>
                      <a:pt x="3163" y="9851"/>
                    </a:lnTo>
                    <a:cubicBezTo>
                      <a:pt x="3185" y="9909"/>
                      <a:pt x="3238" y="9945"/>
                      <a:pt x="3295" y="9945"/>
                    </a:cubicBezTo>
                    <a:cubicBezTo>
                      <a:pt x="3317" y="9945"/>
                      <a:pt x="3338" y="9941"/>
                      <a:pt x="3359" y="9930"/>
                    </a:cubicBezTo>
                    <a:lnTo>
                      <a:pt x="8702" y="7662"/>
                    </a:lnTo>
                    <a:cubicBezTo>
                      <a:pt x="8781" y="7632"/>
                      <a:pt x="8811" y="7544"/>
                      <a:pt x="8781" y="7465"/>
                    </a:cubicBezTo>
                    <a:lnTo>
                      <a:pt x="5648" y="99"/>
                    </a:lnTo>
                    <a:cubicBezTo>
                      <a:pt x="5625" y="38"/>
                      <a:pt x="5567" y="0"/>
                      <a:pt x="5505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4"/>
              <p:cNvSpPr/>
              <p:nvPr/>
            </p:nvSpPr>
            <p:spPr>
              <a:xfrm>
                <a:off x="4856315" y="1698627"/>
                <a:ext cx="382501" cy="247391"/>
              </a:xfrm>
              <a:custGeom>
                <a:rect b="b" l="l" r="r" t="t"/>
                <a:pathLst>
                  <a:path extrusionOk="0" h="3056" w="4725">
                    <a:moveTo>
                      <a:pt x="4175" y="1"/>
                    </a:moveTo>
                    <a:lnTo>
                      <a:pt x="0" y="1769"/>
                    </a:lnTo>
                    <a:lnTo>
                      <a:pt x="541" y="3056"/>
                    </a:lnTo>
                    <a:lnTo>
                      <a:pt x="4725" y="1278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4"/>
              <p:cNvSpPr/>
              <p:nvPr/>
            </p:nvSpPr>
            <p:spPr>
              <a:xfrm>
                <a:off x="4918327" y="1956223"/>
                <a:ext cx="109772" cy="109853"/>
              </a:xfrm>
              <a:custGeom>
                <a:rect b="b" l="l" r="r" t="t"/>
                <a:pathLst>
                  <a:path extrusionOk="0" h="1357" w="1356">
                    <a:moveTo>
                      <a:pt x="953" y="1"/>
                    </a:moveTo>
                    <a:lnTo>
                      <a:pt x="0" y="404"/>
                    </a:lnTo>
                    <a:lnTo>
                      <a:pt x="413" y="1356"/>
                    </a:lnTo>
                    <a:lnTo>
                      <a:pt x="1356" y="954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4918327" y="1951528"/>
                <a:ext cx="125719" cy="125638"/>
              </a:xfrm>
              <a:custGeom>
                <a:rect b="b" l="l" r="r" t="t"/>
                <a:pathLst>
                  <a:path extrusionOk="0" h="1552" w="1553">
                    <a:moveTo>
                      <a:pt x="1091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5043968" y="1898260"/>
                <a:ext cx="125638" cy="125719"/>
              </a:xfrm>
              <a:custGeom>
                <a:rect b="b" l="l" r="r" t="t"/>
                <a:pathLst>
                  <a:path extrusionOk="0" h="1553" w="1552">
                    <a:moveTo>
                      <a:pt x="1080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5168800" y="1844911"/>
                <a:ext cx="125719" cy="125719"/>
              </a:xfrm>
              <a:custGeom>
                <a:rect b="b" l="l" r="r" t="t"/>
                <a:pathLst>
                  <a:path extrusionOk="0" h="1553" w="1553">
                    <a:moveTo>
                      <a:pt x="1090" y="1"/>
                    </a:moveTo>
                    <a:lnTo>
                      <a:pt x="0" y="463"/>
                    </a:lnTo>
                    <a:lnTo>
                      <a:pt x="462" y="1553"/>
                    </a:lnTo>
                    <a:lnTo>
                      <a:pt x="1552" y="1092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4"/>
              <p:cNvSpPr/>
              <p:nvPr/>
            </p:nvSpPr>
            <p:spPr>
              <a:xfrm>
                <a:off x="4918327" y="1951528"/>
                <a:ext cx="125719" cy="125638"/>
              </a:xfrm>
              <a:custGeom>
                <a:rect b="b" l="l" r="r" t="t"/>
                <a:pathLst>
                  <a:path extrusionOk="0" h="1552" w="1553">
                    <a:moveTo>
                      <a:pt x="1091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4"/>
              <p:cNvSpPr/>
              <p:nvPr/>
            </p:nvSpPr>
            <p:spPr>
              <a:xfrm>
                <a:off x="5043968" y="1898260"/>
                <a:ext cx="125638" cy="125719"/>
              </a:xfrm>
              <a:custGeom>
                <a:rect b="b" l="l" r="r" t="t"/>
                <a:pathLst>
                  <a:path extrusionOk="0" h="1553" w="1552">
                    <a:moveTo>
                      <a:pt x="1080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5168800" y="1844911"/>
                <a:ext cx="125719" cy="125719"/>
              </a:xfrm>
              <a:custGeom>
                <a:rect b="b" l="l" r="r" t="t"/>
                <a:pathLst>
                  <a:path extrusionOk="0" h="1553" w="1553">
                    <a:moveTo>
                      <a:pt x="1090" y="1"/>
                    </a:moveTo>
                    <a:lnTo>
                      <a:pt x="0" y="463"/>
                    </a:lnTo>
                    <a:lnTo>
                      <a:pt x="462" y="1553"/>
                    </a:lnTo>
                    <a:lnTo>
                      <a:pt x="1552" y="1092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4"/>
              <p:cNvSpPr/>
              <p:nvPr/>
            </p:nvSpPr>
            <p:spPr>
              <a:xfrm>
                <a:off x="4976371" y="2086640"/>
                <a:ext cx="125719" cy="125719"/>
              </a:xfrm>
              <a:custGeom>
                <a:rect b="b" l="l" r="r" t="t"/>
                <a:pathLst>
                  <a:path extrusionOk="0" h="1553" w="1553">
                    <a:moveTo>
                      <a:pt x="1081" y="1"/>
                    </a:moveTo>
                    <a:lnTo>
                      <a:pt x="1" y="463"/>
                    </a:lnTo>
                    <a:lnTo>
                      <a:pt x="462" y="1553"/>
                    </a:lnTo>
                    <a:lnTo>
                      <a:pt x="1552" y="1091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4"/>
              <p:cNvSpPr/>
              <p:nvPr/>
            </p:nvSpPr>
            <p:spPr>
              <a:xfrm>
                <a:off x="5101203" y="2033453"/>
                <a:ext cx="125719" cy="125638"/>
              </a:xfrm>
              <a:custGeom>
                <a:rect b="b" l="l" r="r" t="t"/>
                <a:pathLst>
                  <a:path extrusionOk="0" h="1552" w="1553">
                    <a:moveTo>
                      <a:pt x="1091" y="0"/>
                    </a:moveTo>
                    <a:lnTo>
                      <a:pt x="0" y="461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4"/>
              <p:cNvSpPr/>
              <p:nvPr/>
            </p:nvSpPr>
            <p:spPr>
              <a:xfrm>
                <a:off x="5226035" y="1980104"/>
                <a:ext cx="125719" cy="125719"/>
              </a:xfrm>
              <a:custGeom>
                <a:rect b="b" l="l" r="r" t="t"/>
                <a:pathLst>
                  <a:path extrusionOk="0" h="1553" w="1553">
                    <a:moveTo>
                      <a:pt x="1090" y="1"/>
                    </a:moveTo>
                    <a:lnTo>
                      <a:pt x="1" y="463"/>
                    </a:lnTo>
                    <a:lnTo>
                      <a:pt x="462" y="1552"/>
                    </a:lnTo>
                    <a:lnTo>
                      <a:pt x="1553" y="1091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4"/>
              <p:cNvSpPr/>
              <p:nvPr/>
            </p:nvSpPr>
            <p:spPr>
              <a:xfrm>
                <a:off x="5033606" y="2221833"/>
                <a:ext cx="125719" cy="125719"/>
              </a:xfrm>
              <a:custGeom>
                <a:rect b="b" l="l" r="r" t="t"/>
                <a:pathLst>
                  <a:path extrusionOk="0" h="1553" w="1553">
                    <a:moveTo>
                      <a:pt x="1091" y="0"/>
                    </a:moveTo>
                    <a:lnTo>
                      <a:pt x="1" y="462"/>
                    </a:lnTo>
                    <a:lnTo>
                      <a:pt x="462" y="1552"/>
                    </a:lnTo>
                    <a:lnTo>
                      <a:pt x="1553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4"/>
              <p:cNvSpPr/>
              <p:nvPr/>
            </p:nvSpPr>
            <p:spPr>
              <a:xfrm>
                <a:off x="5158438" y="2115298"/>
                <a:ext cx="250548" cy="178986"/>
              </a:xfrm>
              <a:custGeom>
                <a:rect b="b" l="l" r="r" t="t"/>
                <a:pathLst>
                  <a:path extrusionOk="0" h="2211" w="3095">
                    <a:moveTo>
                      <a:pt x="2633" y="0"/>
                    </a:moveTo>
                    <a:lnTo>
                      <a:pt x="1759" y="374"/>
                    </a:lnTo>
                    <a:lnTo>
                      <a:pt x="1543" y="472"/>
                    </a:lnTo>
                    <a:lnTo>
                      <a:pt x="0" y="1120"/>
                    </a:lnTo>
                    <a:lnTo>
                      <a:pt x="462" y="2211"/>
                    </a:lnTo>
                    <a:lnTo>
                      <a:pt x="2004" y="1552"/>
                    </a:lnTo>
                    <a:lnTo>
                      <a:pt x="2220" y="1464"/>
                    </a:lnTo>
                    <a:lnTo>
                      <a:pt x="3095" y="1091"/>
                    </a:lnTo>
                    <a:lnTo>
                      <a:pt x="2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4"/>
              <p:cNvSpPr/>
              <p:nvPr/>
            </p:nvSpPr>
            <p:spPr>
              <a:xfrm>
                <a:off x="4997824" y="1747200"/>
                <a:ext cx="202057" cy="105805"/>
              </a:xfrm>
              <a:custGeom>
                <a:rect b="b" l="l" r="r" t="t"/>
                <a:pathLst>
                  <a:path extrusionOk="0" h="1307" w="2496">
                    <a:moveTo>
                      <a:pt x="2368" y="0"/>
                    </a:moveTo>
                    <a:lnTo>
                      <a:pt x="0" y="1002"/>
                    </a:lnTo>
                    <a:lnTo>
                      <a:pt x="138" y="1306"/>
                    </a:lnTo>
                    <a:lnTo>
                      <a:pt x="2495" y="304"/>
                    </a:lnTo>
                    <a:lnTo>
                      <a:pt x="2368" y="0"/>
                    </a:ln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24"/>
            <p:cNvGrpSpPr/>
            <p:nvPr/>
          </p:nvGrpSpPr>
          <p:grpSpPr>
            <a:xfrm>
              <a:off x="7790829" y="2188475"/>
              <a:ext cx="835763" cy="1178569"/>
              <a:chOff x="7790829" y="2188475"/>
              <a:chExt cx="835763" cy="1178569"/>
            </a:xfrm>
          </p:grpSpPr>
          <p:sp>
            <p:nvSpPr>
              <p:cNvPr id="150" name="Google Shape;150;p24"/>
              <p:cNvSpPr/>
              <p:nvPr/>
            </p:nvSpPr>
            <p:spPr>
              <a:xfrm rot="4291419">
                <a:off x="7844396" y="2281137"/>
                <a:ext cx="575007" cy="527083"/>
              </a:xfrm>
              <a:custGeom>
                <a:rect b="b" l="l" r="r" t="t"/>
                <a:pathLst>
                  <a:path extrusionOk="0" h="6511" w="7103">
                    <a:moveTo>
                      <a:pt x="3550" y="0"/>
                    </a:moveTo>
                    <a:cubicBezTo>
                      <a:pt x="3332" y="0"/>
                      <a:pt x="3110" y="22"/>
                      <a:pt x="2888" y="68"/>
                    </a:cubicBezTo>
                    <a:cubicBezTo>
                      <a:pt x="1130" y="432"/>
                      <a:pt x="0" y="2150"/>
                      <a:pt x="364" y="3909"/>
                    </a:cubicBezTo>
                    <a:cubicBezTo>
                      <a:pt x="681" y="5454"/>
                      <a:pt x="2034" y="6511"/>
                      <a:pt x="3543" y="6511"/>
                    </a:cubicBezTo>
                    <a:cubicBezTo>
                      <a:pt x="3761" y="6511"/>
                      <a:pt x="3982" y="6489"/>
                      <a:pt x="4204" y="6443"/>
                    </a:cubicBezTo>
                    <a:cubicBezTo>
                      <a:pt x="5972" y="6079"/>
                      <a:pt x="7102" y="4350"/>
                      <a:pt x="6738" y="2593"/>
                    </a:cubicBezTo>
                    <a:cubicBezTo>
                      <a:pt x="6421" y="1056"/>
                      <a:pt x="5061" y="0"/>
                      <a:pt x="355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 rot="4291419">
                <a:off x="7901925" y="2333427"/>
                <a:ext cx="460459" cy="422250"/>
              </a:xfrm>
              <a:custGeom>
                <a:rect b="b" l="l" r="r" t="t"/>
                <a:pathLst>
                  <a:path extrusionOk="0" h="5216" w="5688">
                    <a:moveTo>
                      <a:pt x="2832" y="0"/>
                    </a:moveTo>
                    <a:cubicBezTo>
                      <a:pt x="2660" y="0"/>
                      <a:pt x="2485" y="17"/>
                      <a:pt x="2309" y="53"/>
                    </a:cubicBezTo>
                    <a:cubicBezTo>
                      <a:pt x="904" y="347"/>
                      <a:pt x="1" y="1722"/>
                      <a:pt x="286" y="3137"/>
                    </a:cubicBezTo>
                    <a:cubicBezTo>
                      <a:pt x="543" y="4371"/>
                      <a:pt x="1629" y="5216"/>
                      <a:pt x="2835" y="5216"/>
                    </a:cubicBezTo>
                    <a:cubicBezTo>
                      <a:pt x="3012" y="5216"/>
                      <a:pt x="3191" y="5198"/>
                      <a:pt x="3370" y="5160"/>
                    </a:cubicBezTo>
                    <a:cubicBezTo>
                      <a:pt x="4784" y="4865"/>
                      <a:pt x="5688" y="3490"/>
                      <a:pt x="5393" y="2076"/>
                    </a:cubicBezTo>
                    <a:cubicBezTo>
                      <a:pt x="5135" y="846"/>
                      <a:pt x="4048" y="0"/>
                      <a:pt x="2832" y="0"/>
                    </a:cubicBez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 rot="4291419">
                <a:off x="8205582" y="2766681"/>
                <a:ext cx="160691" cy="84353"/>
              </a:xfrm>
              <a:custGeom>
                <a:rect b="b" l="l" r="r" t="t"/>
                <a:pathLst>
                  <a:path extrusionOk="0" h="1042" w="1985">
                    <a:moveTo>
                      <a:pt x="1856" y="0"/>
                    </a:moveTo>
                    <a:lnTo>
                      <a:pt x="0" y="383"/>
                    </a:lnTo>
                    <a:lnTo>
                      <a:pt x="138" y="1041"/>
                    </a:lnTo>
                    <a:lnTo>
                      <a:pt x="1984" y="658"/>
                    </a:lnTo>
                    <a:lnTo>
                      <a:pt x="185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 rot="4291419">
                <a:off x="8171937" y="2973714"/>
                <a:ext cx="540764" cy="207887"/>
              </a:xfrm>
              <a:custGeom>
                <a:rect b="b" l="l" r="r" t="t"/>
                <a:pathLst>
                  <a:path extrusionOk="0" h="2568" w="6680">
                    <a:moveTo>
                      <a:pt x="5949" y="1"/>
                    </a:moveTo>
                    <a:cubicBezTo>
                      <a:pt x="5911" y="1"/>
                      <a:pt x="5873" y="4"/>
                      <a:pt x="5835" y="11"/>
                    </a:cubicBezTo>
                    <a:lnTo>
                      <a:pt x="551" y="1111"/>
                    </a:lnTo>
                    <a:cubicBezTo>
                      <a:pt x="217" y="1179"/>
                      <a:pt x="1" y="1504"/>
                      <a:pt x="69" y="1838"/>
                    </a:cubicBezTo>
                    <a:lnTo>
                      <a:pt x="119" y="2083"/>
                    </a:lnTo>
                    <a:cubicBezTo>
                      <a:pt x="178" y="2366"/>
                      <a:pt x="434" y="2567"/>
                      <a:pt x="720" y="2567"/>
                    </a:cubicBezTo>
                    <a:cubicBezTo>
                      <a:pt x="761" y="2567"/>
                      <a:pt x="803" y="2563"/>
                      <a:pt x="845" y="2554"/>
                    </a:cubicBezTo>
                    <a:lnTo>
                      <a:pt x="6139" y="1464"/>
                    </a:lnTo>
                    <a:cubicBezTo>
                      <a:pt x="6463" y="1395"/>
                      <a:pt x="6680" y="1072"/>
                      <a:pt x="6610" y="738"/>
                    </a:cubicBezTo>
                    <a:lnTo>
                      <a:pt x="6562" y="492"/>
                    </a:lnTo>
                    <a:cubicBezTo>
                      <a:pt x="6500" y="196"/>
                      <a:pt x="6240" y="1"/>
                      <a:pt x="5949" y="1"/>
                    </a:cubicBezTo>
                    <a:close/>
                  </a:path>
                </a:pathLst>
              </a:custGeom>
              <a:solidFill>
                <a:srgbClr val="FF59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 rot="4291419">
                <a:off x="7977062" y="2482236"/>
                <a:ext cx="127339" cy="116167"/>
              </a:xfrm>
              <a:custGeom>
                <a:rect b="b" l="l" r="r" t="t"/>
                <a:pathLst>
                  <a:path extrusionOk="0" h="1435" w="1573">
                    <a:moveTo>
                      <a:pt x="782" y="1"/>
                    </a:moveTo>
                    <a:cubicBezTo>
                      <a:pt x="735" y="1"/>
                      <a:pt x="688" y="5"/>
                      <a:pt x="640" y="15"/>
                    </a:cubicBezTo>
                    <a:cubicBezTo>
                      <a:pt x="256" y="104"/>
                      <a:pt x="1" y="477"/>
                      <a:pt x="89" y="870"/>
                    </a:cubicBezTo>
                    <a:cubicBezTo>
                      <a:pt x="158" y="1204"/>
                      <a:pt x="452" y="1434"/>
                      <a:pt x="788" y="1434"/>
                    </a:cubicBezTo>
                    <a:cubicBezTo>
                      <a:pt x="836" y="1434"/>
                      <a:pt x="885" y="1430"/>
                      <a:pt x="934" y="1420"/>
                    </a:cubicBezTo>
                    <a:cubicBezTo>
                      <a:pt x="1317" y="1341"/>
                      <a:pt x="1572" y="958"/>
                      <a:pt x="1484" y="575"/>
                    </a:cubicBezTo>
                    <a:cubicBezTo>
                      <a:pt x="1415" y="239"/>
                      <a:pt x="1119" y="1"/>
                      <a:pt x="782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 rot="4291419">
                <a:off x="8046387" y="2381055"/>
                <a:ext cx="94634" cy="86134"/>
              </a:xfrm>
              <a:custGeom>
                <a:rect b="b" l="l" r="r" t="t"/>
                <a:pathLst>
                  <a:path extrusionOk="0" h="1064" w="1169">
                    <a:moveTo>
                      <a:pt x="581" y="1"/>
                    </a:moveTo>
                    <a:cubicBezTo>
                      <a:pt x="545" y="1"/>
                      <a:pt x="509" y="4"/>
                      <a:pt x="472" y="12"/>
                    </a:cubicBezTo>
                    <a:cubicBezTo>
                      <a:pt x="187" y="70"/>
                      <a:pt x="0" y="355"/>
                      <a:pt x="59" y="640"/>
                    </a:cubicBezTo>
                    <a:cubicBezTo>
                      <a:pt x="111" y="889"/>
                      <a:pt x="335" y="1063"/>
                      <a:pt x="582" y="1063"/>
                    </a:cubicBezTo>
                    <a:cubicBezTo>
                      <a:pt x="617" y="1063"/>
                      <a:pt x="652" y="1060"/>
                      <a:pt x="688" y="1053"/>
                    </a:cubicBezTo>
                    <a:cubicBezTo>
                      <a:pt x="983" y="994"/>
                      <a:pt x="1169" y="708"/>
                      <a:pt x="1110" y="424"/>
                    </a:cubicBezTo>
                    <a:cubicBezTo>
                      <a:pt x="1050" y="174"/>
                      <a:pt x="832" y="1"/>
                      <a:pt x="581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24"/>
            <p:cNvGrpSpPr/>
            <p:nvPr/>
          </p:nvGrpSpPr>
          <p:grpSpPr>
            <a:xfrm rot="-8100000">
              <a:off x="8056300" y="573243"/>
              <a:ext cx="419907" cy="989005"/>
              <a:chOff x="5209102" y="1842548"/>
              <a:chExt cx="419911" cy="989014"/>
            </a:xfrm>
          </p:grpSpPr>
          <p:sp>
            <p:nvSpPr>
              <p:cNvPr id="157" name="Google Shape;157;p24"/>
              <p:cNvSpPr/>
              <p:nvPr/>
            </p:nvSpPr>
            <p:spPr>
              <a:xfrm>
                <a:off x="5209102" y="2723976"/>
                <a:ext cx="121672" cy="107586"/>
              </a:xfrm>
              <a:custGeom>
                <a:rect b="b" l="l" r="r" t="t"/>
                <a:pathLst>
                  <a:path extrusionOk="0" h="1329" w="1503">
                    <a:moveTo>
                      <a:pt x="746" y="1"/>
                    </a:moveTo>
                    <a:cubicBezTo>
                      <a:pt x="478" y="1"/>
                      <a:pt x="227" y="161"/>
                      <a:pt x="128" y="427"/>
                    </a:cubicBezTo>
                    <a:cubicBezTo>
                      <a:pt x="1" y="770"/>
                      <a:pt x="167" y="1154"/>
                      <a:pt x="511" y="1281"/>
                    </a:cubicBezTo>
                    <a:cubicBezTo>
                      <a:pt x="591" y="1313"/>
                      <a:pt x="673" y="1328"/>
                      <a:pt x="753" y="1328"/>
                    </a:cubicBezTo>
                    <a:cubicBezTo>
                      <a:pt x="1019" y="1328"/>
                      <a:pt x="1268" y="1164"/>
                      <a:pt x="1365" y="908"/>
                    </a:cubicBezTo>
                    <a:cubicBezTo>
                      <a:pt x="1503" y="565"/>
                      <a:pt x="1326" y="181"/>
                      <a:pt x="983" y="44"/>
                    </a:cubicBezTo>
                    <a:cubicBezTo>
                      <a:pt x="905" y="15"/>
                      <a:pt x="825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>
                <a:off x="5240918" y="1966570"/>
                <a:ext cx="384039" cy="774473"/>
              </a:xfrm>
              <a:custGeom>
                <a:rect b="b" l="l" r="r" t="t"/>
                <a:pathLst>
                  <a:path extrusionOk="0" h="9567" w="4744">
                    <a:moveTo>
                      <a:pt x="3487" y="1"/>
                    </a:moveTo>
                    <a:lnTo>
                      <a:pt x="0" y="9085"/>
                    </a:lnTo>
                    <a:lnTo>
                      <a:pt x="1247" y="9567"/>
                    </a:lnTo>
                    <a:lnTo>
                      <a:pt x="4744" y="481"/>
                    </a:lnTo>
                    <a:lnTo>
                      <a:pt x="3487" y="1"/>
                    </a:lnTo>
                    <a:close/>
                  </a:path>
                </a:pathLst>
              </a:custGeom>
              <a:solidFill>
                <a:srgbClr val="00A6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5218655" y="2702038"/>
                <a:ext cx="123291" cy="95443"/>
              </a:xfrm>
              <a:custGeom>
                <a:rect b="b" l="l" r="r" t="t"/>
                <a:pathLst>
                  <a:path extrusionOk="0" h="1179" w="1523">
                    <a:moveTo>
                      <a:pt x="275" y="0"/>
                    </a:moveTo>
                    <a:lnTo>
                      <a:pt x="0" y="698"/>
                    </a:lnTo>
                    <a:lnTo>
                      <a:pt x="1258" y="1179"/>
                    </a:lnTo>
                    <a:lnTo>
                      <a:pt x="1522" y="482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5523126" y="1878249"/>
                <a:ext cx="104267" cy="126529"/>
              </a:xfrm>
              <a:custGeom>
                <a:rect b="b" l="l" r="r" t="t"/>
                <a:pathLst>
                  <a:path extrusionOk="0" h="1563" w="1288">
                    <a:moveTo>
                      <a:pt x="934" y="1"/>
                    </a:moveTo>
                    <a:lnTo>
                      <a:pt x="1" y="1092"/>
                    </a:lnTo>
                    <a:lnTo>
                      <a:pt x="1249" y="1563"/>
                    </a:lnTo>
                    <a:lnTo>
                      <a:pt x="1288" y="138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5598737" y="1842548"/>
                <a:ext cx="30276" cy="46952"/>
              </a:xfrm>
              <a:custGeom>
                <a:rect b="b" l="l" r="r" t="t"/>
                <a:pathLst>
                  <a:path extrusionOk="0" h="580" w="374">
                    <a:moveTo>
                      <a:pt x="373" y="0"/>
                    </a:moveTo>
                    <a:lnTo>
                      <a:pt x="0" y="442"/>
                    </a:lnTo>
                    <a:lnTo>
                      <a:pt x="354" y="579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" name="Google Shape;162;p24"/>
            <p:cNvSpPr/>
            <p:nvPr/>
          </p:nvSpPr>
          <p:spPr>
            <a:xfrm>
              <a:off x="6626052" y="2609750"/>
              <a:ext cx="124100" cy="124181"/>
            </a:xfrm>
            <a:custGeom>
              <a:rect b="b" l="l" r="r" t="t"/>
              <a:pathLst>
                <a:path extrusionOk="0" h="1534" w="1533">
                  <a:moveTo>
                    <a:pt x="766" y="1"/>
                  </a:moveTo>
                  <a:cubicBezTo>
                    <a:pt x="343" y="1"/>
                    <a:pt x="0" y="345"/>
                    <a:pt x="0" y="767"/>
                  </a:cubicBezTo>
                  <a:cubicBezTo>
                    <a:pt x="0" y="1190"/>
                    <a:pt x="343" y="1533"/>
                    <a:pt x="766" y="1533"/>
                  </a:cubicBezTo>
                  <a:cubicBezTo>
                    <a:pt x="1188" y="1533"/>
                    <a:pt x="1532" y="1190"/>
                    <a:pt x="1532" y="767"/>
                  </a:cubicBezTo>
                  <a:cubicBezTo>
                    <a:pt x="1532" y="345"/>
                    <a:pt x="1188" y="1"/>
                    <a:pt x="76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6511501" y="2109697"/>
              <a:ext cx="352305" cy="343562"/>
            </a:xfrm>
            <a:custGeom>
              <a:rect b="b" l="l" r="r" t="t"/>
              <a:pathLst>
                <a:path extrusionOk="0" h="4244" w="4352">
                  <a:moveTo>
                    <a:pt x="2181" y="0"/>
                  </a:moveTo>
                  <a:cubicBezTo>
                    <a:pt x="973" y="0"/>
                    <a:pt x="1" y="972"/>
                    <a:pt x="1" y="2171"/>
                  </a:cubicBezTo>
                  <a:cubicBezTo>
                    <a:pt x="1" y="2740"/>
                    <a:pt x="570" y="4243"/>
                    <a:pt x="570" y="4243"/>
                  </a:cubicBezTo>
                  <a:lnTo>
                    <a:pt x="3782" y="4243"/>
                  </a:lnTo>
                  <a:cubicBezTo>
                    <a:pt x="3782" y="4243"/>
                    <a:pt x="4351" y="2740"/>
                    <a:pt x="4351" y="2171"/>
                  </a:cubicBezTo>
                  <a:cubicBezTo>
                    <a:pt x="4351" y="972"/>
                    <a:pt x="3379" y="0"/>
                    <a:pt x="218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6520245" y="2453185"/>
              <a:ext cx="334820" cy="218734"/>
            </a:xfrm>
            <a:custGeom>
              <a:rect b="b" l="l" r="r" t="t"/>
              <a:pathLst>
                <a:path extrusionOk="0" h="2702" w="4136">
                  <a:moveTo>
                    <a:pt x="423" y="0"/>
                  </a:moveTo>
                  <a:cubicBezTo>
                    <a:pt x="187" y="0"/>
                    <a:pt x="0" y="187"/>
                    <a:pt x="0" y="422"/>
                  </a:cubicBezTo>
                  <a:cubicBezTo>
                    <a:pt x="0" y="560"/>
                    <a:pt x="69" y="688"/>
                    <a:pt x="168" y="767"/>
                  </a:cubicBezTo>
                  <a:cubicBezTo>
                    <a:pt x="69" y="835"/>
                    <a:pt x="0" y="963"/>
                    <a:pt x="0" y="1100"/>
                  </a:cubicBezTo>
                  <a:cubicBezTo>
                    <a:pt x="0" y="1238"/>
                    <a:pt x="69" y="1356"/>
                    <a:pt x="168" y="1434"/>
                  </a:cubicBezTo>
                  <a:cubicBezTo>
                    <a:pt x="69" y="1513"/>
                    <a:pt x="0" y="1640"/>
                    <a:pt x="0" y="1778"/>
                  </a:cubicBezTo>
                  <a:cubicBezTo>
                    <a:pt x="0" y="2004"/>
                    <a:pt x="187" y="2201"/>
                    <a:pt x="423" y="2201"/>
                  </a:cubicBezTo>
                  <a:lnTo>
                    <a:pt x="914" y="2201"/>
                  </a:lnTo>
                  <a:cubicBezTo>
                    <a:pt x="836" y="2240"/>
                    <a:pt x="777" y="2328"/>
                    <a:pt x="777" y="2436"/>
                  </a:cubicBezTo>
                  <a:cubicBezTo>
                    <a:pt x="777" y="2583"/>
                    <a:pt x="895" y="2701"/>
                    <a:pt x="1041" y="2701"/>
                  </a:cubicBezTo>
                  <a:lnTo>
                    <a:pt x="3104" y="2701"/>
                  </a:lnTo>
                  <a:cubicBezTo>
                    <a:pt x="3252" y="2701"/>
                    <a:pt x="3370" y="2583"/>
                    <a:pt x="3370" y="2436"/>
                  </a:cubicBezTo>
                  <a:cubicBezTo>
                    <a:pt x="3370" y="2328"/>
                    <a:pt x="3311" y="2240"/>
                    <a:pt x="3222" y="2201"/>
                  </a:cubicBezTo>
                  <a:lnTo>
                    <a:pt x="3713" y="2201"/>
                  </a:lnTo>
                  <a:cubicBezTo>
                    <a:pt x="3949" y="2201"/>
                    <a:pt x="4136" y="2004"/>
                    <a:pt x="4136" y="1778"/>
                  </a:cubicBezTo>
                  <a:cubicBezTo>
                    <a:pt x="4136" y="1640"/>
                    <a:pt x="4077" y="1513"/>
                    <a:pt x="3968" y="1434"/>
                  </a:cubicBezTo>
                  <a:cubicBezTo>
                    <a:pt x="4077" y="1356"/>
                    <a:pt x="4136" y="1238"/>
                    <a:pt x="4136" y="1100"/>
                  </a:cubicBezTo>
                  <a:cubicBezTo>
                    <a:pt x="4136" y="963"/>
                    <a:pt x="4077" y="835"/>
                    <a:pt x="3968" y="767"/>
                  </a:cubicBezTo>
                  <a:cubicBezTo>
                    <a:pt x="4077" y="688"/>
                    <a:pt x="4136" y="560"/>
                    <a:pt x="4136" y="422"/>
                  </a:cubicBezTo>
                  <a:cubicBezTo>
                    <a:pt x="4136" y="187"/>
                    <a:pt x="3949" y="0"/>
                    <a:pt x="371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6672925" y="1865539"/>
              <a:ext cx="29467" cy="146362"/>
            </a:xfrm>
            <a:custGeom>
              <a:rect b="b" l="l" r="r" t="t"/>
              <a:pathLst>
                <a:path extrusionOk="0" h="1808" w="364">
                  <a:moveTo>
                    <a:pt x="187" y="1"/>
                  </a:moveTo>
                  <a:cubicBezTo>
                    <a:pt x="89" y="1"/>
                    <a:pt x="0" y="79"/>
                    <a:pt x="0" y="178"/>
                  </a:cubicBezTo>
                  <a:lnTo>
                    <a:pt x="0" y="1631"/>
                  </a:lnTo>
                  <a:cubicBezTo>
                    <a:pt x="0" y="1729"/>
                    <a:pt x="89" y="1808"/>
                    <a:pt x="187" y="1808"/>
                  </a:cubicBezTo>
                  <a:cubicBezTo>
                    <a:pt x="285" y="1808"/>
                    <a:pt x="364" y="1729"/>
                    <a:pt x="364" y="1631"/>
                  </a:cubicBezTo>
                  <a:lnTo>
                    <a:pt x="364" y="178"/>
                  </a:lnTo>
                  <a:cubicBezTo>
                    <a:pt x="364" y="79"/>
                    <a:pt x="285" y="1"/>
                    <a:pt x="187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6858959" y="1975879"/>
              <a:ext cx="114548" cy="112362"/>
            </a:xfrm>
            <a:custGeom>
              <a:rect b="b" l="l" r="r" t="t"/>
              <a:pathLst>
                <a:path extrusionOk="0" h="1388" w="1415">
                  <a:moveTo>
                    <a:pt x="1218" y="1"/>
                  </a:moveTo>
                  <a:cubicBezTo>
                    <a:pt x="1172" y="1"/>
                    <a:pt x="1125" y="18"/>
                    <a:pt x="1091" y="52"/>
                  </a:cubicBezTo>
                  <a:lnTo>
                    <a:pt x="70" y="1074"/>
                  </a:lnTo>
                  <a:cubicBezTo>
                    <a:pt x="0" y="1152"/>
                    <a:pt x="0" y="1261"/>
                    <a:pt x="70" y="1329"/>
                  </a:cubicBezTo>
                  <a:cubicBezTo>
                    <a:pt x="104" y="1368"/>
                    <a:pt x="150" y="1388"/>
                    <a:pt x="197" y="1388"/>
                  </a:cubicBezTo>
                  <a:cubicBezTo>
                    <a:pt x="244" y="1388"/>
                    <a:pt x="290" y="1368"/>
                    <a:pt x="325" y="1329"/>
                  </a:cubicBezTo>
                  <a:lnTo>
                    <a:pt x="1346" y="307"/>
                  </a:lnTo>
                  <a:cubicBezTo>
                    <a:pt x="1415" y="239"/>
                    <a:pt x="1415" y="131"/>
                    <a:pt x="1346" y="52"/>
                  </a:cubicBezTo>
                  <a:cubicBezTo>
                    <a:pt x="1312" y="18"/>
                    <a:pt x="1265" y="1"/>
                    <a:pt x="1218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932142" y="2238495"/>
              <a:ext cx="146362" cy="29467"/>
            </a:xfrm>
            <a:custGeom>
              <a:rect b="b" l="l" r="r" t="t"/>
              <a:pathLst>
                <a:path extrusionOk="0" h="364" w="1808">
                  <a:moveTo>
                    <a:pt x="177" y="1"/>
                  </a:moveTo>
                  <a:cubicBezTo>
                    <a:pt x="79" y="1"/>
                    <a:pt x="0" y="79"/>
                    <a:pt x="0" y="177"/>
                  </a:cubicBezTo>
                  <a:cubicBezTo>
                    <a:pt x="0" y="276"/>
                    <a:pt x="79" y="364"/>
                    <a:pt x="177" y="364"/>
                  </a:cubicBezTo>
                  <a:lnTo>
                    <a:pt x="1621" y="364"/>
                  </a:lnTo>
                  <a:cubicBezTo>
                    <a:pt x="1719" y="364"/>
                    <a:pt x="1807" y="276"/>
                    <a:pt x="1807" y="177"/>
                  </a:cubicBezTo>
                  <a:cubicBezTo>
                    <a:pt x="1807" y="79"/>
                    <a:pt x="1719" y="1"/>
                    <a:pt x="162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6401808" y="1975879"/>
              <a:ext cx="115357" cy="112362"/>
            </a:xfrm>
            <a:custGeom>
              <a:rect b="b" l="l" r="r" t="t"/>
              <a:pathLst>
                <a:path extrusionOk="0" h="1388" w="1425">
                  <a:moveTo>
                    <a:pt x="201" y="1"/>
                  </a:moveTo>
                  <a:cubicBezTo>
                    <a:pt x="155" y="1"/>
                    <a:pt x="108" y="18"/>
                    <a:pt x="69" y="52"/>
                  </a:cubicBezTo>
                  <a:cubicBezTo>
                    <a:pt x="0" y="131"/>
                    <a:pt x="0" y="239"/>
                    <a:pt x="69" y="307"/>
                  </a:cubicBezTo>
                  <a:lnTo>
                    <a:pt x="1090" y="1329"/>
                  </a:lnTo>
                  <a:cubicBezTo>
                    <a:pt x="1129" y="1368"/>
                    <a:pt x="1176" y="1388"/>
                    <a:pt x="1223" y="1388"/>
                  </a:cubicBezTo>
                  <a:cubicBezTo>
                    <a:pt x="1270" y="1388"/>
                    <a:pt x="1316" y="1368"/>
                    <a:pt x="1356" y="1329"/>
                  </a:cubicBezTo>
                  <a:cubicBezTo>
                    <a:pt x="1424" y="1261"/>
                    <a:pt x="1424" y="1152"/>
                    <a:pt x="1356" y="1074"/>
                  </a:cubicBezTo>
                  <a:lnTo>
                    <a:pt x="334" y="52"/>
                  </a:lnTo>
                  <a:cubicBezTo>
                    <a:pt x="295" y="18"/>
                    <a:pt x="248" y="1"/>
                    <a:pt x="20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6297619" y="2238495"/>
              <a:ext cx="146362" cy="29467"/>
            </a:xfrm>
            <a:custGeom>
              <a:rect b="b" l="l" r="r" t="t"/>
              <a:pathLst>
                <a:path extrusionOk="0" h="364" w="1808">
                  <a:moveTo>
                    <a:pt x="177" y="1"/>
                  </a:moveTo>
                  <a:cubicBezTo>
                    <a:pt x="79" y="1"/>
                    <a:pt x="0" y="79"/>
                    <a:pt x="0" y="177"/>
                  </a:cubicBezTo>
                  <a:cubicBezTo>
                    <a:pt x="0" y="276"/>
                    <a:pt x="79" y="364"/>
                    <a:pt x="177" y="364"/>
                  </a:cubicBezTo>
                  <a:lnTo>
                    <a:pt x="1621" y="364"/>
                  </a:lnTo>
                  <a:cubicBezTo>
                    <a:pt x="1719" y="364"/>
                    <a:pt x="1807" y="276"/>
                    <a:pt x="1807" y="177"/>
                  </a:cubicBezTo>
                  <a:cubicBezTo>
                    <a:pt x="1807" y="79"/>
                    <a:pt x="1719" y="1"/>
                    <a:pt x="162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5823710" y="2952510"/>
              <a:ext cx="1728660" cy="1681707"/>
            </a:xfrm>
            <a:custGeom>
              <a:rect b="b" l="l" r="r" t="t"/>
              <a:pathLst>
                <a:path extrusionOk="0" h="20774" w="21354">
                  <a:moveTo>
                    <a:pt x="1906" y="1"/>
                  </a:moveTo>
                  <a:lnTo>
                    <a:pt x="1906" y="4617"/>
                  </a:lnTo>
                  <a:cubicBezTo>
                    <a:pt x="855" y="4626"/>
                    <a:pt x="0" y="5481"/>
                    <a:pt x="0" y="6542"/>
                  </a:cubicBezTo>
                  <a:cubicBezTo>
                    <a:pt x="0" y="7603"/>
                    <a:pt x="855" y="8457"/>
                    <a:pt x="1906" y="8467"/>
                  </a:cubicBezTo>
                  <a:lnTo>
                    <a:pt x="1906" y="13221"/>
                  </a:lnTo>
                  <a:cubicBezTo>
                    <a:pt x="1906" y="17385"/>
                    <a:pt x="5285" y="20773"/>
                    <a:pt x="9459" y="20773"/>
                  </a:cubicBezTo>
                  <a:lnTo>
                    <a:pt x="11885" y="20773"/>
                  </a:lnTo>
                  <a:cubicBezTo>
                    <a:pt x="16049" y="20773"/>
                    <a:pt x="19428" y="17385"/>
                    <a:pt x="19428" y="13221"/>
                  </a:cubicBezTo>
                  <a:lnTo>
                    <a:pt x="19428" y="8467"/>
                  </a:lnTo>
                  <a:cubicBezTo>
                    <a:pt x="20489" y="8467"/>
                    <a:pt x="21353" y="7603"/>
                    <a:pt x="21353" y="6542"/>
                  </a:cubicBezTo>
                  <a:cubicBezTo>
                    <a:pt x="21353" y="5481"/>
                    <a:pt x="20489" y="4617"/>
                    <a:pt x="19428" y="4617"/>
                  </a:cubicBezTo>
                  <a:lnTo>
                    <a:pt x="1942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6536921" y="3400105"/>
              <a:ext cx="300658" cy="475596"/>
            </a:xfrm>
            <a:custGeom>
              <a:rect b="b" l="l" r="r" t="t"/>
              <a:pathLst>
                <a:path extrusionOk="0" h="5875" w="3714">
                  <a:moveTo>
                    <a:pt x="1071" y="1"/>
                  </a:moveTo>
                  <a:lnTo>
                    <a:pt x="1071" y="4490"/>
                  </a:lnTo>
                  <a:lnTo>
                    <a:pt x="689" y="4490"/>
                  </a:lnTo>
                  <a:cubicBezTo>
                    <a:pt x="305" y="4490"/>
                    <a:pt x="1" y="4804"/>
                    <a:pt x="1" y="5187"/>
                  </a:cubicBezTo>
                  <a:cubicBezTo>
                    <a:pt x="1" y="5560"/>
                    <a:pt x="305" y="5874"/>
                    <a:pt x="689" y="5874"/>
                  </a:cubicBezTo>
                  <a:lnTo>
                    <a:pt x="3026" y="5874"/>
                  </a:lnTo>
                  <a:cubicBezTo>
                    <a:pt x="3409" y="5874"/>
                    <a:pt x="3714" y="5560"/>
                    <a:pt x="3714" y="5187"/>
                  </a:cubicBezTo>
                  <a:cubicBezTo>
                    <a:pt x="3714" y="4804"/>
                    <a:pt x="3409" y="4490"/>
                    <a:pt x="3026" y="4490"/>
                  </a:cubicBezTo>
                  <a:lnTo>
                    <a:pt x="2643" y="449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6470134" y="4161883"/>
              <a:ext cx="434229" cy="42257"/>
            </a:xfrm>
            <a:custGeom>
              <a:rect b="b" l="l" r="r" t="t"/>
              <a:pathLst>
                <a:path extrusionOk="0" h="522" w="5364">
                  <a:moveTo>
                    <a:pt x="1" y="0"/>
                  </a:moveTo>
                  <a:lnTo>
                    <a:pt x="1" y="521"/>
                  </a:lnTo>
                  <a:lnTo>
                    <a:pt x="5364" y="521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7016416" y="3266531"/>
              <a:ext cx="164657" cy="164738"/>
            </a:xfrm>
            <a:custGeom>
              <a:rect b="b" l="l" r="r" t="t"/>
              <a:pathLst>
                <a:path extrusionOk="0" h="2035" w="2034">
                  <a:moveTo>
                    <a:pt x="1022" y="1"/>
                  </a:moveTo>
                  <a:cubicBezTo>
                    <a:pt x="462" y="1"/>
                    <a:pt x="0" y="453"/>
                    <a:pt x="0" y="1022"/>
                  </a:cubicBezTo>
                  <a:cubicBezTo>
                    <a:pt x="0" y="1582"/>
                    <a:pt x="462" y="2034"/>
                    <a:pt x="1022" y="2034"/>
                  </a:cubicBezTo>
                  <a:cubicBezTo>
                    <a:pt x="1582" y="2034"/>
                    <a:pt x="2034" y="1582"/>
                    <a:pt x="2034" y="1022"/>
                  </a:cubicBezTo>
                  <a:cubicBezTo>
                    <a:pt x="2034" y="453"/>
                    <a:pt x="1582" y="1"/>
                    <a:pt x="1022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6193430" y="3266531"/>
              <a:ext cx="164657" cy="164738"/>
            </a:xfrm>
            <a:custGeom>
              <a:rect b="b" l="l" r="r" t="t"/>
              <a:pathLst>
                <a:path extrusionOk="0" h="2035" w="2034">
                  <a:moveTo>
                    <a:pt x="1012" y="1"/>
                  </a:moveTo>
                  <a:cubicBezTo>
                    <a:pt x="453" y="1"/>
                    <a:pt x="1" y="453"/>
                    <a:pt x="1" y="1022"/>
                  </a:cubicBezTo>
                  <a:cubicBezTo>
                    <a:pt x="1" y="1582"/>
                    <a:pt x="453" y="2034"/>
                    <a:pt x="1012" y="2034"/>
                  </a:cubicBezTo>
                  <a:cubicBezTo>
                    <a:pt x="1582" y="2034"/>
                    <a:pt x="2034" y="1582"/>
                    <a:pt x="2034" y="1022"/>
                  </a:cubicBezTo>
                  <a:cubicBezTo>
                    <a:pt x="2034" y="453"/>
                    <a:pt x="1582" y="1"/>
                    <a:pt x="1012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6602899" y="4344758"/>
              <a:ext cx="170243" cy="248119"/>
            </a:xfrm>
            <a:custGeom>
              <a:rect b="b" l="l" r="r" t="t"/>
              <a:pathLst>
                <a:path extrusionOk="0" h="3065" w="2103">
                  <a:moveTo>
                    <a:pt x="1052" y="0"/>
                  </a:moveTo>
                  <a:cubicBezTo>
                    <a:pt x="472" y="0"/>
                    <a:pt x="1" y="472"/>
                    <a:pt x="1" y="1051"/>
                  </a:cubicBezTo>
                  <a:lnTo>
                    <a:pt x="1" y="2014"/>
                  </a:lnTo>
                  <a:cubicBezTo>
                    <a:pt x="1" y="2593"/>
                    <a:pt x="472" y="3065"/>
                    <a:pt x="1052" y="3065"/>
                  </a:cubicBezTo>
                  <a:cubicBezTo>
                    <a:pt x="1631" y="3065"/>
                    <a:pt x="2103" y="2593"/>
                    <a:pt x="2103" y="2014"/>
                  </a:cubicBezTo>
                  <a:lnTo>
                    <a:pt x="2103" y="1051"/>
                  </a:lnTo>
                  <a:cubicBezTo>
                    <a:pt x="2103" y="472"/>
                    <a:pt x="1631" y="0"/>
                    <a:pt x="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6144939" y="3059045"/>
              <a:ext cx="261719" cy="96253"/>
            </a:xfrm>
            <a:custGeom>
              <a:rect b="b" l="l" r="r" t="t"/>
              <a:pathLst>
                <a:path extrusionOk="0" h="1189" w="3233">
                  <a:moveTo>
                    <a:pt x="590" y="1"/>
                  </a:moveTo>
                  <a:cubicBezTo>
                    <a:pt x="266" y="1"/>
                    <a:pt x="0" y="265"/>
                    <a:pt x="0" y="599"/>
                  </a:cubicBezTo>
                  <a:cubicBezTo>
                    <a:pt x="0" y="924"/>
                    <a:pt x="266" y="1189"/>
                    <a:pt x="590" y="1189"/>
                  </a:cubicBezTo>
                  <a:lnTo>
                    <a:pt x="2643" y="1189"/>
                  </a:lnTo>
                  <a:cubicBezTo>
                    <a:pt x="2967" y="1189"/>
                    <a:pt x="3232" y="924"/>
                    <a:pt x="3232" y="599"/>
                  </a:cubicBezTo>
                  <a:cubicBezTo>
                    <a:pt x="3232" y="265"/>
                    <a:pt x="2967" y="1"/>
                    <a:pt x="2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6967924" y="3059045"/>
              <a:ext cx="261638" cy="96253"/>
            </a:xfrm>
            <a:custGeom>
              <a:rect b="b" l="l" r="r" t="t"/>
              <a:pathLst>
                <a:path extrusionOk="0" h="1189" w="3232">
                  <a:moveTo>
                    <a:pt x="590" y="1"/>
                  </a:moveTo>
                  <a:cubicBezTo>
                    <a:pt x="265" y="1"/>
                    <a:pt x="0" y="265"/>
                    <a:pt x="0" y="599"/>
                  </a:cubicBezTo>
                  <a:cubicBezTo>
                    <a:pt x="0" y="924"/>
                    <a:pt x="265" y="1189"/>
                    <a:pt x="590" y="1189"/>
                  </a:cubicBezTo>
                  <a:lnTo>
                    <a:pt x="2642" y="1189"/>
                  </a:lnTo>
                  <a:cubicBezTo>
                    <a:pt x="2967" y="1189"/>
                    <a:pt x="3231" y="924"/>
                    <a:pt x="3231" y="599"/>
                  </a:cubicBezTo>
                  <a:cubicBezTo>
                    <a:pt x="3231" y="265"/>
                    <a:pt x="2967" y="1"/>
                    <a:pt x="2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977929" y="864542"/>
              <a:ext cx="1418531" cy="853158"/>
            </a:xfrm>
            <a:custGeom>
              <a:rect b="b" l="l" r="r" t="t"/>
              <a:pathLst>
                <a:path extrusionOk="0" h="10539" w="17523">
                  <a:moveTo>
                    <a:pt x="7554" y="0"/>
                  </a:moveTo>
                  <a:cubicBezTo>
                    <a:pt x="3380" y="0"/>
                    <a:pt x="1" y="3379"/>
                    <a:pt x="1" y="7553"/>
                  </a:cubicBezTo>
                  <a:lnTo>
                    <a:pt x="1" y="10539"/>
                  </a:lnTo>
                  <a:lnTo>
                    <a:pt x="17523" y="10539"/>
                  </a:lnTo>
                  <a:lnTo>
                    <a:pt x="17523" y="7553"/>
                  </a:lnTo>
                  <a:cubicBezTo>
                    <a:pt x="17523" y="3379"/>
                    <a:pt x="14144" y="0"/>
                    <a:pt x="99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880541" y="539997"/>
              <a:ext cx="1629898" cy="1055378"/>
            </a:xfrm>
            <a:custGeom>
              <a:rect b="b" l="l" r="r" t="t"/>
              <a:pathLst>
                <a:path extrusionOk="0" h="13037" w="20134">
                  <a:moveTo>
                    <a:pt x="11625" y="0"/>
                  </a:moveTo>
                  <a:cubicBezTo>
                    <a:pt x="11184" y="0"/>
                    <a:pt x="10721" y="586"/>
                    <a:pt x="10476" y="1053"/>
                  </a:cubicBezTo>
                  <a:cubicBezTo>
                    <a:pt x="10289" y="1426"/>
                    <a:pt x="10152" y="1888"/>
                    <a:pt x="10093" y="2340"/>
                  </a:cubicBezTo>
                  <a:lnTo>
                    <a:pt x="9759" y="2340"/>
                  </a:lnTo>
                  <a:cubicBezTo>
                    <a:pt x="9276" y="1382"/>
                    <a:pt x="8345" y="227"/>
                    <a:pt x="7840" y="227"/>
                  </a:cubicBezTo>
                  <a:cubicBezTo>
                    <a:pt x="7770" y="227"/>
                    <a:pt x="7708" y="249"/>
                    <a:pt x="7657" y="297"/>
                  </a:cubicBezTo>
                  <a:cubicBezTo>
                    <a:pt x="7195" y="719"/>
                    <a:pt x="8246" y="1495"/>
                    <a:pt x="9042" y="2359"/>
                  </a:cubicBezTo>
                  <a:cubicBezTo>
                    <a:pt x="7363" y="2408"/>
                    <a:pt x="5477" y="2605"/>
                    <a:pt x="4180" y="3106"/>
                  </a:cubicBezTo>
                  <a:cubicBezTo>
                    <a:pt x="1695" y="4068"/>
                    <a:pt x="1204" y="6308"/>
                    <a:pt x="811" y="7329"/>
                  </a:cubicBezTo>
                  <a:cubicBezTo>
                    <a:pt x="379" y="8429"/>
                    <a:pt x="123" y="10276"/>
                    <a:pt x="55" y="11454"/>
                  </a:cubicBezTo>
                  <a:cubicBezTo>
                    <a:pt x="0" y="12454"/>
                    <a:pt x="287" y="13037"/>
                    <a:pt x="1082" y="13037"/>
                  </a:cubicBezTo>
                  <a:cubicBezTo>
                    <a:pt x="1288" y="13037"/>
                    <a:pt x="1527" y="12998"/>
                    <a:pt x="1803" y="12917"/>
                  </a:cubicBezTo>
                  <a:cubicBezTo>
                    <a:pt x="2952" y="12584"/>
                    <a:pt x="3355" y="11769"/>
                    <a:pt x="4288" y="10953"/>
                  </a:cubicBezTo>
                  <a:lnTo>
                    <a:pt x="4288" y="10953"/>
                  </a:lnTo>
                  <a:cubicBezTo>
                    <a:pt x="4465" y="11876"/>
                    <a:pt x="4111" y="13006"/>
                    <a:pt x="5702" y="13006"/>
                  </a:cubicBezTo>
                  <a:cubicBezTo>
                    <a:pt x="7638" y="13006"/>
                    <a:pt x="8138" y="11562"/>
                    <a:pt x="9101" y="10010"/>
                  </a:cubicBezTo>
                  <a:cubicBezTo>
                    <a:pt x="9484" y="11051"/>
                    <a:pt x="9611" y="12426"/>
                    <a:pt x="10839" y="12456"/>
                  </a:cubicBezTo>
                  <a:cubicBezTo>
                    <a:pt x="10860" y="12457"/>
                    <a:pt x="10880" y="12457"/>
                    <a:pt x="10901" y="12457"/>
                  </a:cubicBezTo>
                  <a:cubicBezTo>
                    <a:pt x="12055" y="12457"/>
                    <a:pt x="12546" y="11650"/>
                    <a:pt x="12990" y="11071"/>
                  </a:cubicBezTo>
                  <a:cubicBezTo>
                    <a:pt x="13344" y="10610"/>
                    <a:pt x="13481" y="10020"/>
                    <a:pt x="13776" y="9539"/>
                  </a:cubicBezTo>
                  <a:cubicBezTo>
                    <a:pt x="14120" y="10099"/>
                    <a:pt x="14326" y="10590"/>
                    <a:pt x="14660" y="10983"/>
                  </a:cubicBezTo>
                  <a:cubicBezTo>
                    <a:pt x="15092" y="11513"/>
                    <a:pt x="15691" y="12210"/>
                    <a:pt x="16418" y="12240"/>
                  </a:cubicBezTo>
                  <a:cubicBezTo>
                    <a:pt x="16452" y="12242"/>
                    <a:pt x="16484" y="12243"/>
                    <a:pt x="16516" y="12243"/>
                  </a:cubicBezTo>
                  <a:cubicBezTo>
                    <a:pt x="17700" y="12243"/>
                    <a:pt x="17433" y="11010"/>
                    <a:pt x="17558" y="10207"/>
                  </a:cubicBezTo>
                  <a:lnTo>
                    <a:pt x="17558" y="10207"/>
                  </a:lnTo>
                  <a:cubicBezTo>
                    <a:pt x="18009" y="10757"/>
                    <a:pt x="18255" y="11769"/>
                    <a:pt x="19109" y="11828"/>
                  </a:cubicBezTo>
                  <a:cubicBezTo>
                    <a:pt x="19137" y="11829"/>
                    <a:pt x="19164" y="11830"/>
                    <a:pt x="19189" y="11830"/>
                  </a:cubicBezTo>
                  <a:cubicBezTo>
                    <a:pt x="20133" y="11830"/>
                    <a:pt x="19822" y="10632"/>
                    <a:pt x="19688" y="10010"/>
                  </a:cubicBezTo>
                  <a:cubicBezTo>
                    <a:pt x="19267" y="7997"/>
                    <a:pt x="19138" y="5944"/>
                    <a:pt x="17381" y="4137"/>
                  </a:cubicBezTo>
                  <a:cubicBezTo>
                    <a:pt x="16733" y="3459"/>
                    <a:pt x="14797" y="2664"/>
                    <a:pt x="12097" y="2428"/>
                  </a:cubicBezTo>
                  <a:cubicBezTo>
                    <a:pt x="11870" y="2399"/>
                    <a:pt x="11586" y="2389"/>
                    <a:pt x="11281" y="2369"/>
                  </a:cubicBezTo>
                  <a:cubicBezTo>
                    <a:pt x="11468" y="1750"/>
                    <a:pt x="12204" y="405"/>
                    <a:pt x="12038" y="208"/>
                  </a:cubicBezTo>
                  <a:cubicBezTo>
                    <a:pt x="11908" y="62"/>
                    <a:pt x="11768" y="0"/>
                    <a:pt x="11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33"/>
          <p:cNvCxnSpPr>
            <a:stCxn id="300" idx="2"/>
            <a:endCxn id="301" idx="0"/>
          </p:cNvCxnSpPr>
          <p:nvPr/>
        </p:nvCxnSpPr>
        <p:spPr>
          <a:xfrm>
            <a:off x="3430025" y="1816425"/>
            <a:ext cx="2810400" cy="2828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3"/>
          <p:cNvCxnSpPr>
            <a:stCxn id="300" idx="2"/>
            <a:endCxn id="303" idx="0"/>
          </p:cNvCxnSpPr>
          <p:nvPr/>
        </p:nvCxnSpPr>
        <p:spPr>
          <a:xfrm>
            <a:off x="3430025" y="1816425"/>
            <a:ext cx="1846500" cy="206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3"/>
          <p:cNvCxnSpPr>
            <a:stCxn id="300" idx="2"/>
            <a:endCxn id="305" idx="0"/>
          </p:cNvCxnSpPr>
          <p:nvPr/>
        </p:nvCxnSpPr>
        <p:spPr>
          <a:xfrm>
            <a:off x="3430025" y="1816425"/>
            <a:ext cx="3167400" cy="154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3"/>
          <p:cNvCxnSpPr>
            <a:stCxn id="300" idx="2"/>
          </p:cNvCxnSpPr>
          <p:nvPr/>
        </p:nvCxnSpPr>
        <p:spPr>
          <a:xfrm>
            <a:off x="3430025" y="1816425"/>
            <a:ext cx="3474900" cy="818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3"/>
          <p:cNvCxnSpPr>
            <a:stCxn id="300" idx="2"/>
            <a:endCxn id="308" idx="0"/>
          </p:cNvCxnSpPr>
          <p:nvPr/>
        </p:nvCxnSpPr>
        <p:spPr>
          <a:xfrm>
            <a:off x="3430025" y="1816425"/>
            <a:ext cx="67200" cy="2320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3"/>
          <p:cNvCxnSpPr>
            <a:stCxn id="300" idx="2"/>
            <a:endCxn id="310" idx="0"/>
          </p:cNvCxnSpPr>
          <p:nvPr/>
        </p:nvCxnSpPr>
        <p:spPr>
          <a:xfrm flipH="1">
            <a:off x="1330325" y="1816425"/>
            <a:ext cx="2099700" cy="2680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3"/>
          <p:cNvCxnSpPr>
            <a:stCxn id="300" idx="2"/>
            <a:endCxn id="312" idx="0"/>
          </p:cNvCxnSpPr>
          <p:nvPr/>
        </p:nvCxnSpPr>
        <p:spPr>
          <a:xfrm flipH="1">
            <a:off x="2432825" y="1816425"/>
            <a:ext cx="997200" cy="1471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3"/>
          <p:cNvSpPr/>
          <p:nvPr/>
        </p:nvSpPr>
        <p:spPr>
          <a:xfrm>
            <a:off x="173525" y="2287100"/>
            <a:ext cx="3141900" cy="4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>
            <p:ph type="title"/>
          </p:nvPr>
        </p:nvSpPr>
        <p:spPr>
          <a:xfrm>
            <a:off x="249725" y="406425"/>
            <a:ext cx="6360600" cy="14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California</a:t>
            </a:r>
            <a:endParaRPr sz="8500">
              <a:solidFill>
                <a:schemeClr val="dk2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6847145" y="3145268"/>
            <a:ext cx="1576543" cy="2912051"/>
            <a:chOff x="6559599" y="3355213"/>
            <a:chExt cx="862583" cy="1593287"/>
          </a:xfrm>
        </p:grpSpPr>
        <p:sp>
          <p:nvSpPr>
            <p:cNvPr id="315" name="Google Shape;315;p33"/>
            <p:cNvSpPr/>
            <p:nvPr/>
          </p:nvSpPr>
          <p:spPr>
            <a:xfrm>
              <a:off x="6618598" y="3422136"/>
              <a:ext cx="744584" cy="744584"/>
            </a:xfrm>
            <a:custGeom>
              <a:rect b="b" l="l" r="r" t="t"/>
              <a:pathLst>
                <a:path extrusionOk="0" h="14753" w="14753">
                  <a:moveTo>
                    <a:pt x="7376" y="0"/>
                  </a:moveTo>
                  <a:cubicBezTo>
                    <a:pt x="3300" y="0"/>
                    <a:pt x="0" y="3301"/>
                    <a:pt x="0" y="7377"/>
                  </a:cubicBezTo>
                  <a:cubicBezTo>
                    <a:pt x="0" y="11443"/>
                    <a:pt x="3300" y="14753"/>
                    <a:pt x="7376" y="14753"/>
                  </a:cubicBezTo>
                  <a:cubicBezTo>
                    <a:pt x="11453" y="14753"/>
                    <a:pt x="14753" y="11443"/>
                    <a:pt x="14753" y="7377"/>
                  </a:cubicBezTo>
                  <a:cubicBezTo>
                    <a:pt x="14753" y="3301"/>
                    <a:pt x="11453" y="0"/>
                    <a:pt x="7376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559599" y="3355213"/>
              <a:ext cx="862583" cy="966702"/>
            </a:xfrm>
            <a:custGeom>
              <a:rect b="b" l="l" r="r" t="t"/>
              <a:pathLst>
                <a:path extrusionOk="0" h="19154" w="17091">
                  <a:moveTo>
                    <a:pt x="8545" y="2122"/>
                  </a:moveTo>
                  <a:cubicBezTo>
                    <a:pt x="12091" y="2122"/>
                    <a:pt x="14969" y="5000"/>
                    <a:pt x="14969" y="8546"/>
                  </a:cubicBezTo>
                  <a:cubicBezTo>
                    <a:pt x="14969" y="12101"/>
                    <a:pt x="12091" y="14969"/>
                    <a:pt x="8545" y="14969"/>
                  </a:cubicBezTo>
                  <a:cubicBezTo>
                    <a:pt x="5000" y="14969"/>
                    <a:pt x="2122" y="12101"/>
                    <a:pt x="2122" y="8546"/>
                  </a:cubicBezTo>
                  <a:cubicBezTo>
                    <a:pt x="2122" y="5000"/>
                    <a:pt x="5000" y="2122"/>
                    <a:pt x="8545" y="2122"/>
                  </a:cubicBezTo>
                  <a:close/>
                  <a:moveTo>
                    <a:pt x="8545" y="1"/>
                  </a:moveTo>
                  <a:cubicBezTo>
                    <a:pt x="3821" y="1"/>
                    <a:pt x="0" y="3831"/>
                    <a:pt x="0" y="8546"/>
                  </a:cubicBezTo>
                  <a:cubicBezTo>
                    <a:pt x="0" y="12769"/>
                    <a:pt x="3055" y="16275"/>
                    <a:pt x="7072" y="16973"/>
                  </a:cubicBezTo>
                  <a:lnTo>
                    <a:pt x="7072" y="19153"/>
                  </a:lnTo>
                  <a:lnTo>
                    <a:pt x="10018" y="19153"/>
                  </a:lnTo>
                  <a:lnTo>
                    <a:pt x="10018" y="16973"/>
                  </a:lnTo>
                  <a:cubicBezTo>
                    <a:pt x="14036" y="16275"/>
                    <a:pt x="17090" y="12769"/>
                    <a:pt x="17090" y="8546"/>
                  </a:cubicBezTo>
                  <a:cubicBezTo>
                    <a:pt x="17090" y="3831"/>
                    <a:pt x="13270" y="1"/>
                    <a:pt x="8545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880334" y="4321865"/>
              <a:ext cx="221109" cy="626636"/>
            </a:xfrm>
            <a:custGeom>
              <a:rect b="b" l="l" r="r" t="t"/>
              <a:pathLst>
                <a:path extrusionOk="0" h="12416" w="4381">
                  <a:moveTo>
                    <a:pt x="933" y="0"/>
                  </a:moveTo>
                  <a:cubicBezTo>
                    <a:pt x="413" y="0"/>
                    <a:pt x="0" y="413"/>
                    <a:pt x="0" y="924"/>
                  </a:cubicBezTo>
                  <a:lnTo>
                    <a:pt x="0" y="11492"/>
                  </a:lnTo>
                  <a:cubicBezTo>
                    <a:pt x="0" y="12003"/>
                    <a:pt x="413" y="12415"/>
                    <a:pt x="933" y="12415"/>
                  </a:cubicBezTo>
                  <a:lnTo>
                    <a:pt x="3447" y="12415"/>
                  </a:lnTo>
                  <a:cubicBezTo>
                    <a:pt x="3968" y="12415"/>
                    <a:pt x="4381" y="12003"/>
                    <a:pt x="4381" y="11492"/>
                  </a:cubicBezTo>
                  <a:lnTo>
                    <a:pt x="4381" y="924"/>
                  </a:lnTo>
                  <a:cubicBezTo>
                    <a:pt x="4381" y="413"/>
                    <a:pt x="3968" y="0"/>
                    <a:pt x="3447" y="0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962599" y="3890599"/>
              <a:ext cx="56577" cy="26295"/>
            </a:xfrm>
            <a:custGeom>
              <a:rect b="b" l="l" r="r" t="t"/>
              <a:pathLst>
                <a:path extrusionOk="0" h="521" w="1121">
                  <a:moveTo>
                    <a:pt x="265" y="0"/>
                  </a:moveTo>
                  <a:cubicBezTo>
                    <a:pt x="118" y="0"/>
                    <a:pt x="1" y="108"/>
                    <a:pt x="1" y="256"/>
                  </a:cubicBezTo>
                  <a:cubicBezTo>
                    <a:pt x="1" y="403"/>
                    <a:pt x="118" y="521"/>
                    <a:pt x="265" y="521"/>
                  </a:cubicBezTo>
                  <a:lnTo>
                    <a:pt x="855" y="521"/>
                  </a:lnTo>
                  <a:cubicBezTo>
                    <a:pt x="1002" y="521"/>
                    <a:pt x="1120" y="403"/>
                    <a:pt x="1120" y="256"/>
                  </a:cubicBezTo>
                  <a:cubicBezTo>
                    <a:pt x="1120" y="108"/>
                    <a:pt x="1002" y="0"/>
                    <a:pt x="855" y="0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788125" y="3663029"/>
              <a:ext cx="405526" cy="244931"/>
            </a:xfrm>
            <a:custGeom>
              <a:rect b="b" l="l" r="r" t="t"/>
              <a:pathLst>
                <a:path extrusionOk="0" h="4853" w="8035">
                  <a:moveTo>
                    <a:pt x="0" y="1"/>
                  </a:moveTo>
                  <a:lnTo>
                    <a:pt x="0" y="4853"/>
                  </a:lnTo>
                  <a:lnTo>
                    <a:pt x="8035" y="4853"/>
                  </a:lnTo>
                  <a:lnTo>
                    <a:pt x="8035" y="1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796049" y="3638148"/>
              <a:ext cx="194865" cy="257952"/>
            </a:xfrm>
            <a:custGeom>
              <a:rect b="b" l="l" r="r" t="t"/>
              <a:pathLst>
                <a:path extrusionOk="0" h="5111" w="3861">
                  <a:moveTo>
                    <a:pt x="1930" y="1"/>
                  </a:moveTo>
                  <a:cubicBezTo>
                    <a:pt x="1285" y="1"/>
                    <a:pt x="639" y="67"/>
                    <a:pt x="1" y="199"/>
                  </a:cubicBezTo>
                  <a:lnTo>
                    <a:pt x="1" y="5110"/>
                  </a:lnTo>
                  <a:cubicBezTo>
                    <a:pt x="639" y="4978"/>
                    <a:pt x="1285" y="4912"/>
                    <a:pt x="1930" y="4912"/>
                  </a:cubicBezTo>
                  <a:cubicBezTo>
                    <a:pt x="2576" y="4912"/>
                    <a:pt x="3222" y="4978"/>
                    <a:pt x="3860" y="5110"/>
                  </a:cubicBezTo>
                  <a:lnTo>
                    <a:pt x="3860" y="199"/>
                  </a:lnTo>
                  <a:cubicBezTo>
                    <a:pt x="3222" y="67"/>
                    <a:pt x="2576" y="1"/>
                    <a:pt x="19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6820325" y="3668985"/>
              <a:ext cx="47644" cy="76412"/>
            </a:xfrm>
            <a:custGeom>
              <a:rect b="b" l="l" r="r" t="t"/>
              <a:pathLst>
                <a:path extrusionOk="0" h="1514" w="944">
                  <a:moveTo>
                    <a:pt x="943" y="1"/>
                  </a:moveTo>
                  <a:cubicBezTo>
                    <a:pt x="629" y="20"/>
                    <a:pt x="315" y="50"/>
                    <a:pt x="0" y="99"/>
                  </a:cubicBezTo>
                  <a:lnTo>
                    <a:pt x="0" y="1513"/>
                  </a:lnTo>
                  <a:cubicBezTo>
                    <a:pt x="315" y="1465"/>
                    <a:pt x="629" y="1425"/>
                    <a:pt x="943" y="1415"/>
                  </a:cubicBezTo>
                  <a:lnTo>
                    <a:pt x="943" y="1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878820" y="3668228"/>
              <a:ext cx="81358" cy="13223"/>
            </a:xfrm>
            <a:custGeom>
              <a:rect b="b" l="l" r="r" t="t"/>
              <a:pathLst>
                <a:path extrusionOk="0" h="262" w="1612">
                  <a:moveTo>
                    <a:pt x="327" y="0"/>
                  </a:moveTo>
                  <a:cubicBezTo>
                    <a:pt x="218" y="0"/>
                    <a:pt x="109" y="2"/>
                    <a:pt x="0" y="6"/>
                  </a:cubicBezTo>
                  <a:lnTo>
                    <a:pt x="0" y="173"/>
                  </a:lnTo>
                  <a:cubicBezTo>
                    <a:pt x="66" y="172"/>
                    <a:pt x="132" y="171"/>
                    <a:pt x="198" y="171"/>
                  </a:cubicBezTo>
                  <a:cubicBezTo>
                    <a:pt x="673" y="171"/>
                    <a:pt x="1146" y="201"/>
                    <a:pt x="1611" y="262"/>
                  </a:cubicBezTo>
                  <a:lnTo>
                    <a:pt x="1611" y="94"/>
                  </a:lnTo>
                  <a:cubicBezTo>
                    <a:pt x="1188" y="32"/>
                    <a:pt x="758" y="0"/>
                    <a:pt x="327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878820" y="3685539"/>
              <a:ext cx="81358" cy="13274"/>
            </a:xfrm>
            <a:custGeom>
              <a:rect b="b" l="l" r="r" t="t"/>
              <a:pathLst>
                <a:path extrusionOk="0" h="263" w="1612">
                  <a:moveTo>
                    <a:pt x="322" y="1"/>
                  </a:moveTo>
                  <a:cubicBezTo>
                    <a:pt x="215" y="1"/>
                    <a:pt x="108" y="3"/>
                    <a:pt x="0" y="7"/>
                  </a:cubicBezTo>
                  <a:lnTo>
                    <a:pt x="0" y="174"/>
                  </a:lnTo>
                  <a:cubicBezTo>
                    <a:pt x="109" y="170"/>
                    <a:pt x="218" y="168"/>
                    <a:pt x="327" y="168"/>
                  </a:cubicBezTo>
                  <a:cubicBezTo>
                    <a:pt x="758" y="168"/>
                    <a:pt x="1188" y="199"/>
                    <a:pt x="1611" y="262"/>
                  </a:cubicBezTo>
                  <a:lnTo>
                    <a:pt x="1611" y="95"/>
                  </a:lnTo>
                  <a:cubicBezTo>
                    <a:pt x="1186" y="32"/>
                    <a:pt x="755" y="1"/>
                    <a:pt x="322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878820" y="3702598"/>
              <a:ext cx="81358" cy="13576"/>
            </a:xfrm>
            <a:custGeom>
              <a:rect b="b" l="l" r="r" t="t"/>
              <a:pathLst>
                <a:path extrusionOk="0" h="269" w="1612">
                  <a:moveTo>
                    <a:pt x="198" y="1"/>
                  </a:moveTo>
                  <a:cubicBezTo>
                    <a:pt x="132" y="1"/>
                    <a:pt x="66" y="1"/>
                    <a:pt x="0" y="3"/>
                  </a:cubicBezTo>
                  <a:lnTo>
                    <a:pt x="0" y="179"/>
                  </a:lnTo>
                  <a:cubicBezTo>
                    <a:pt x="108" y="175"/>
                    <a:pt x="215" y="174"/>
                    <a:pt x="322" y="174"/>
                  </a:cubicBezTo>
                  <a:cubicBezTo>
                    <a:pt x="755" y="174"/>
                    <a:pt x="1186" y="205"/>
                    <a:pt x="1611" y="268"/>
                  </a:cubicBezTo>
                  <a:lnTo>
                    <a:pt x="1611" y="91"/>
                  </a:lnTo>
                  <a:cubicBezTo>
                    <a:pt x="1146" y="31"/>
                    <a:pt x="673" y="1"/>
                    <a:pt x="19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878820" y="3719758"/>
              <a:ext cx="81358" cy="13274"/>
            </a:xfrm>
            <a:custGeom>
              <a:rect b="b" l="l" r="r" t="t"/>
              <a:pathLst>
                <a:path extrusionOk="0" h="263" w="1612">
                  <a:moveTo>
                    <a:pt x="327" y="1"/>
                  </a:moveTo>
                  <a:cubicBezTo>
                    <a:pt x="218" y="1"/>
                    <a:pt x="109" y="3"/>
                    <a:pt x="0" y="7"/>
                  </a:cubicBezTo>
                  <a:lnTo>
                    <a:pt x="0" y="173"/>
                  </a:lnTo>
                  <a:cubicBezTo>
                    <a:pt x="108" y="169"/>
                    <a:pt x="215" y="167"/>
                    <a:pt x="322" y="167"/>
                  </a:cubicBezTo>
                  <a:cubicBezTo>
                    <a:pt x="755" y="167"/>
                    <a:pt x="1186" y="199"/>
                    <a:pt x="1611" y="262"/>
                  </a:cubicBezTo>
                  <a:lnTo>
                    <a:pt x="1611" y="95"/>
                  </a:lnTo>
                  <a:cubicBezTo>
                    <a:pt x="1188" y="32"/>
                    <a:pt x="758" y="1"/>
                    <a:pt x="327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878820" y="3736816"/>
              <a:ext cx="81358" cy="13526"/>
            </a:xfrm>
            <a:custGeom>
              <a:rect b="b" l="l" r="r" t="t"/>
              <a:pathLst>
                <a:path extrusionOk="0" h="268" w="1612">
                  <a:moveTo>
                    <a:pt x="208" y="1"/>
                  </a:moveTo>
                  <a:cubicBezTo>
                    <a:pt x="138" y="1"/>
                    <a:pt x="69" y="1"/>
                    <a:pt x="0" y="3"/>
                  </a:cubicBezTo>
                  <a:lnTo>
                    <a:pt x="0" y="179"/>
                  </a:lnTo>
                  <a:cubicBezTo>
                    <a:pt x="109" y="176"/>
                    <a:pt x="218" y="174"/>
                    <a:pt x="327" y="174"/>
                  </a:cubicBezTo>
                  <a:cubicBezTo>
                    <a:pt x="758" y="174"/>
                    <a:pt x="1188" y="205"/>
                    <a:pt x="1611" y="267"/>
                  </a:cubicBezTo>
                  <a:lnTo>
                    <a:pt x="1611" y="91"/>
                  </a:lnTo>
                  <a:cubicBezTo>
                    <a:pt x="1149" y="31"/>
                    <a:pt x="679" y="1"/>
                    <a:pt x="20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820830" y="3754027"/>
              <a:ext cx="139348" cy="14182"/>
            </a:xfrm>
            <a:custGeom>
              <a:rect b="b" l="l" r="r" t="t"/>
              <a:pathLst>
                <a:path extrusionOk="0" h="281" w="2761">
                  <a:moveTo>
                    <a:pt x="1430" y="0"/>
                  </a:moveTo>
                  <a:cubicBezTo>
                    <a:pt x="952" y="0"/>
                    <a:pt x="473" y="37"/>
                    <a:pt x="1" y="113"/>
                  </a:cubicBezTo>
                  <a:lnTo>
                    <a:pt x="1" y="280"/>
                  </a:lnTo>
                  <a:cubicBezTo>
                    <a:pt x="482" y="208"/>
                    <a:pt x="969" y="171"/>
                    <a:pt x="1456" y="171"/>
                  </a:cubicBezTo>
                  <a:cubicBezTo>
                    <a:pt x="1893" y="171"/>
                    <a:pt x="2329" y="200"/>
                    <a:pt x="2760" y="260"/>
                  </a:cubicBezTo>
                  <a:lnTo>
                    <a:pt x="2760" y="94"/>
                  </a:lnTo>
                  <a:cubicBezTo>
                    <a:pt x="2320" y="32"/>
                    <a:pt x="1875" y="0"/>
                    <a:pt x="1430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820830" y="3771035"/>
              <a:ext cx="139348" cy="13980"/>
            </a:xfrm>
            <a:custGeom>
              <a:rect b="b" l="l" r="r" t="t"/>
              <a:pathLst>
                <a:path extrusionOk="0" h="277" w="2761">
                  <a:moveTo>
                    <a:pt x="1458" y="1"/>
                  </a:moveTo>
                  <a:cubicBezTo>
                    <a:pt x="971" y="1"/>
                    <a:pt x="483" y="38"/>
                    <a:pt x="1" y="110"/>
                  </a:cubicBezTo>
                  <a:lnTo>
                    <a:pt x="1" y="277"/>
                  </a:lnTo>
                  <a:cubicBezTo>
                    <a:pt x="465" y="207"/>
                    <a:pt x="935" y="173"/>
                    <a:pt x="1405" y="173"/>
                  </a:cubicBezTo>
                  <a:cubicBezTo>
                    <a:pt x="1858" y="173"/>
                    <a:pt x="2312" y="205"/>
                    <a:pt x="2760" y="268"/>
                  </a:cubicBezTo>
                  <a:lnTo>
                    <a:pt x="2760" y="91"/>
                  </a:lnTo>
                  <a:cubicBezTo>
                    <a:pt x="2329" y="30"/>
                    <a:pt x="1894" y="1"/>
                    <a:pt x="145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20830" y="3788245"/>
              <a:ext cx="139348" cy="14182"/>
            </a:xfrm>
            <a:custGeom>
              <a:rect b="b" l="l" r="r" t="t"/>
              <a:pathLst>
                <a:path extrusionOk="0" h="281" w="2761">
                  <a:moveTo>
                    <a:pt x="1430" y="0"/>
                  </a:moveTo>
                  <a:cubicBezTo>
                    <a:pt x="952" y="0"/>
                    <a:pt x="473" y="37"/>
                    <a:pt x="1" y="113"/>
                  </a:cubicBezTo>
                  <a:lnTo>
                    <a:pt x="1" y="280"/>
                  </a:lnTo>
                  <a:cubicBezTo>
                    <a:pt x="483" y="208"/>
                    <a:pt x="971" y="170"/>
                    <a:pt x="1458" y="170"/>
                  </a:cubicBezTo>
                  <a:cubicBezTo>
                    <a:pt x="1894" y="170"/>
                    <a:pt x="2329" y="200"/>
                    <a:pt x="2760" y="261"/>
                  </a:cubicBezTo>
                  <a:lnTo>
                    <a:pt x="2760" y="93"/>
                  </a:lnTo>
                  <a:cubicBezTo>
                    <a:pt x="2320" y="32"/>
                    <a:pt x="1875" y="0"/>
                    <a:pt x="1430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820830" y="3805304"/>
              <a:ext cx="139348" cy="14434"/>
            </a:xfrm>
            <a:custGeom>
              <a:rect b="b" l="l" r="r" t="t"/>
              <a:pathLst>
                <a:path extrusionOk="0" h="286" w="2761">
                  <a:moveTo>
                    <a:pt x="1428" y="1"/>
                  </a:moveTo>
                  <a:cubicBezTo>
                    <a:pt x="950" y="1"/>
                    <a:pt x="473" y="38"/>
                    <a:pt x="1" y="109"/>
                  </a:cubicBezTo>
                  <a:lnTo>
                    <a:pt x="1" y="286"/>
                  </a:lnTo>
                  <a:cubicBezTo>
                    <a:pt x="473" y="209"/>
                    <a:pt x="952" y="173"/>
                    <a:pt x="1430" y="173"/>
                  </a:cubicBezTo>
                  <a:cubicBezTo>
                    <a:pt x="1875" y="173"/>
                    <a:pt x="2320" y="205"/>
                    <a:pt x="2760" y="266"/>
                  </a:cubicBezTo>
                  <a:lnTo>
                    <a:pt x="2760" y="99"/>
                  </a:lnTo>
                  <a:cubicBezTo>
                    <a:pt x="2319" y="33"/>
                    <a:pt x="1874" y="1"/>
                    <a:pt x="142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820830" y="3822615"/>
              <a:ext cx="139348" cy="13980"/>
            </a:xfrm>
            <a:custGeom>
              <a:rect b="b" l="l" r="r" t="t"/>
              <a:pathLst>
                <a:path extrusionOk="0" h="277" w="2761">
                  <a:moveTo>
                    <a:pt x="1458" y="0"/>
                  </a:moveTo>
                  <a:cubicBezTo>
                    <a:pt x="971" y="0"/>
                    <a:pt x="483" y="37"/>
                    <a:pt x="1" y="110"/>
                  </a:cubicBezTo>
                  <a:lnTo>
                    <a:pt x="1" y="276"/>
                  </a:lnTo>
                  <a:cubicBezTo>
                    <a:pt x="482" y="204"/>
                    <a:pt x="969" y="167"/>
                    <a:pt x="1456" y="167"/>
                  </a:cubicBezTo>
                  <a:cubicBezTo>
                    <a:pt x="1893" y="167"/>
                    <a:pt x="2329" y="197"/>
                    <a:pt x="2760" y="257"/>
                  </a:cubicBezTo>
                  <a:lnTo>
                    <a:pt x="2760" y="90"/>
                  </a:lnTo>
                  <a:cubicBezTo>
                    <a:pt x="2329" y="30"/>
                    <a:pt x="1894" y="0"/>
                    <a:pt x="1458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6820830" y="3839725"/>
              <a:ext cx="139348" cy="14233"/>
            </a:xfrm>
            <a:custGeom>
              <a:rect b="b" l="l" r="r" t="t"/>
              <a:pathLst>
                <a:path extrusionOk="0" h="282" w="2761">
                  <a:moveTo>
                    <a:pt x="1407" y="0"/>
                  </a:moveTo>
                  <a:cubicBezTo>
                    <a:pt x="937" y="0"/>
                    <a:pt x="466" y="35"/>
                    <a:pt x="1" y="105"/>
                  </a:cubicBezTo>
                  <a:lnTo>
                    <a:pt x="1" y="282"/>
                  </a:lnTo>
                  <a:cubicBezTo>
                    <a:pt x="473" y="205"/>
                    <a:pt x="952" y="168"/>
                    <a:pt x="1430" y="168"/>
                  </a:cubicBezTo>
                  <a:cubicBezTo>
                    <a:pt x="1875" y="168"/>
                    <a:pt x="2320" y="200"/>
                    <a:pt x="2760" y="262"/>
                  </a:cubicBezTo>
                  <a:lnTo>
                    <a:pt x="2760" y="95"/>
                  </a:lnTo>
                  <a:cubicBezTo>
                    <a:pt x="2312" y="32"/>
                    <a:pt x="1860" y="0"/>
                    <a:pt x="1407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6990862" y="3638148"/>
              <a:ext cx="194865" cy="257952"/>
            </a:xfrm>
            <a:custGeom>
              <a:rect b="b" l="l" r="r" t="t"/>
              <a:pathLst>
                <a:path extrusionOk="0" h="5111" w="3861">
                  <a:moveTo>
                    <a:pt x="1930" y="1"/>
                  </a:moveTo>
                  <a:cubicBezTo>
                    <a:pt x="1284" y="1"/>
                    <a:pt x="639" y="67"/>
                    <a:pt x="0" y="199"/>
                  </a:cubicBezTo>
                  <a:lnTo>
                    <a:pt x="0" y="5110"/>
                  </a:lnTo>
                  <a:cubicBezTo>
                    <a:pt x="639" y="4978"/>
                    <a:pt x="1284" y="4912"/>
                    <a:pt x="1930" y="4912"/>
                  </a:cubicBezTo>
                  <a:cubicBezTo>
                    <a:pt x="2576" y="4912"/>
                    <a:pt x="3222" y="4978"/>
                    <a:pt x="3860" y="5110"/>
                  </a:cubicBezTo>
                  <a:lnTo>
                    <a:pt x="3860" y="199"/>
                  </a:lnTo>
                  <a:cubicBezTo>
                    <a:pt x="3222" y="67"/>
                    <a:pt x="2576" y="1"/>
                    <a:pt x="19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7015643" y="3668430"/>
              <a:ext cx="139348" cy="14031"/>
            </a:xfrm>
            <a:custGeom>
              <a:rect b="b" l="l" r="r" t="t"/>
              <a:pathLst>
                <a:path extrusionOk="0" h="278" w="2761">
                  <a:moveTo>
                    <a:pt x="1456" y="1"/>
                  </a:moveTo>
                  <a:cubicBezTo>
                    <a:pt x="969" y="1"/>
                    <a:pt x="482" y="37"/>
                    <a:pt x="0" y="110"/>
                  </a:cubicBezTo>
                  <a:lnTo>
                    <a:pt x="0" y="277"/>
                  </a:lnTo>
                  <a:cubicBezTo>
                    <a:pt x="483" y="205"/>
                    <a:pt x="971" y="168"/>
                    <a:pt x="1458" y="168"/>
                  </a:cubicBezTo>
                  <a:cubicBezTo>
                    <a:pt x="1894" y="168"/>
                    <a:pt x="2329" y="197"/>
                    <a:pt x="2760" y="258"/>
                  </a:cubicBezTo>
                  <a:lnTo>
                    <a:pt x="2760" y="90"/>
                  </a:lnTo>
                  <a:cubicBezTo>
                    <a:pt x="2329" y="30"/>
                    <a:pt x="1893" y="1"/>
                    <a:pt x="1456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015643" y="3685539"/>
              <a:ext cx="139348" cy="14233"/>
            </a:xfrm>
            <a:custGeom>
              <a:rect b="b" l="l" r="r" t="t"/>
              <a:pathLst>
                <a:path extrusionOk="0" h="282" w="2761">
                  <a:moveTo>
                    <a:pt x="1405" y="1"/>
                  </a:moveTo>
                  <a:cubicBezTo>
                    <a:pt x="935" y="1"/>
                    <a:pt x="465" y="35"/>
                    <a:pt x="0" y="105"/>
                  </a:cubicBezTo>
                  <a:lnTo>
                    <a:pt x="0" y="282"/>
                  </a:lnTo>
                  <a:cubicBezTo>
                    <a:pt x="473" y="206"/>
                    <a:pt x="952" y="169"/>
                    <a:pt x="1430" y="169"/>
                  </a:cubicBezTo>
                  <a:cubicBezTo>
                    <a:pt x="1875" y="169"/>
                    <a:pt x="2320" y="201"/>
                    <a:pt x="2760" y="262"/>
                  </a:cubicBezTo>
                  <a:lnTo>
                    <a:pt x="2760" y="95"/>
                  </a:lnTo>
                  <a:cubicBezTo>
                    <a:pt x="2312" y="33"/>
                    <a:pt x="1858" y="1"/>
                    <a:pt x="1405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7015643" y="3702648"/>
              <a:ext cx="139348" cy="13980"/>
            </a:xfrm>
            <a:custGeom>
              <a:rect b="b" l="l" r="r" t="t"/>
              <a:pathLst>
                <a:path extrusionOk="0" h="277" w="2761">
                  <a:moveTo>
                    <a:pt x="1458" y="0"/>
                  </a:moveTo>
                  <a:cubicBezTo>
                    <a:pt x="971" y="0"/>
                    <a:pt x="483" y="37"/>
                    <a:pt x="0" y="110"/>
                  </a:cubicBezTo>
                  <a:lnTo>
                    <a:pt x="0" y="277"/>
                  </a:lnTo>
                  <a:cubicBezTo>
                    <a:pt x="473" y="205"/>
                    <a:pt x="950" y="169"/>
                    <a:pt x="1428" y="169"/>
                  </a:cubicBezTo>
                  <a:cubicBezTo>
                    <a:pt x="1874" y="169"/>
                    <a:pt x="2319" y="201"/>
                    <a:pt x="2760" y="267"/>
                  </a:cubicBezTo>
                  <a:lnTo>
                    <a:pt x="2760" y="90"/>
                  </a:lnTo>
                  <a:cubicBezTo>
                    <a:pt x="2329" y="30"/>
                    <a:pt x="1894" y="0"/>
                    <a:pt x="1458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7015643" y="3719758"/>
              <a:ext cx="139348" cy="14233"/>
            </a:xfrm>
            <a:custGeom>
              <a:rect b="b" l="l" r="r" t="t"/>
              <a:pathLst>
                <a:path extrusionOk="0" h="282" w="2761">
                  <a:moveTo>
                    <a:pt x="1407" y="1"/>
                  </a:moveTo>
                  <a:cubicBezTo>
                    <a:pt x="937" y="1"/>
                    <a:pt x="466" y="35"/>
                    <a:pt x="0" y="105"/>
                  </a:cubicBezTo>
                  <a:lnTo>
                    <a:pt x="0" y="282"/>
                  </a:lnTo>
                  <a:cubicBezTo>
                    <a:pt x="483" y="209"/>
                    <a:pt x="971" y="172"/>
                    <a:pt x="1458" y="172"/>
                  </a:cubicBezTo>
                  <a:cubicBezTo>
                    <a:pt x="1894" y="172"/>
                    <a:pt x="2329" y="202"/>
                    <a:pt x="2760" y="262"/>
                  </a:cubicBezTo>
                  <a:lnTo>
                    <a:pt x="2760" y="95"/>
                  </a:lnTo>
                  <a:cubicBezTo>
                    <a:pt x="2312" y="32"/>
                    <a:pt x="1860" y="1"/>
                    <a:pt x="1407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7015643" y="3736816"/>
              <a:ext cx="139348" cy="14031"/>
            </a:xfrm>
            <a:custGeom>
              <a:rect b="b" l="l" r="r" t="t"/>
              <a:pathLst>
                <a:path extrusionOk="0" h="278" w="2761">
                  <a:moveTo>
                    <a:pt x="1456" y="1"/>
                  </a:moveTo>
                  <a:cubicBezTo>
                    <a:pt x="969" y="1"/>
                    <a:pt x="482" y="38"/>
                    <a:pt x="0" y="110"/>
                  </a:cubicBezTo>
                  <a:lnTo>
                    <a:pt x="0" y="278"/>
                  </a:lnTo>
                  <a:cubicBezTo>
                    <a:pt x="466" y="208"/>
                    <a:pt x="937" y="173"/>
                    <a:pt x="1407" y="173"/>
                  </a:cubicBezTo>
                  <a:cubicBezTo>
                    <a:pt x="1860" y="173"/>
                    <a:pt x="2312" y="205"/>
                    <a:pt x="2760" y="267"/>
                  </a:cubicBezTo>
                  <a:lnTo>
                    <a:pt x="2760" y="91"/>
                  </a:lnTo>
                  <a:cubicBezTo>
                    <a:pt x="2329" y="31"/>
                    <a:pt x="1893" y="1"/>
                    <a:pt x="1456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015643" y="3754027"/>
              <a:ext cx="139348" cy="14182"/>
            </a:xfrm>
            <a:custGeom>
              <a:rect b="b" l="l" r="r" t="t"/>
              <a:pathLst>
                <a:path extrusionOk="0" h="281" w="2761">
                  <a:moveTo>
                    <a:pt x="1430" y="0"/>
                  </a:moveTo>
                  <a:cubicBezTo>
                    <a:pt x="952" y="0"/>
                    <a:pt x="473" y="37"/>
                    <a:pt x="0" y="113"/>
                  </a:cubicBezTo>
                  <a:lnTo>
                    <a:pt x="0" y="280"/>
                  </a:lnTo>
                  <a:cubicBezTo>
                    <a:pt x="482" y="208"/>
                    <a:pt x="969" y="171"/>
                    <a:pt x="1456" y="171"/>
                  </a:cubicBezTo>
                  <a:cubicBezTo>
                    <a:pt x="1893" y="171"/>
                    <a:pt x="2329" y="200"/>
                    <a:pt x="2760" y="260"/>
                  </a:cubicBezTo>
                  <a:lnTo>
                    <a:pt x="2760" y="94"/>
                  </a:lnTo>
                  <a:cubicBezTo>
                    <a:pt x="2320" y="32"/>
                    <a:pt x="1875" y="0"/>
                    <a:pt x="1430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015643" y="3771035"/>
              <a:ext cx="139348" cy="13980"/>
            </a:xfrm>
            <a:custGeom>
              <a:rect b="b" l="l" r="r" t="t"/>
              <a:pathLst>
                <a:path extrusionOk="0" h="277" w="2761">
                  <a:moveTo>
                    <a:pt x="1458" y="1"/>
                  </a:moveTo>
                  <a:cubicBezTo>
                    <a:pt x="971" y="1"/>
                    <a:pt x="483" y="38"/>
                    <a:pt x="0" y="110"/>
                  </a:cubicBezTo>
                  <a:lnTo>
                    <a:pt x="0" y="277"/>
                  </a:lnTo>
                  <a:cubicBezTo>
                    <a:pt x="465" y="207"/>
                    <a:pt x="935" y="173"/>
                    <a:pt x="1405" y="173"/>
                  </a:cubicBezTo>
                  <a:cubicBezTo>
                    <a:pt x="1858" y="173"/>
                    <a:pt x="2312" y="205"/>
                    <a:pt x="2760" y="268"/>
                  </a:cubicBezTo>
                  <a:lnTo>
                    <a:pt x="2760" y="91"/>
                  </a:lnTo>
                  <a:cubicBezTo>
                    <a:pt x="2329" y="30"/>
                    <a:pt x="1894" y="1"/>
                    <a:pt x="145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7015643" y="3788245"/>
              <a:ext cx="139348" cy="14182"/>
            </a:xfrm>
            <a:custGeom>
              <a:rect b="b" l="l" r="r" t="t"/>
              <a:pathLst>
                <a:path extrusionOk="0" h="281" w="2761">
                  <a:moveTo>
                    <a:pt x="1430" y="0"/>
                  </a:moveTo>
                  <a:cubicBezTo>
                    <a:pt x="952" y="0"/>
                    <a:pt x="473" y="37"/>
                    <a:pt x="0" y="113"/>
                  </a:cubicBezTo>
                  <a:lnTo>
                    <a:pt x="0" y="280"/>
                  </a:lnTo>
                  <a:cubicBezTo>
                    <a:pt x="483" y="208"/>
                    <a:pt x="971" y="170"/>
                    <a:pt x="1458" y="170"/>
                  </a:cubicBezTo>
                  <a:cubicBezTo>
                    <a:pt x="1894" y="170"/>
                    <a:pt x="2329" y="200"/>
                    <a:pt x="2760" y="261"/>
                  </a:cubicBezTo>
                  <a:lnTo>
                    <a:pt x="2760" y="93"/>
                  </a:lnTo>
                  <a:cubicBezTo>
                    <a:pt x="2320" y="32"/>
                    <a:pt x="1875" y="0"/>
                    <a:pt x="1430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015643" y="3805304"/>
              <a:ext cx="139348" cy="14434"/>
            </a:xfrm>
            <a:custGeom>
              <a:rect b="b" l="l" r="r" t="t"/>
              <a:pathLst>
                <a:path extrusionOk="0" h="286" w="2761">
                  <a:moveTo>
                    <a:pt x="1428" y="1"/>
                  </a:moveTo>
                  <a:cubicBezTo>
                    <a:pt x="950" y="1"/>
                    <a:pt x="473" y="38"/>
                    <a:pt x="0" y="109"/>
                  </a:cubicBezTo>
                  <a:lnTo>
                    <a:pt x="0" y="286"/>
                  </a:lnTo>
                  <a:cubicBezTo>
                    <a:pt x="473" y="209"/>
                    <a:pt x="952" y="173"/>
                    <a:pt x="1430" y="173"/>
                  </a:cubicBezTo>
                  <a:cubicBezTo>
                    <a:pt x="1875" y="173"/>
                    <a:pt x="2320" y="205"/>
                    <a:pt x="2760" y="266"/>
                  </a:cubicBezTo>
                  <a:lnTo>
                    <a:pt x="2760" y="99"/>
                  </a:lnTo>
                  <a:cubicBezTo>
                    <a:pt x="2319" y="33"/>
                    <a:pt x="1874" y="1"/>
                    <a:pt x="1428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15643" y="3822615"/>
              <a:ext cx="139348" cy="13980"/>
            </a:xfrm>
            <a:custGeom>
              <a:rect b="b" l="l" r="r" t="t"/>
              <a:pathLst>
                <a:path extrusionOk="0" h="277" w="2761">
                  <a:moveTo>
                    <a:pt x="1458" y="0"/>
                  </a:moveTo>
                  <a:cubicBezTo>
                    <a:pt x="971" y="0"/>
                    <a:pt x="483" y="37"/>
                    <a:pt x="0" y="110"/>
                  </a:cubicBezTo>
                  <a:lnTo>
                    <a:pt x="0" y="276"/>
                  </a:lnTo>
                  <a:cubicBezTo>
                    <a:pt x="482" y="204"/>
                    <a:pt x="969" y="167"/>
                    <a:pt x="1456" y="167"/>
                  </a:cubicBezTo>
                  <a:cubicBezTo>
                    <a:pt x="1893" y="167"/>
                    <a:pt x="2329" y="197"/>
                    <a:pt x="2760" y="257"/>
                  </a:cubicBezTo>
                  <a:lnTo>
                    <a:pt x="2760" y="90"/>
                  </a:lnTo>
                  <a:cubicBezTo>
                    <a:pt x="2329" y="30"/>
                    <a:pt x="1894" y="0"/>
                    <a:pt x="1458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15643" y="3839725"/>
              <a:ext cx="139348" cy="14233"/>
            </a:xfrm>
            <a:custGeom>
              <a:rect b="b" l="l" r="r" t="t"/>
              <a:pathLst>
                <a:path extrusionOk="0" h="282" w="2761">
                  <a:moveTo>
                    <a:pt x="1407" y="0"/>
                  </a:moveTo>
                  <a:cubicBezTo>
                    <a:pt x="937" y="0"/>
                    <a:pt x="466" y="35"/>
                    <a:pt x="0" y="105"/>
                  </a:cubicBezTo>
                  <a:lnTo>
                    <a:pt x="0" y="282"/>
                  </a:lnTo>
                  <a:cubicBezTo>
                    <a:pt x="473" y="205"/>
                    <a:pt x="952" y="168"/>
                    <a:pt x="1430" y="168"/>
                  </a:cubicBezTo>
                  <a:cubicBezTo>
                    <a:pt x="1875" y="168"/>
                    <a:pt x="2320" y="200"/>
                    <a:pt x="2760" y="262"/>
                  </a:cubicBezTo>
                  <a:lnTo>
                    <a:pt x="2760" y="95"/>
                  </a:lnTo>
                  <a:cubicBezTo>
                    <a:pt x="2312" y="32"/>
                    <a:pt x="1860" y="0"/>
                    <a:pt x="1407" y="0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3"/>
          <p:cNvSpPr txBox="1"/>
          <p:nvPr>
            <p:ph idx="4294967295" type="subTitle"/>
          </p:nvPr>
        </p:nvSpPr>
        <p:spPr>
          <a:xfrm>
            <a:off x="45075" y="2287100"/>
            <a:ext cx="33594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San Francisco</a:t>
            </a:r>
            <a:endParaRPr b="1" sz="3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542025" y="4496425"/>
            <a:ext cx="1576500" cy="34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 txBox="1"/>
          <p:nvPr>
            <p:ph idx="4294967295" type="subTitle"/>
          </p:nvPr>
        </p:nvSpPr>
        <p:spPr>
          <a:xfrm>
            <a:off x="511425" y="4496625"/>
            <a:ext cx="1637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San Mateo</a:t>
            </a:r>
            <a:endParaRPr b="1"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1209650" y="3288250"/>
            <a:ext cx="2434500" cy="4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>
            <p:ph idx="4294967295" type="subTitle"/>
          </p:nvPr>
        </p:nvSpPr>
        <p:spPr>
          <a:xfrm>
            <a:off x="1081200" y="3288250"/>
            <a:ext cx="27030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Los Angeles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3735750" y="2658075"/>
            <a:ext cx="1441200" cy="4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 txBox="1"/>
          <p:nvPr>
            <p:ph idx="4294967295" type="subTitle"/>
          </p:nvPr>
        </p:nvSpPr>
        <p:spPr>
          <a:xfrm>
            <a:off x="3728200" y="2658075"/>
            <a:ext cx="14412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Ventura</a:t>
            </a:r>
            <a:endParaRPr b="1" sz="2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574600" y="4137000"/>
            <a:ext cx="1806600" cy="4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 txBox="1"/>
          <p:nvPr>
            <p:ph idx="4294967295" type="subTitle"/>
          </p:nvPr>
        </p:nvSpPr>
        <p:spPr>
          <a:xfrm>
            <a:off x="2574600" y="4137000"/>
            <a:ext cx="18450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Alameda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4745000" y="3881325"/>
            <a:ext cx="1077900" cy="34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>
            <p:ph idx="4294967295" type="subTitle"/>
          </p:nvPr>
        </p:nvSpPr>
        <p:spPr>
          <a:xfrm>
            <a:off x="4737450" y="3881325"/>
            <a:ext cx="10779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Riverside</a:t>
            </a:r>
            <a:endParaRPr b="1"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5087075" y="1907575"/>
            <a:ext cx="1441200" cy="4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 txBox="1"/>
          <p:nvPr>
            <p:ph idx="4294967295" type="subTitle"/>
          </p:nvPr>
        </p:nvSpPr>
        <p:spPr>
          <a:xfrm>
            <a:off x="5079525" y="1907575"/>
            <a:ext cx="14412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Orange</a:t>
            </a:r>
            <a:endParaRPr b="1" sz="2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6904875" y="2287100"/>
            <a:ext cx="1920000" cy="6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 txBox="1"/>
          <p:nvPr>
            <p:ph idx="4294967295" type="subTitle"/>
          </p:nvPr>
        </p:nvSpPr>
        <p:spPr>
          <a:xfrm>
            <a:off x="6756850" y="2420050"/>
            <a:ext cx="22497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Marin</a:t>
            </a:r>
            <a:endParaRPr b="1" sz="5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5337250" y="4584425"/>
            <a:ext cx="1748700" cy="34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 txBox="1"/>
          <p:nvPr>
            <p:ph idx="4294967295" type="subTitle"/>
          </p:nvPr>
        </p:nvSpPr>
        <p:spPr>
          <a:xfrm>
            <a:off x="5337250" y="4644375"/>
            <a:ext cx="1806600" cy="2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Contra Costa</a:t>
            </a:r>
            <a:endParaRPr b="1"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5778550" y="3365600"/>
            <a:ext cx="1576500" cy="27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 txBox="1"/>
          <p:nvPr>
            <p:ph idx="4294967295" type="subTitle"/>
          </p:nvPr>
        </p:nvSpPr>
        <p:spPr>
          <a:xfrm>
            <a:off x="5778550" y="3365613"/>
            <a:ext cx="1637700" cy="2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San Bernardino</a:t>
            </a:r>
            <a:endParaRPr b="1"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58" name="Google Shape;358;p33"/>
          <p:cNvCxnSpPr>
            <a:stCxn id="300" idx="2"/>
            <a:endCxn id="345" idx="0"/>
          </p:cNvCxnSpPr>
          <p:nvPr/>
        </p:nvCxnSpPr>
        <p:spPr>
          <a:xfrm flipH="1">
            <a:off x="1724825" y="1816425"/>
            <a:ext cx="1705200" cy="470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3"/>
          <p:cNvCxnSpPr>
            <a:stCxn id="300" idx="2"/>
            <a:endCxn id="349" idx="0"/>
          </p:cNvCxnSpPr>
          <p:nvPr/>
        </p:nvCxnSpPr>
        <p:spPr>
          <a:xfrm>
            <a:off x="3430025" y="1816425"/>
            <a:ext cx="1018800" cy="841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>
            <a:stCxn id="300" idx="2"/>
            <a:endCxn id="353" idx="1"/>
          </p:cNvCxnSpPr>
          <p:nvPr/>
        </p:nvCxnSpPr>
        <p:spPr>
          <a:xfrm>
            <a:off x="3430025" y="1816425"/>
            <a:ext cx="1649400" cy="334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1" name="Google Shape;361;p33"/>
          <p:cNvGrpSpPr/>
          <p:nvPr/>
        </p:nvGrpSpPr>
        <p:grpSpPr>
          <a:xfrm>
            <a:off x="7136814" y="512048"/>
            <a:ext cx="997201" cy="1198758"/>
            <a:chOff x="3476645" y="2899546"/>
            <a:chExt cx="306841" cy="363381"/>
          </a:xfrm>
        </p:grpSpPr>
        <p:sp>
          <p:nvSpPr>
            <p:cNvPr id="362" name="Google Shape;362;p33"/>
            <p:cNvSpPr/>
            <p:nvPr/>
          </p:nvSpPr>
          <p:spPr>
            <a:xfrm>
              <a:off x="3563034" y="3159658"/>
              <a:ext cx="150605" cy="96664"/>
            </a:xfrm>
            <a:custGeom>
              <a:rect b="b" l="l" r="r" t="t"/>
              <a:pathLst>
                <a:path extrusionOk="0" h="2869" w="4470">
                  <a:moveTo>
                    <a:pt x="1055" y="0"/>
                  </a:moveTo>
                  <a:cubicBezTo>
                    <a:pt x="1026" y="0"/>
                    <a:pt x="998" y="18"/>
                    <a:pt x="973" y="39"/>
                  </a:cubicBezTo>
                  <a:cubicBezTo>
                    <a:pt x="904" y="98"/>
                    <a:pt x="865" y="186"/>
                    <a:pt x="865" y="275"/>
                  </a:cubicBezTo>
                  <a:lnTo>
                    <a:pt x="865" y="707"/>
                  </a:lnTo>
                  <a:cubicBezTo>
                    <a:pt x="865" y="1395"/>
                    <a:pt x="600" y="2033"/>
                    <a:pt x="109" y="2524"/>
                  </a:cubicBezTo>
                  <a:cubicBezTo>
                    <a:pt x="20" y="2613"/>
                    <a:pt x="1" y="2750"/>
                    <a:pt x="50" y="2868"/>
                  </a:cubicBezTo>
                  <a:lnTo>
                    <a:pt x="4421" y="2868"/>
                  </a:lnTo>
                  <a:cubicBezTo>
                    <a:pt x="4469" y="2750"/>
                    <a:pt x="4440" y="2613"/>
                    <a:pt x="4352" y="2524"/>
                  </a:cubicBezTo>
                  <a:cubicBezTo>
                    <a:pt x="3860" y="2033"/>
                    <a:pt x="3596" y="1395"/>
                    <a:pt x="3596" y="707"/>
                  </a:cubicBezTo>
                  <a:lnTo>
                    <a:pt x="3596" y="579"/>
                  </a:lnTo>
                  <a:cubicBezTo>
                    <a:pt x="3596" y="485"/>
                    <a:pt x="3557" y="398"/>
                    <a:pt x="3492" y="398"/>
                  </a:cubicBezTo>
                  <a:cubicBezTo>
                    <a:pt x="3448" y="398"/>
                    <a:pt x="3393" y="437"/>
                    <a:pt x="3330" y="540"/>
                  </a:cubicBezTo>
                  <a:lnTo>
                    <a:pt x="1219" y="236"/>
                  </a:lnTo>
                  <a:cubicBezTo>
                    <a:pt x="1162" y="54"/>
                    <a:pt x="1106" y="0"/>
                    <a:pt x="105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638169" y="3172529"/>
              <a:ext cx="75471" cy="83793"/>
            </a:xfrm>
            <a:custGeom>
              <a:rect b="b" l="l" r="r" t="t"/>
              <a:pathLst>
                <a:path extrusionOk="0" h="2487" w="2240">
                  <a:moveTo>
                    <a:pt x="0" y="1"/>
                  </a:moveTo>
                  <a:lnTo>
                    <a:pt x="0" y="2486"/>
                  </a:lnTo>
                  <a:lnTo>
                    <a:pt x="2191" y="2486"/>
                  </a:lnTo>
                  <a:cubicBezTo>
                    <a:pt x="2239" y="2368"/>
                    <a:pt x="2210" y="2231"/>
                    <a:pt x="2122" y="2142"/>
                  </a:cubicBezTo>
                  <a:cubicBezTo>
                    <a:pt x="1630" y="1651"/>
                    <a:pt x="1366" y="1013"/>
                    <a:pt x="1366" y="325"/>
                  </a:cubicBezTo>
                  <a:lnTo>
                    <a:pt x="1366" y="197"/>
                  </a:lnTo>
                  <a:cubicBezTo>
                    <a:pt x="1366" y="103"/>
                    <a:pt x="1327" y="16"/>
                    <a:pt x="1262" y="16"/>
                  </a:cubicBezTo>
                  <a:cubicBezTo>
                    <a:pt x="1218" y="16"/>
                    <a:pt x="1163" y="55"/>
                    <a:pt x="1100" y="15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476645" y="2902848"/>
              <a:ext cx="304850" cy="287599"/>
            </a:xfrm>
            <a:custGeom>
              <a:rect b="b" l="l" r="r" t="t"/>
              <a:pathLst>
                <a:path extrusionOk="0" h="8536" w="9048">
                  <a:moveTo>
                    <a:pt x="2162" y="766"/>
                  </a:moveTo>
                  <a:lnTo>
                    <a:pt x="8242" y="6856"/>
                  </a:lnTo>
                  <a:cubicBezTo>
                    <a:pt x="7436" y="7554"/>
                    <a:pt x="6430" y="7903"/>
                    <a:pt x="5423" y="7903"/>
                  </a:cubicBezTo>
                  <a:cubicBezTo>
                    <a:pt x="4319" y="7903"/>
                    <a:pt x="3216" y="7483"/>
                    <a:pt x="2378" y="6640"/>
                  </a:cubicBezTo>
                  <a:cubicBezTo>
                    <a:pt x="767" y="5029"/>
                    <a:pt x="699" y="2465"/>
                    <a:pt x="2162" y="766"/>
                  </a:cubicBezTo>
                  <a:close/>
                  <a:moveTo>
                    <a:pt x="2152" y="0"/>
                  </a:moveTo>
                  <a:cubicBezTo>
                    <a:pt x="2071" y="0"/>
                    <a:pt x="1990" y="29"/>
                    <a:pt x="1926" y="88"/>
                  </a:cubicBezTo>
                  <a:cubicBezTo>
                    <a:pt x="1" y="2024"/>
                    <a:pt x="1" y="5156"/>
                    <a:pt x="1926" y="7082"/>
                  </a:cubicBezTo>
                  <a:cubicBezTo>
                    <a:pt x="2889" y="8054"/>
                    <a:pt x="4156" y="8535"/>
                    <a:pt x="5423" y="8535"/>
                  </a:cubicBezTo>
                  <a:cubicBezTo>
                    <a:pt x="6690" y="8535"/>
                    <a:pt x="7957" y="8054"/>
                    <a:pt x="8919" y="7082"/>
                  </a:cubicBezTo>
                  <a:cubicBezTo>
                    <a:pt x="9047" y="6964"/>
                    <a:pt x="9047" y="6767"/>
                    <a:pt x="8919" y="6640"/>
                  </a:cubicBezTo>
                  <a:lnTo>
                    <a:pt x="2378" y="88"/>
                  </a:lnTo>
                  <a:cubicBezTo>
                    <a:pt x="2314" y="29"/>
                    <a:pt x="2233" y="0"/>
                    <a:pt x="2152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638169" y="2987553"/>
              <a:ext cx="143328" cy="202896"/>
            </a:xfrm>
            <a:custGeom>
              <a:rect b="b" l="l" r="r" t="t"/>
              <a:pathLst>
                <a:path extrusionOk="0" h="6022" w="4254">
                  <a:moveTo>
                    <a:pt x="0" y="1"/>
                  </a:moveTo>
                  <a:lnTo>
                    <a:pt x="0" y="894"/>
                  </a:lnTo>
                  <a:lnTo>
                    <a:pt x="3448" y="4342"/>
                  </a:lnTo>
                  <a:cubicBezTo>
                    <a:pt x="2643" y="5040"/>
                    <a:pt x="1638" y="5390"/>
                    <a:pt x="631" y="5390"/>
                  </a:cubicBezTo>
                  <a:cubicBezTo>
                    <a:pt x="420" y="5390"/>
                    <a:pt x="209" y="5374"/>
                    <a:pt x="0" y="5344"/>
                  </a:cubicBezTo>
                  <a:lnTo>
                    <a:pt x="0" y="5982"/>
                  </a:lnTo>
                  <a:cubicBezTo>
                    <a:pt x="207" y="6001"/>
                    <a:pt x="423" y="6021"/>
                    <a:pt x="629" y="6021"/>
                  </a:cubicBezTo>
                  <a:cubicBezTo>
                    <a:pt x="1896" y="6021"/>
                    <a:pt x="3163" y="5540"/>
                    <a:pt x="4125" y="4568"/>
                  </a:cubicBezTo>
                  <a:cubicBezTo>
                    <a:pt x="4253" y="4450"/>
                    <a:pt x="4253" y="4253"/>
                    <a:pt x="4125" y="41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521018" y="3241364"/>
              <a:ext cx="234298" cy="21563"/>
            </a:xfrm>
            <a:custGeom>
              <a:rect b="b" l="l" r="r" t="t"/>
              <a:pathLst>
                <a:path extrusionOk="0" h="640" w="6954">
                  <a:moveTo>
                    <a:pt x="325" y="1"/>
                  </a:moveTo>
                  <a:cubicBezTo>
                    <a:pt x="148" y="1"/>
                    <a:pt x="0" y="148"/>
                    <a:pt x="0" y="315"/>
                  </a:cubicBezTo>
                  <a:cubicBezTo>
                    <a:pt x="0" y="492"/>
                    <a:pt x="148" y="640"/>
                    <a:pt x="325" y="640"/>
                  </a:cubicBezTo>
                  <a:lnTo>
                    <a:pt x="6640" y="640"/>
                  </a:lnTo>
                  <a:cubicBezTo>
                    <a:pt x="6807" y="640"/>
                    <a:pt x="6954" y="492"/>
                    <a:pt x="6954" y="315"/>
                  </a:cubicBezTo>
                  <a:cubicBezTo>
                    <a:pt x="6954" y="148"/>
                    <a:pt x="6807" y="1"/>
                    <a:pt x="6640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3638169" y="3241364"/>
              <a:ext cx="117149" cy="21563"/>
            </a:xfrm>
            <a:custGeom>
              <a:rect b="b" l="l" r="r" t="t"/>
              <a:pathLst>
                <a:path extrusionOk="0" h="640" w="3477">
                  <a:moveTo>
                    <a:pt x="0" y="1"/>
                  </a:moveTo>
                  <a:lnTo>
                    <a:pt x="0" y="640"/>
                  </a:lnTo>
                  <a:lnTo>
                    <a:pt x="3163" y="640"/>
                  </a:lnTo>
                  <a:cubicBezTo>
                    <a:pt x="3330" y="640"/>
                    <a:pt x="3477" y="492"/>
                    <a:pt x="3477" y="315"/>
                  </a:cubicBezTo>
                  <a:cubicBezTo>
                    <a:pt x="3477" y="148"/>
                    <a:pt x="3330" y="1"/>
                    <a:pt x="316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3535237" y="2899546"/>
              <a:ext cx="246899" cy="248213"/>
            </a:xfrm>
            <a:custGeom>
              <a:rect b="b" l="l" r="r" t="t"/>
              <a:pathLst>
                <a:path extrusionOk="0" h="7367" w="7328">
                  <a:moveTo>
                    <a:pt x="3684" y="0"/>
                  </a:moveTo>
                  <a:cubicBezTo>
                    <a:pt x="3350" y="0"/>
                    <a:pt x="3016" y="49"/>
                    <a:pt x="2712" y="138"/>
                  </a:cubicBezTo>
                  <a:lnTo>
                    <a:pt x="138" y="2711"/>
                  </a:lnTo>
                  <a:cubicBezTo>
                    <a:pt x="50" y="3025"/>
                    <a:pt x="1" y="3349"/>
                    <a:pt x="1" y="3683"/>
                  </a:cubicBezTo>
                  <a:cubicBezTo>
                    <a:pt x="1" y="4174"/>
                    <a:pt x="99" y="4636"/>
                    <a:pt x="276" y="5068"/>
                  </a:cubicBezTo>
                  <a:lnTo>
                    <a:pt x="3821" y="7367"/>
                  </a:lnTo>
                  <a:cubicBezTo>
                    <a:pt x="5599" y="7308"/>
                    <a:pt x="7073" y="5962"/>
                    <a:pt x="7328" y="4243"/>
                  </a:cubicBezTo>
                  <a:lnTo>
                    <a:pt x="4519" y="98"/>
                  </a:lnTo>
                  <a:cubicBezTo>
                    <a:pt x="4253" y="39"/>
                    <a:pt x="3969" y="0"/>
                    <a:pt x="3684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3585878" y="2958105"/>
              <a:ext cx="196259" cy="189655"/>
            </a:xfrm>
            <a:custGeom>
              <a:rect b="b" l="l" r="r" t="t"/>
              <a:pathLst>
                <a:path extrusionOk="0" h="5629" w="5825">
                  <a:moveTo>
                    <a:pt x="4125" y="0"/>
                  </a:moveTo>
                  <a:lnTo>
                    <a:pt x="0" y="4125"/>
                  </a:lnTo>
                  <a:lnTo>
                    <a:pt x="2318" y="5629"/>
                  </a:lnTo>
                  <a:cubicBezTo>
                    <a:pt x="4096" y="5570"/>
                    <a:pt x="5570" y="4224"/>
                    <a:pt x="5825" y="2505"/>
                  </a:cubicBezTo>
                  <a:lnTo>
                    <a:pt x="4125" y="0"/>
                  </a:ln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539886" y="2904162"/>
              <a:ext cx="101617" cy="100303"/>
            </a:xfrm>
            <a:custGeom>
              <a:rect b="b" l="l" r="r" t="t"/>
              <a:pathLst>
                <a:path extrusionOk="0" h="2977" w="3016">
                  <a:moveTo>
                    <a:pt x="2574" y="1"/>
                  </a:moveTo>
                  <a:cubicBezTo>
                    <a:pt x="1326" y="344"/>
                    <a:pt x="344" y="1326"/>
                    <a:pt x="0" y="2574"/>
                  </a:cubicBezTo>
                  <a:lnTo>
                    <a:pt x="206" y="2701"/>
                  </a:lnTo>
                  <a:cubicBezTo>
                    <a:pt x="491" y="2888"/>
                    <a:pt x="835" y="2976"/>
                    <a:pt x="1169" y="2976"/>
                  </a:cubicBezTo>
                  <a:cubicBezTo>
                    <a:pt x="1238" y="2976"/>
                    <a:pt x="1297" y="2976"/>
                    <a:pt x="1365" y="2967"/>
                  </a:cubicBezTo>
                  <a:cubicBezTo>
                    <a:pt x="1768" y="2928"/>
                    <a:pt x="2161" y="2741"/>
                    <a:pt x="2446" y="2446"/>
                  </a:cubicBezTo>
                  <a:cubicBezTo>
                    <a:pt x="2740" y="2161"/>
                    <a:pt x="2927" y="1769"/>
                    <a:pt x="2967" y="1366"/>
                  </a:cubicBezTo>
                  <a:cubicBezTo>
                    <a:pt x="3015" y="963"/>
                    <a:pt x="2917" y="551"/>
                    <a:pt x="2701" y="207"/>
                  </a:cubicBezTo>
                  <a:lnTo>
                    <a:pt x="2574" y="1"/>
                  </a:ln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544502" y="3030579"/>
              <a:ext cx="127796" cy="117183"/>
            </a:xfrm>
            <a:custGeom>
              <a:rect b="b" l="l" r="r" t="t"/>
              <a:pathLst>
                <a:path extrusionOk="0" h="3478" w="3793">
                  <a:moveTo>
                    <a:pt x="1562" y="1"/>
                  </a:moveTo>
                  <a:cubicBezTo>
                    <a:pt x="1307" y="1"/>
                    <a:pt x="1071" y="99"/>
                    <a:pt x="894" y="276"/>
                  </a:cubicBezTo>
                  <a:lnTo>
                    <a:pt x="1" y="1179"/>
                  </a:lnTo>
                  <a:cubicBezTo>
                    <a:pt x="541" y="2524"/>
                    <a:pt x="1867" y="3478"/>
                    <a:pt x="3409" y="3478"/>
                  </a:cubicBezTo>
                  <a:lnTo>
                    <a:pt x="3546" y="3478"/>
                  </a:lnTo>
                  <a:lnTo>
                    <a:pt x="3703" y="2947"/>
                  </a:lnTo>
                  <a:cubicBezTo>
                    <a:pt x="3792" y="2623"/>
                    <a:pt x="3753" y="2269"/>
                    <a:pt x="3566" y="1985"/>
                  </a:cubicBezTo>
                  <a:cubicBezTo>
                    <a:pt x="3389" y="1690"/>
                    <a:pt x="3094" y="1494"/>
                    <a:pt x="2751" y="1444"/>
                  </a:cubicBezTo>
                  <a:cubicBezTo>
                    <a:pt x="2584" y="1415"/>
                    <a:pt x="2466" y="1248"/>
                    <a:pt x="2485" y="1081"/>
                  </a:cubicBezTo>
                  <a:cubicBezTo>
                    <a:pt x="2535" y="786"/>
                    <a:pt x="2426" y="492"/>
                    <a:pt x="2221" y="276"/>
                  </a:cubicBezTo>
                  <a:cubicBezTo>
                    <a:pt x="2044" y="99"/>
                    <a:pt x="1808" y="1"/>
                    <a:pt x="1562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642482" y="2902848"/>
              <a:ext cx="141003" cy="170450"/>
            </a:xfrm>
            <a:custGeom>
              <a:rect b="b" l="l" r="r" t="t"/>
              <a:pathLst>
                <a:path extrusionOk="0" h="5059" w="4185">
                  <a:moveTo>
                    <a:pt x="1336" y="0"/>
                  </a:moveTo>
                  <a:lnTo>
                    <a:pt x="1208" y="206"/>
                  </a:lnTo>
                  <a:cubicBezTo>
                    <a:pt x="795" y="894"/>
                    <a:pt x="638" y="1719"/>
                    <a:pt x="776" y="2515"/>
                  </a:cubicBezTo>
                  <a:cubicBezTo>
                    <a:pt x="805" y="2701"/>
                    <a:pt x="747" y="2897"/>
                    <a:pt x="609" y="3045"/>
                  </a:cubicBezTo>
                  <a:lnTo>
                    <a:pt x="422" y="3222"/>
                  </a:lnTo>
                  <a:cubicBezTo>
                    <a:pt x="0" y="3644"/>
                    <a:pt x="0" y="4322"/>
                    <a:pt x="422" y="4744"/>
                  </a:cubicBezTo>
                  <a:cubicBezTo>
                    <a:pt x="618" y="4951"/>
                    <a:pt x="893" y="5058"/>
                    <a:pt x="1179" y="5058"/>
                  </a:cubicBezTo>
                  <a:lnTo>
                    <a:pt x="1286" y="5058"/>
                  </a:lnTo>
                  <a:cubicBezTo>
                    <a:pt x="1611" y="5019"/>
                    <a:pt x="1895" y="4852"/>
                    <a:pt x="2072" y="4577"/>
                  </a:cubicBezTo>
                  <a:cubicBezTo>
                    <a:pt x="2308" y="4220"/>
                    <a:pt x="2705" y="4017"/>
                    <a:pt x="3128" y="4017"/>
                  </a:cubicBezTo>
                  <a:cubicBezTo>
                    <a:pt x="3182" y="4017"/>
                    <a:pt x="3236" y="4021"/>
                    <a:pt x="3290" y="4027"/>
                  </a:cubicBezTo>
                  <a:lnTo>
                    <a:pt x="4145" y="4145"/>
                  </a:lnTo>
                  <a:cubicBezTo>
                    <a:pt x="4174" y="3958"/>
                    <a:pt x="4184" y="3772"/>
                    <a:pt x="4184" y="3585"/>
                  </a:cubicBezTo>
                  <a:cubicBezTo>
                    <a:pt x="4184" y="1847"/>
                    <a:pt x="2966" y="383"/>
                    <a:pt x="1336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571659" y="3055377"/>
              <a:ext cx="100639" cy="92385"/>
            </a:xfrm>
            <a:custGeom>
              <a:rect b="b" l="l" r="r" t="t"/>
              <a:pathLst>
                <a:path extrusionOk="0" h="2742" w="2987">
                  <a:moveTo>
                    <a:pt x="1670" y="1"/>
                  </a:moveTo>
                  <a:lnTo>
                    <a:pt x="0" y="1661"/>
                  </a:lnTo>
                  <a:cubicBezTo>
                    <a:pt x="668" y="2329"/>
                    <a:pt x="1591" y="2742"/>
                    <a:pt x="2603" y="2742"/>
                  </a:cubicBezTo>
                  <a:lnTo>
                    <a:pt x="2740" y="2742"/>
                  </a:lnTo>
                  <a:lnTo>
                    <a:pt x="2897" y="2211"/>
                  </a:lnTo>
                  <a:cubicBezTo>
                    <a:pt x="2986" y="1887"/>
                    <a:pt x="2947" y="1533"/>
                    <a:pt x="2760" y="1249"/>
                  </a:cubicBezTo>
                  <a:cubicBezTo>
                    <a:pt x="2583" y="954"/>
                    <a:pt x="2288" y="758"/>
                    <a:pt x="1945" y="708"/>
                  </a:cubicBezTo>
                  <a:cubicBezTo>
                    <a:pt x="1778" y="679"/>
                    <a:pt x="1660" y="512"/>
                    <a:pt x="1679" y="345"/>
                  </a:cubicBezTo>
                  <a:cubicBezTo>
                    <a:pt x="1699" y="227"/>
                    <a:pt x="1690" y="109"/>
                    <a:pt x="1670" y="1"/>
                  </a:cubicBez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646087" y="2935935"/>
              <a:ext cx="137398" cy="137364"/>
            </a:xfrm>
            <a:custGeom>
              <a:rect b="b" l="l" r="r" t="t"/>
              <a:pathLst>
                <a:path extrusionOk="0" h="4077" w="4078">
                  <a:moveTo>
                    <a:pt x="2997" y="1"/>
                  </a:moveTo>
                  <a:lnTo>
                    <a:pt x="1" y="3006"/>
                  </a:lnTo>
                  <a:cubicBezTo>
                    <a:pt x="1" y="3281"/>
                    <a:pt x="99" y="3556"/>
                    <a:pt x="315" y="3762"/>
                  </a:cubicBezTo>
                  <a:cubicBezTo>
                    <a:pt x="511" y="3969"/>
                    <a:pt x="786" y="4076"/>
                    <a:pt x="1072" y="4076"/>
                  </a:cubicBezTo>
                  <a:lnTo>
                    <a:pt x="1179" y="4076"/>
                  </a:lnTo>
                  <a:cubicBezTo>
                    <a:pt x="1504" y="4037"/>
                    <a:pt x="1788" y="3870"/>
                    <a:pt x="1965" y="3595"/>
                  </a:cubicBezTo>
                  <a:cubicBezTo>
                    <a:pt x="2201" y="3238"/>
                    <a:pt x="2598" y="3035"/>
                    <a:pt x="3021" y="3035"/>
                  </a:cubicBezTo>
                  <a:cubicBezTo>
                    <a:pt x="3075" y="3035"/>
                    <a:pt x="3129" y="3039"/>
                    <a:pt x="3183" y="3045"/>
                  </a:cubicBezTo>
                  <a:lnTo>
                    <a:pt x="4038" y="3163"/>
                  </a:lnTo>
                  <a:cubicBezTo>
                    <a:pt x="4067" y="2976"/>
                    <a:pt x="4077" y="2790"/>
                    <a:pt x="4077" y="2603"/>
                  </a:cubicBezTo>
                  <a:cubicBezTo>
                    <a:pt x="4077" y="1592"/>
                    <a:pt x="3665" y="668"/>
                    <a:pt x="2997" y="1"/>
                  </a:cubicBez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415200" y="5212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SAT vs ACT </a:t>
            </a:r>
            <a:r>
              <a:rPr lang="en">
                <a:solidFill>
                  <a:srgbClr val="FFFFFF"/>
                </a:solidFill>
              </a:rPr>
              <a:t>in California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54F"/>
              </a:solidFill>
            </a:endParaRPr>
          </a:p>
        </p:txBody>
      </p:sp>
      <p:pic>
        <p:nvPicPr>
          <p:cNvPr id="380" name="Google Shape;3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361" y="1989812"/>
            <a:ext cx="3863475" cy="311132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4"/>
          <p:cNvSpPr/>
          <p:nvPr/>
        </p:nvSpPr>
        <p:spPr>
          <a:xfrm>
            <a:off x="4892875" y="1485263"/>
            <a:ext cx="108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 txBox="1"/>
          <p:nvPr>
            <p:ph idx="1" type="subTitle"/>
          </p:nvPr>
        </p:nvSpPr>
        <p:spPr>
          <a:xfrm>
            <a:off x="5101975" y="1454213"/>
            <a:ext cx="663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</a:t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561025" y="1485263"/>
            <a:ext cx="108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 txBox="1"/>
          <p:nvPr>
            <p:ph idx="1" type="subTitle"/>
          </p:nvPr>
        </p:nvSpPr>
        <p:spPr>
          <a:xfrm>
            <a:off x="770125" y="1454213"/>
            <a:ext cx="663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</a:t>
            </a:r>
            <a:endParaRPr/>
          </a:p>
        </p:txBody>
      </p:sp>
      <p:sp>
        <p:nvSpPr>
          <p:cNvPr id="385" name="Google Shape;385;p34"/>
          <p:cNvSpPr txBox="1"/>
          <p:nvPr>
            <p:ph idx="1" type="subTitle"/>
          </p:nvPr>
        </p:nvSpPr>
        <p:spPr>
          <a:xfrm>
            <a:off x="1532400" y="1454225"/>
            <a:ext cx="14532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lang="en">
                <a:solidFill>
                  <a:srgbClr val="00ABB1"/>
                </a:solidFill>
              </a:rPr>
              <a:t>Up</a:t>
            </a:r>
            <a:r>
              <a:rPr lang="en"/>
              <a:t>trend</a:t>
            </a:r>
            <a:endParaRPr/>
          </a:p>
        </p:txBody>
      </p:sp>
      <p:sp>
        <p:nvSpPr>
          <p:cNvPr id="386" name="Google Shape;386;p34"/>
          <p:cNvSpPr txBox="1"/>
          <p:nvPr>
            <p:ph idx="1" type="subTitle"/>
          </p:nvPr>
        </p:nvSpPr>
        <p:spPr>
          <a:xfrm>
            <a:off x="5723400" y="1454225"/>
            <a:ext cx="20430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lang="en">
                <a:solidFill>
                  <a:srgbClr val="FF554F"/>
                </a:solidFill>
              </a:rPr>
              <a:t>Down</a:t>
            </a:r>
            <a:r>
              <a:rPr lang="en"/>
              <a:t>trend</a:t>
            </a:r>
            <a:endParaRPr/>
          </a:p>
        </p:txBody>
      </p:sp>
      <p:pic>
        <p:nvPicPr>
          <p:cNvPr id="387" name="Google Shape;3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00" y="1989800"/>
            <a:ext cx="3863475" cy="311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075" y="2807198"/>
            <a:ext cx="4312393" cy="22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75" y="2807202"/>
            <a:ext cx="4312393" cy="22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75" y="428575"/>
            <a:ext cx="3541851" cy="224737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5"/>
          <p:cNvSpPr/>
          <p:nvPr/>
        </p:nvSpPr>
        <p:spPr>
          <a:xfrm>
            <a:off x="251375" y="81775"/>
            <a:ext cx="1450500" cy="286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 txBox="1"/>
          <p:nvPr>
            <p:ph idx="4294967295" type="subTitle"/>
          </p:nvPr>
        </p:nvSpPr>
        <p:spPr>
          <a:xfrm>
            <a:off x="298775" y="59050"/>
            <a:ext cx="14031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: </a:t>
            </a:r>
            <a:r>
              <a:rPr lang="en">
                <a:solidFill>
                  <a:srgbClr val="FFFFFF"/>
                </a:solidFill>
              </a:rPr>
              <a:t>Top 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4675075" y="81850"/>
            <a:ext cx="1450500" cy="286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 txBox="1"/>
          <p:nvPr>
            <p:ph idx="4294967295" type="subTitle"/>
          </p:nvPr>
        </p:nvSpPr>
        <p:spPr>
          <a:xfrm>
            <a:off x="4722475" y="59125"/>
            <a:ext cx="14031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: </a:t>
            </a:r>
            <a:r>
              <a:rPr lang="en">
                <a:solidFill>
                  <a:srgbClr val="FFFFFF"/>
                </a:solidFill>
              </a:rPr>
              <a:t>Top 10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9" name="Google Shape;39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5076" y="428575"/>
            <a:ext cx="3541849" cy="22677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35"/>
          <p:cNvGrpSpPr/>
          <p:nvPr/>
        </p:nvGrpSpPr>
        <p:grpSpPr>
          <a:xfrm>
            <a:off x="8507593" y="59131"/>
            <a:ext cx="545388" cy="507606"/>
            <a:chOff x="1573187" y="1588071"/>
            <a:chExt cx="363714" cy="363043"/>
          </a:xfrm>
        </p:grpSpPr>
        <p:sp>
          <p:nvSpPr>
            <p:cNvPr id="401" name="Google Shape;401;p35"/>
            <p:cNvSpPr/>
            <p:nvPr/>
          </p:nvSpPr>
          <p:spPr>
            <a:xfrm>
              <a:off x="1604926" y="1772407"/>
              <a:ext cx="54649" cy="21530"/>
            </a:xfrm>
            <a:custGeom>
              <a:rect b="b" l="l" r="r" t="t"/>
              <a:pathLst>
                <a:path extrusionOk="0" h="639" w="1622">
                  <a:moveTo>
                    <a:pt x="1" y="0"/>
                  </a:moveTo>
                  <a:lnTo>
                    <a:pt x="1" y="638"/>
                  </a:lnTo>
                  <a:lnTo>
                    <a:pt x="1308" y="638"/>
                  </a:lnTo>
                  <a:cubicBezTo>
                    <a:pt x="1484" y="638"/>
                    <a:pt x="1622" y="491"/>
                    <a:pt x="1622" y="324"/>
                  </a:cubicBezTo>
                  <a:cubicBezTo>
                    <a:pt x="1622" y="147"/>
                    <a:pt x="1484" y="0"/>
                    <a:pt x="1308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604926" y="1673113"/>
              <a:ext cx="54649" cy="21530"/>
            </a:xfrm>
            <a:custGeom>
              <a:rect b="b" l="l" r="r" t="t"/>
              <a:pathLst>
                <a:path extrusionOk="0" h="639" w="1622">
                  <a:moveTo>
                    <a:pt x="1" y="1"/>
                  </a:moveTo>
                  <a:lnTo>
                    <a:pt x="1" y="639"/>
                  </a:lnTo>
                  <a:lnTo>
                    <a:pt x="1308" y="639"/>
                  </a:lnTo>
                  <a:cubicBezTo>
                    <a:pt x="1484" y="639"/>
                    <a:pt x="1622" y="492"/>
                    <a:pt x="1622" y="324"/>
                  </a:cubicBezTo>
                  <a:cubicBezTo>
                    <a:pt x="1622" y="148"/>
                    <a:pt x="1484" y="1"/>
                    <a:pt x="1308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594346" y="1630761"/>
              <a:ext cx="21226" cy="249560"/>
            </a:xfrm>
            <a:custGeom>
              <a:rect b="b" l="l" r="r" t="t"/>
              <a:pathLst>
                <a:path extrusionOk="0" h="7407" w="630">
                  <a:moveTo>
                    <a:pt x="315" y="0"/>
                  </a:moveTo>
                  <a:cubicBezTo>
                    <a:pt x="148" y="0"/>
                    <a:pt x="1" y="138"/>
                    <a:pt x="1" y="315"/>
                  </a:cubicBezTo>
                  <a:lnTo>
                    <a:pt x="1" y="7092"/>
                  </a:lnTo>
                  <a:cubicBezTo>
                    <a:pt x="1" y="7269"/>
                    <a:pt x="148" y="7406"/>
                    <a:pt x="315" y="7406"/>
                  </a:cubicBezTo>
                  <a:cubicBezTo>
                    <a:pt x="492" y="7406"/>
                    <a:pt x="629" y="7269"/>
                    <a:pt x="629" y="7092"/>
                  </a:cubicBezTo>
                  <a:lnTo>
                    <a:pt x="629" y="315"/>
                  </a:lnTo>
                  <a:cubicBezTo>
                    <a:pt x="629" y="138"/>
                    <a:pt x="492" y="0"/>
                    <a:pt x="315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1604926" y="1630761"/>
              <a:ext cx="10647" cy="249560"/>
            </a:xfrm>
            <a:custGeom>
              <a:rect b="b" l="l" r="r" t="t"/>
              <a:pathLst>
                <a:path extrusionOk="0" h="7407" w="316">
                  <a:moveTo>
                    <a:pt x="1" y="0"/>
                  </a:moveTo>
                  <a:lnTo>
                    <a:pt x="1" y="7406"/>
                  </a:lnTo>
                  <a:cubicBezTo>
                    <a:pt x="178" y="7406"/>
                    <a:pt x="315" y="7269"/>
                    <a:pt x="315" y="7092"/>
                  </a:cubicBezTo>
                  <a:lnTo>
                    <a:pt x="315" y="315"/>
                  </a:lnTo>
                  <a:cubicBezTo>
                    <a:pt x="315" y="138"/>
                    <a:pt x="178" y="0"/>
                    <a:pt x="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573187" y="1859099"/>
              <a:ext cx="63881" cy="92014"/>
            </a:xfrm>
            <a:custGeom>
              <a:rect b="b" l="l" r="r" t="t"/>
              <a:pathLst>
                <a:path extrusionOk="0" h="2731" w="1896">
                  <a:moveTo>
                    <a:pt x="943" y="0"/>
                  </a:moveTo>
                  <a:cubicBezTo>
                    <a:pt x="423" y="0"/>
                    <a:pt x="0" y="422"/>
                    <a:pt x="0" y="943"/>
                  </a:cubicBezTo>
                  <a:lnTo>
                    <a:pt x="0" y="2417"/>
                  </a:lnTo>
                  <a:cubicBezTo>
                    <a:pt x="0" y="2593"/>
                    <a:pt x="138" y="2731"/>
                    <a:pt x="314" y="2731"/>
                  </a:cubicBezTo>
                  <a:lnTo>
                    <a:pt x="1582" y="2731"/>
                  </a:lnTo>
                  <a:cubicBezTo>
                    <a:pt x="1748" y="2731"/>
                    <a:pt x="1896" y="2593"/>
                    <a:pt x="1896" y="2417"/>
                  </a:cubicBezTo>
                  <a:lnTo>
                    <a:pt x="1896" y="943"/>
                  </a:lnTo>
                  <a:cubicBezTo>
                    <a:pt x="1896" y="422"/>
                    <a:pt x="1464" y="0"/>
                    <a:pt x="94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604926" y="1859099"/>
              <a:ext cx="32143" cy="92014"/>
            </a:xfrm>
            <a:custGeom>
              <a:rect b="b" l="l" r="r" t="t"/>
              <a:pathLst>
                <a:path extrusionOk="0" h="2731" w="954">
                  <a:moveTo>
                    <a:pt x="1" y="0"/>
                  </a:moveTo>
                  <a:lnTo>
                    <a:pt x="1" y="2731"/>
                  </a:lnTo>
                  <a:lnTo>
                    <a:pt x="640" y="2731"/>
                  </a:lnTo>
                  <a:cubicBezTo>
                    <a:pt x="806" y="2731"/>
                    <a:pt x="954" y="2593"/>
                    <a:pt x="954" y="2417"/>
                  </a:cubicBezTo>
                  <a:lnTo>
                    <a:pt x="954" y="943"/>
                  </a:lnTo>
                  <a:cubicBezTo>
                    <a:pt x="954" y="422"/>
                    <a:pt x="522" y="0"/>
                    <a:pt x="1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1744584" y="1701584"/>
              <a:ext cx="192317" cy="163173"/>
            </a:xfrm>
            <a:custGeom>
              <a:rect b="b" l="l" r="r" t="t"/>
              <a:pathLst>
                <a:path extrusionOk="0" h="4843" w="5708">
                  <a:moveTo>
                    <a:pt x="2211" y="0"/>
                  </a:moveTo>
                  <a:cubicBezTo>
                    <a:pt x="2113" y="0"/>
                    <a:pt x="2015" y="49"/>
                    <a:pt x="1956" y="138"/>
                  </a:cubicBezTo>
                  <a:lnTo>
                    <a:pt x="60" y="2878"/>
                  </a:lnTo>
                  <a:cubicBezTo>
                    <a:pt x="20" y="2927"/>
                    <a:pt x="1" y="2986"/>
                    <a:pt x="1" y="3054"/>
                  </a:cubicBezTo>
                  <a:lnTo>
                    <a:pt x="1" y="4528"/>
                  </a:lnTo>
                  <a:cubicBezTo>
                    <a:pt x="1" y="4705"/>
                    <a:pt x="148" y="4842"/>
                    <a:pt x="325" y="4842"/>
                  </a:cubicBezTo>
                  <a:lnTo>
                    <a:pt x="5374" y="4842"/>
                  </a:lnTo>
                  <a:cubicBezTo>
                    <a:pt x="5481" y="4842"/>
                    <a:pt x="5579" y="4783"/>
                    <a:pt x="5638" y="4695"/>
                  </a:cubicBezTo>
                  <a:cubicBezTo>
                    <a:pt x="5697" y="4597"/>
                    <a:pt x="5708" y="4479"/>
                    <a:pt x="5658" y="4390"/>
                  </a:cubicBezTo>
                  <a:lnTo>
                    <a:pt x="4676" y="2426"/>
                  </a:lnTo>
                  <a:lnTo>
                    <a:pt x="5658" y="462"/>
                  </a:lnTo>
                  <a:cubicBezTo>
                    <a:pt x="5708" y="363"/>
                    <a:pt x="5697" y="245"/>
                    <a:pt x="5638" y="147"/>
                  </a:cubicBezTo>
                  <a:cubicBezTo>
                    <a:pt x="5579" y="59"/>
                    <a:pt x="5481" y="0"/>
                    <a:pt x="5374" y="0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1744584" y="1783290"/>
              <a:ext cx="192317" cy="81468"/>
            </a:xfrm>
            <a:custGeom>
              <a:rect b="b" l="l" r="r" t="t"/>
              <a:pathLst>
                <a:path extrusionOk="0" h="2418" w="5708">
                  <a:moveTo>
                    <a:pt x="374" y="1"/>
                  </a:moveTo>
                  <a:lnTo>
                    <a:pt x="60" y="453"/>
                  </a:lnTo>
                  <a:cubicBezTo>
                    <a:pt x="20" y="502"/>
                    <a:pt x="1" y="561"/>
                    <a:pt x="1" y="629"/>
                  </a:cubicBezTo>
                  <a:lnTo>
                    <a:pt x="1" y="2103"/>
                  </a:lnTo>
                  <a:cubicBezTo>
                    <a:pt x="1" y="2280"/>
                    <a:pt x="148" y="2417"/>
                    <a:pt x="325" y="2417"/>
                  </a:cubicBezTo>
                  <a:lnTo>
                    <a:pt x="5374" y="2417"/>
                  </a:lnTo>
                  <a:cubicBezTo>
                    <a:pt x="5481" y="2417"/>
                    <a:pt x="5579" y="2358"/>
                    <a:pt x="5638" y="2270"/>
                  </a:cubicBezTo>
                  <a:cubicBezTo>
                    <a:pt x="5697" y="2172"/>
                    <a:pt x="5708" y="2054"/>
                    <a:pt x="5658" y="1965"/>
                  </a:cubicBezTo>
                  <a:lnTo>
                    <a:pt x="4676" y="1"/>
                  </a:lnTo>
                  <a:close/>
                </a:path>
              </a:pathLst>
            </a:custGeom>
            <a:solidFill>
              <a:srgbClr val="E34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744584" y="1780999"/>
              <a:ext cx="85410" cy="83827"/>
            </a:xfrm>
            <a:custGeom>
              <a:rect b="b" l="l" r="r" t="t"/>
              <a:pathLst>
                <a:path extrusionOk="0" h="2488" w="2535">
                  <a:moveTo>
                    <a:pt x="1" y="1"/>
                  </a:moveTo>
                  <a:lnTo>
                    <a:pt x="1" y="2171"/>
                  </a:lnTo>
                  <a:cubicBezTo>
                    <a:pt x="1" y="2359"/>
                    <a:pt x="153" y="2487"/>
                    <a:pt x="316" y="2487"/>
                  </a:cubicBezTo>
                  <a:cubicBezTo>
                    <a:pt x="383" y="2487"/>
                    <a:pt x="451" y="2465"/>
                    <a:pt x="511" y="2417"/>
                  </a:cubicBezTo>
                  <a:lnTo>
                    <a:pt x="2407" y="943"/>
                  </a:lnTo>
                  <a:cubicBezTo>
                    <a:pt x="2486" y="884"/>
                    <a:pt x="2535" y="796"/>
                    <a:pt x="2535" y="697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638383" y="1651954"/>
              <a:ext cx="191609" cy="163139"/>
            </a:xfrm>
            <a:custGeom>
              <a:rect b="b" l="l" r="r" t="t"/>
              <a:pathLst>
                <a:path extrusionOk="0" h="4842" w="5687">
                  <a:moveTo>
                    <a:pt x="315" y="0"/>
                  </a:moveTo>
                  <a:cubicBezTo>
                    <a:pt x="138" y="0"/>
                    <a:pt x="0" y="147"/>
                    <a:pt x="0" y="314"/>
                  </a:cubicBezTo>
                  <a:lnTo>
                    <a:pt x="0" y="4527"/>
                  </a:lnTo>
                  <a:cubicBezTo>
                    <a:pt x="0" y="4704"/>
                    <a:pt x="138" y="4842"/>
                    <a:pt x="315" y="4842"/>
                  </a:cubicBezTo>
                  <a:lnTo>
                    <a:pt x="5363" y="4842"/>
                  </a:lnTo>
                  <a:cubicBezTo>
                    <a:pt x="5540" y="4842"/>
                    <a:pt x="5687" y="4704"/>
                    <a:pt x="5687" y="4527"/>
                  </a:cubicBezTo>
                  <a:lnTo>
                    <a:pt x="5687" y="314"/>
                  </a:lnTo>
                  <a:cubicBezTo>
                    <a:pt x="5687" y="147"/>
                    <a:pt x="5540" y="0"/>
                    <a:pt x="5363" y="0"/>
                  </a:cubicBezTo>
                  <a:close/>
                </a:path>
              </a:pathLst>
            </a:custGeom>
            <a:solidFill>
              <a:srgbClr val="E34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638383" y="1733660"/>
              <a:ext cx="191609" cy="81435"/>
            </a:xfrm>
            <a:custGeom>
              <a:rect b="b" l="l" r="r" t="t"/>
              <a:pathLst>
                <a:path extrusionOk="0" h="2417" w="5687">
                  <a:moveTo>
                    <a:pt x="0" y="1"/>
                  </a:moveTo>
                  <a:lnTo>
                    <a:pt x="0" y="2102"/>
                  </a:lnTo>
                  <a:cubicBezTo>
                    <a:pt x="0" y="2279"/>
                    <a:pt x="138" y="2417"/>
                    <a:pt x="315" y="2417"/>
                  </a:cubicBezTo>
                  <a:lnTo>
                    <a:pt x="5363" y="2417"/>
                  </a:lnTo>
                  <a:cubicBezTo>
                    <a:pt x="5540" y="2417"/>
                    <a:pt x="5687" y="2279"/>
                    <a:pt x="5687" y="2102"/>
                  </a:cubicBezTo>
                  <a:lnTo>
                    <a:pt x="5687" y="1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698930" y="1687331"/>
              <a:ext cx="70518" cy="92385"/>
            </a:xfrm>
            <a:custGeom>
              <a:rect b="b" l="l" r="r" t="t"/>
              <a:pathLst>
                <a:path extrusionOk="0" h="2742" w="2093">
                  <a:moveTo>
                    <a:pt x="315" y="1"/>
                  </a:moveTo>
                  <a:cubicBezTo>
                    <a:pt x="138" y="1"/>
                    <a:pt x="0" y="148"/>
                    <a:pt x="0" y="315"/>
                  </a:cubicBezTo>
                  <a:lnTo>
                    <a:pt x="0" y="2427"/>
                  </a:lnTo>
                  <a:cubicBezTo>
                    <a:pt x="0" y="2593"/>
                    <a:pt x="138" y="2741"/>
                    <a:pt x="315" y="2741"/>
                  </a:cubicBezTo>
                  <a:cubicBezTo>
                    <a:pt x="491" y="2741"/>
                    <a:pt x="629" y="2593"/>
                    <a:pt x="629" y="2427"/>
                  </a:cubicBezTo>
                  <a:lnTo>
                    <a:pt x="629" y="1651"/>
                  </a:lnTo>
                  <a:lnTo>
                    <a:pt x="1454" y="1651"/>
                  </a:lnTo>
                  <a:lnTo>
                    <a:pt x="1454" y="2427"/>
                  </a:lnTo>
                  <a:cubicBezTo>
                    <a:pt x="1454" y="2593"/>
                    <a:pt x="1602" y="2741"/>
                    <a:pt x="1768" y="2741"/>
                  </a:cubicBezTo>
                  <a:cubicBezTo>
                    <a:pt x="1945" y="2741"/>
                    <a:pt x="2093" y="2593"/>
                    <a:pt x="2093" y="2427"/>
                  </a:cubicBezTo>
                  <a:lnTo>
                    <a:pt x="2093" y="315"/>
                  </a:lnTo>
                  <a:cubicBezTo>
                    <a:pt x="2093" y="148"/>
                    <a:pt x="1945" y="1"/>
                    <a:pt x="1768" y="1"/>
                  </a:cubicBezTo>
                  <a:cubicBezTo>
                    <a:pt x="1602" y="1"/>
                    <a:pt x="1454" y="148"/>
                    <a:pt x="1454" y="315"/>
                  </a:cubicBezTo>
                  <a:lnTo>
                    <a:pt x="1454" y="1022"/>
                  </a:lnTo>
                  <a:lnTo>
                    <a:pt x="629" y="1022"/>
                  </a:lnTo>
                  <a:lnTo>
                    <a:pt x="629" y="315"/>
                  </a:lnTo>
                  <a:cubicBezTo>
                    <a:pt x="629" y="148"/>
                    <a:pt x="491" y="1"/>
                    <a:pt x="315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698930" y="1733660"/>
              <a:ext cx="70518" cy="46058"/>
            </a:xfrm>
            <a:custGeom>
              <a:rect b="b" l="l" r="r" t="t"/>
              <a:pathLst>
                <a:path extrusionOk="0" h="1367" w="2093">
                  <a:moveTo>
                    <a:pt x="0" y="1"/>
                  </a:moveTo>
                  <a:lnTo>
                    <a:pt x="0" y="1052"/>
                  </a:lnTo>
                  <a:cubicBezTo>
                    <a:pt x="0" y="1218"/>
                    <a:pt x="138" y="1366"/>
                    <a:pt x="315" y="1366"/>
                  </a:cubicBezTo>
                  <a:cubicBezTo>
                    <a:pt x="491" y="1366"/>
                    <a:pt x="629" y="1218"/>
                    <a:pt x="629" y="1052"/>
                  </a:cubicBezTo>
                  <a:lnTo>
                    <a:pt x="629" y="276"/>
                  </a:lnTo>
                  <a:lnTo>
                    <a:pt x="1454" y="276"/>
                  </a:lnTo>
                  <a:lnTo>
                    <a:pt x="1454" y="1052"/>
                  </a:lnTo>
                  <a:cubicBezTo>
                    <a:pt x="1454" y="1218"/>
                    <a:pt x="1602" y="1366"/>
                    <a:pt x="1768" y="1366"/>
                  </a:cubicBezTo>
                  <a:cubicBezTo>
                    <a:pt x="1945" y="1366"/>
                    <a:pt x="2093" y="1218"/>
                    <a:pt x="2093" y="1052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95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573187" y="1588071"/>
              <a:ext cx="63881" cy="63881"/>
            </a:xfrm>
            <a:custGeom>
              <a:rect b="b" l="l" r="r" t="t"/>
              <a:pathLst>
                <a:path extrusionOk="0" h="1896" w="1896">
                  <a:moveTo>
                    <a:pt x="943" y="0"/>
                  </a:moveTo>
                  <a:cubicBezTo>
                    <a:pt x="423" y="0"/>
                    <a:pt x="0" y="432"/>
                    <a:pt x="0" y="953"/>
                  </a:cubicBezTo>
                  <a:cubicBezTo>
                    <a:pt x="0" y="1473"/>
                    <a:pt x="423" y="1896"/>
                    <a:pt x="943" y="1896"/>
                  </a:cubicBezTo>
                  <a:cubicBezTo>
                    <a:pt x="1464" y="1896"/>
                    <a:pt x="1896" y="1473"/>
                    <a:pt x="1896" y="953"/>
                  </a:cubicBezTo>
                  <a:cubicBezTo>
                    <a:pt x="1896" y="432"/>
                    <a:pt x="1464" y="0"/>
                    <a:pt x="94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594346" y="1609567"/>
              <a:ext cx="21226" cy="21226"/>
            </a:xfrm>
            <a:custGeom>
              <a:rect b="b" l="l" r="r" t="t"/>
              <a:pathLst>
                <a:path extrusionOk="0" h="630" w="630">
                  <a:moveTo>
                    <a:pt x="315" y="1"/>
                  </a:moveTo>
                  <a:cubicBezTo>
                    <a:pt x="148" y="1"/>
                    <a:pt x="1" y="138"/>
                    <a:pt x="1" y="315"/>
                  </a:cubicBezTo>
                  <a:cubicBezTo>
                    <a:pt x="1" y="482"/>
                    <a:pt x="148" y="629"/>
                    <a:pt x="315" y="629"/>
                  </a:cubicBezTo>
                  <a:cubicBezTo>
                    <a:pt x="492" y="629"/>
                    <a:pt x="629" y="482"/>
                    <a:pt x="629" y="315"/>
                  </a:cubicBezTo>
                  <a:cubicBezTo>
                    <a:pt x="629" y="138"/>
                    <a:pt x="492" y="1"/>
                    <a:pt x="315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604926" y="1588071"/>
              <a:ext cx="32143" cy="63881"/>
            </a:xfrm>
            <a:custGeom>
              <a:rect b="b" l="l" r="r" t="t"/>
              <a:pathLst>
                <a:path extrusionOk="0" h="1896" w="954">
                  <a:moveTo>
                    <a:pt x="1" y="0"/>
                  </a:moveTo>
                  <a:lnTo>
                    <a:pt x="1" y="1896"/>
                  </a:lnTo>
                  <a:cubicBezTo>
                    <a:pt x="522" y="1896"/>
                    <a:pt x="954" y="1473"/>
                    <a:pt x="954" y="953"/>
                  </a:cubicBezTo>
                  <a:cubicBezTo>
                    <a:pt x="954" y="432"/>
                    <a:pt x="522" y="0"/>
                    <a:pt x="1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604926" y="1609567"/>
              <a:ext cx="10647" cy="21226"/>
            </a:xfrm>
            <a:custGeom>
              <a:rect b="b" l="l" r="r" t="t"/>
              <a:pathLst>
                <a:path extrusionOk="0" h="630" w="316">
                  <a:moveTo>
                    <a:pt x="1" y="1"/>
                  </a:moveTo>
                  <a:lnTo>
                    <a:pt x="1" y="629"/>
                  </a:lnTo>
                  <a:cubicBezTo>
                    <a:pt x="178" y="629"/>
                    <a:pt x="315" y="482"/>
                    <a:pt x="315" y="315"/>
                  </a:cubicBezTo>
                  <a:cubicBezTo>
                    <a:pt x="315" y="138"/>
                    <a:pt x="178" y="1"/>
                    <a:pt x="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8" name="Google Shape;41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2653" y="118325"/>
            <a:ext cx="1165972" cy="172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9" name="Google Shape;41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96600" y="107138"/>
            <a:ext cx="1165975" cy="1752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0" name="Google Shape;420;p35"/>
          <p:cNvSpPr/>
          <p:nvPr/>
        </p:nvSpPr>
        <p:spPr>
          <a:xfrm>
            <a:off x="5582575" y="1480150"/>
            <a:ext cx="942600" cy="784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517975" y="692675"/>
            <a:ext cx="259200" cy="1549500"/>
          </a:xfrm>
          <a:prstGeom prst="rect">
            <a:avLst/>
          </a:prstGeom>
          <a:noFill/>
          <a:ln cap="flat" cmpd="sng" w="19050">
            <a:solidFill>
              <a:srgbClr val="00B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7215700" y="1687375"/>
            <a:ext cx="621600" cy="577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2101800" y="999100"/>
            <a:ext cx="1236000" cy="1243200"/>
          </a:xfrm>
          <a:prstGeom prst="rect">
            <a:avLst/>
          </a:prstGeom>
          <a:noFill/>
          <a:ln cap="flat" cmpd="sng" w="19050">
            <a:solidFill>
              <a:srgbClr val="00B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6148" y="3067050"/>
            <a:ext cx="1403049" cy="12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5" name="Google Shape;425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85500" y="3067050"/>
            <a:ext cx="1296158" cy="1243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6" name="Google Shape;426;p35"/>
          <p:cNvSpPr/>
          <p:nvPr/>
        </p:nvSpPr>
        <p:spPr>
          <a:xfrm>
            <a:off x="674100" y="3067050"/>
            <a:ext cx="365700" cy="1549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5107775" y="3067050"/>
            <a:ext cx="365700" cy="1549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338" y="3363334"/>
            <a:ext cx="2132650" cy="151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563" y="1506200"/>
            <a:ext cx="2170178" cy="15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6"/>
          <p:cNvSpPr/>
          <p:nvPr/>
        </p:nvSpPr>
        <p:spPr>
          <a:xfrm>
            <a:off x="4634225" y="3034300"/>
            <a:ext cx="1154400" cy="177600"/>
          </a:xfrm>
          <a:prstGeom prst="wedgeRectCallout">
            <a:avLst>
              <a:gd fmla="val 28095" name="adj1"/>
              <a:gd fmla="val -12918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5724300" y="4889925"/>
            <a:ext cx="1154400" cy="177600"/>
          </a:xfrm>
          <a:prstGeom prst="wedgeRectCallout">
            <a:avLst>
              <a:gd fmla="val -33474" name="adj1"/>
              <a:gd fmla="val -10587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 txBox="1"/>
          <p:nvPr>
            <p:ph type="title"/>
          </p:nvPr>
        </p:nvSpPr>
        <p:spPr>
          <a:xfrm>
            <a:off x="415200" y="5212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SAT &amp; ACT </a:t>
            </a:r>
            <a:r>
              <a:rPr lang="en">
                <a:solidFill>
                  <a:srgbClr val="FFFFFF"/>
                </a:solidFill>
              </a:rPr>
              <a:t>Total</a:t>
            </a:r>
            <a:r>
              <a:rPr lang="en">
                <a:solidFill>
                  <a:srgbClr val="FF554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Score </a:t>
            </a:r>
            <a:r>
              <a:rPr lang="en"/>
              <a:t>D</a:t>
            </a:r>
            <a:r>
              <a:rPr lang="en">
                <a:solidFill>
                  <a:srgbClr val="FFFFFF"/>
                </a:solidFill>
              </a:rPr>
              <a:t>istribution</a:t>
            </a:r>
            <a:endParaRPr>
              <a:solidFill>
                <a:srgbClr val="FF554F"/>
              </a:solidFill>
            </a:endParaRPr>
          </a:p>
        </p:txBody>
      </p:sp>
      <p:sp>
        <p:nvSpPr>
          <p:cNvPr id="437" name="Google Shape;437;p36"/>
          <p:cNvSpPr txBox="1"/>
          <p:nvPr>
            <p:ph idx="1" type="subTitle"/>
          </p:nvPr>
        </p:nvSpPr>
        <p:spPr>
          <a:xfrm>
            <a:off x="80225" y="1189750"/>
            <a:ext cx="2106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SAT</a:t>
            </a: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Score (EBRW + Math)</a:t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8" name="Google Shape;438;p36"/>
          <p:cNvSpPr txBox="1"/>
          <p:nvPr>
            <p:ph idx="1" type="subTitle"/>
          </p:nvPr>
        </p:nvSpPr>
        <p:spPr>
          <a:xfrm>
            <a:off x="53575" y="3044650"/>
            <a:ext cx="10047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ACT</a:t>
            </a: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Score</a:t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39" name="Google Shape;4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75" y="1519348"/>
            <a:ext cx="2132649" cy="1494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36"/>
          <p:cNvGrpSpPr/>
          <p:nvPr/>
        </p:nvGrpSpPr>
        <p:grpSpPr>
          <a:xfrm>
            <a:off x="355650" y="1618000"/>
            <a:ext cx="495600" cy="235500"/>
            <a:chOff x="2186225" y="1185200"/>
            <a:chExt cx="495600" cy="235500"/>
          </a:xfrm>
        </p:grpSpPr>
        <p:sp>
          <p:nvSpPr>
            <p:cNvPr id="441" name="Google Shape;441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2017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pic>
        <p:nvPicPr>
          <p:cNvPr id="443" name="Google Shape;44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0113" y="1509875"/>
            <a:ext cx="2159674" cy="15136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4" name="Google Shape;444;p36"/>
          <p:cNvGrpSpPr/>
          <p:nvPr/>
        </p:nvGrpSpPr>
        <p:grpSpPr>
          <a:xfrm>
            <a:off x="2582725" y="1618000"/>
            <a:ext cx="495600" cy="235500"/>
            <a:chOff x="2186225" y="1185200"/>
            <a:chExt cx="495600" cy="235500"/>
          </a:xfrm>
        </p:grpSpPr>
        <p:sp>
          <p:nvSpPr>
            <p:cNvPr id="445" name="Google Shape;445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2018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grpSp>
        <p:nvGrpSpPr>
          <p:cNvPr id="447" name="Google Shape;447;p36"/>
          <p:cNvGrpSpPr/>
          <p:nvPr/>
        </p:nvGrpSpPr>
        <p:grpSpPr>
          <a:xfrm>
            <a:off x="4809800" y="1618000"/>
            <a:ext cx="495600" cy="235500"/>
            <a:chOff x="2186225" y="1185200"/>
            <a:chExt cx="495600" cy="235500"/>
          </a:xfrm>
        </p:grpSpPr>
        <p:sp>
          <p:nvSpPr>
            <p:cNvPr id="448" name="Google Shape;448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2019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pic>
        <p:nvPicPr>
          <p:cNvPr id="450" name="Google Shape;45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2600" y="1515613"/>
            <a:ext cx="2159650" cy="149286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/>
          <p:nvPr/>
        </p:nvSpPr>
        <p:spPr>
          <a:xfrm>
            <a:off x="6652975" y="2141600"/>
            <a:ext cx="2532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275" y="3363320"/>
            <a:ext cx="2105951" cy="14969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36"/>
          <p:cNvGrpSpPr/>
          <p:nvPr/>
        </p:nvGrpSpPr>
        <p:grpSpPr>
          <a:xfrm>
            <a:off x="355650" y="3483800"/>
            <a:ext cx="495600" cy="235500"/>
            <a:chOff x="2186225" y="1185200"/>
            <a:chExt cx="495600" cy="235500"/>
          </a:xfrm>
        </p:grpSpPr>
        <p:sp>
          <p:nvSpPr>
            <p:cNvPr id="454" name="Google Shape;454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2017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pic>
        <p:nvPicPr>
          <p:cNvPr id="456" name="Google Shape;456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07125" y="3363322"/>
            <a:ext cx="2132650" cy="15158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7" name="Google Shape;457;p36"/>
          <p:cNvGrpSpPr/>
          <p:nvPr/>
        </p:nvGrpSpPr>
        <p:grpSpPr>
          <a:xfrm>
            <a:off x="2582725" y="3483800"/>
            <a:ext cx="495600" cy="235500"/>
            <a:chOff x="2186225" y="1185200"/>
            <a:chExt cx="495600" cy="235500"/>
          </a:xfrm>
        </p:grpSpPr>
        <p:sp>
          <p:nvSpPr>
            <p:cNvPr id="458" name="Google Shape;458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2018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grpSp>
        <p:nvGrpSpPr>
          <p:cNvPr id="460" name="Google Shape;460;p36"/>
          <p:cNvGrpSpPr/>
          <p:nvPr/>
        </p:nvGrpSpPr>
        <p:grpSpPr>
          <a:xfrm>
            <a:off x="4809800" y="3483800"/>
            <a:ext cx="495600" cy="235500"/>
            <a:chOff x="2186225" y="1185200"/>
            <a:chExt cx="495600" cy="235500"/>
          </a:xfrm>
        </p:grpSpPr>
        <p:sp>
          <p:nvSpPr>
            <p:cNvPr id="461" name="Google Shape;461;p36"/>
            <p:cNvSpPr/>
            <p:nvPr/>
          </p:nvSpPr>
          <p:spPr>
            <a:xfrm>
              <a:off x="2220225" y="1221125"/>
              <a:ext cx="407100" cy="155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 txBox="1"/>
            <p:nvPr/>
          </p:nvSpPr>
          <p:spPr>
            <a:xfrm>
              <a:off x="2186225" y="1185200"/>
              <a:ext cx="4956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aven Pro Regular"/>
                  <a:ea typeface="Maven Pro Regular"/>
                  <a:cs typeface="Maven Pro Regular"/>
                  <a:sym typeface="Maven Pro Regular"/>
                </a:rPr>
                <a:t>2019</a:t>
              </a:r>
              <a:endParaRPr sz="1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endParaRPr>
            </a:p>
          </p:txBody>
        </p:sp>
      </p:grpSp>
      <p:pic>
        <p:nvPicPr>
          <p:cNvPr id="463" name="Google Shape;463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06100" y="3373899"/>
            <a:ext cx="2132649" cy="1494738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6"/>
          <p:cNvSpPr/>
          <p:nvPr/>
        </p:nvSpPr>
        <p:spPr>
          <a:xfrm>
            <a:off x="6652975" y="3983588"/>
            <a:ext cx="2532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 txBox="1"/>
          <p:nvPr>
            <p:ph idx="1" type="subTitle"/>
          </p:nvPr>
        </p:nvSpPr>
        <p:spPr>
          <a:xfrm>
            <a:off x="4622625" y="3023563"/>
            <a:ext cx="11799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California Score = 1065</a:t>
            </a:r>
            <a:endParaRPr b="1" sz="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6" name="Google Shape;466;p36"/>
          <p:cNvSpPr txBox="1"/>
          <p:nvPr>
            <p:ph idx="1" type="subTitle"/>
          </p:nvPr>
        </p:nvSpPr>
        <p:spPr>
          <a:xfrm>
            <a:off x="5712700" y="4879188"/>
            <a:ext cx="1179900" cy="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California Score = 22.6</a:t>
            </a:r>
            <a:endParaRPr b="1" sz="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7" name="Google Shape;467;p36"/>
          <p:cNvSpPr txBox="1"/>
          <p:nvPr>
            <p:ph idx="1" type="subTitle"/>
          </p:nvPr>
        </p:nvSpPr>
        <p:spPr>
          <a:xfrm>
            <a:off x="7564575" y="1267150"/>
            <a:ext cx="815700" cy="1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Mean = 70%</a:t>
            </a:r>
            <a:endParaRPr b="1" sz="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8" name="Google Shape;468;p36"/>
          <p:cNvSpPr txBox="1"/>
          <p:nvPr>
            <p:ph idx="1" type="subTitle"/>
          </p:nvPr>
        </p:nvSpPr>
        <p:spPr>
          <a:xfrm>
            <a:off x="7562750" y="3122050"/>
            <a:ext cx="815700" cy="1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Mean = 59.7%</a:t>
            </a:r>
            <a:endParaRPr b="1" sz="7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7689350" y="1295125"/>
            <a:ext cx="562500" cy="12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>
            <a:off x="7647525" y="3148000"/>
            <a:ext cx="646800" cy="12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idx="1" type="body"/>
          </p:nvPr>
        </p:nvSpPr>
        <p:spPr>
          <a:xfrm>
            <a:off x="180025" y="1295100"/>
            <a:ext cx="5836800" cy="38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 Regular"/>
              <a:buChar char="●"/>
            </a:pPr>
            <a:r>
              <a:rPr lang="en">
                <a:solidFill>
                  <a:schemeClr val="dk1"/>
                </a:solidFill>
              </a:rPr>
              <a:t>SAT is still uptrend but ACT is downtrend in USA in the same way with California.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 Regular"/>
              <a:buChar char="●"/>
            </a:pPr>
            <a:r>
              <a:rPr lang="en">
                <a:solidFill>
                  <a:schemeClr val="dk1"/>
                </a:solidFill>
              </a:rPr>
              <a:t>Illinois, </a:t>
            </a:r>
            <a:r>
              <a:rPr lang="en">
                <a:solidFill>
                  <a:schemeClr val="dk1"/>
                </a:solidFill>
              </a:rPr>
              <a:t>Colorado</a:t>
            </a:r>
            <a:r>
              <a:rPr lang="en">
                <a:solidFill>
                  <a:schemeClr val="dk1"/>
                </a:solidFill>
              </a:rPr>
              <a:t> and West Virginia have the most %Change of SAT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 Regular"/>
              <a:buChar char="●"/>
            </a:pPr>
            <a:r>
              <a:rPr lang="en">
                <a:solidFill>
                  <a:schemeClr val="dk1"/>
                </a:solidFill>
              </a:rPr>
              <a:t>Ohio</a:t>
            </a:r>
            <a:r>
              <a:rPr lang="en">
                <a:solidFill>
                  <a:schemeClr val="dk1"/>
                </a:solidFill>
              </a:rPr>
              <a:t>, Nebraska and Arizona have the most %Change of ACT.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Los Angeles has the most applicant but it has a few of Test takers.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From score of SAT &amp; ACT shown that SAT maybe easier than ACT because it has percent of mean score higher than ACT.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From the above reason, maybe SAT becomes more popular than ACT in USA.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6" name="Google Shape;476;p37"/>
          <p:cNvGrpSpPr/>
          <p:nvPr/>
        </p:nvGrpSpPr>
        <p:grpSpPr>
          <a:xfrm>
            <a:off x="5989693" y="1671797"/>
            <a:ext cx="3269972" cy="3977621"/>
            <a:chOff x="6518581" y="2187298"/>
            <a:chExt cx="2464184" cy="2997453"/>
          </a:xfrm>
        </p:grpSpPr>
        <p:sp>
          <p:nvSpPr>
            <p:cNvPr id="477" name="Google Shape;477;p37"/>
            <p:cNvSpPr/>
            <p:nvPr/>
          </p:nvSpPr>
          <p:spPr>
            <a:xfrm>
              <a:off x="7015312" y="4346763"/>
              <a:ext cx="1451907" cy="600343"/>
            </a:xfrm>
            <a:custGeom>
              <a:rect b="b" l="l" r="r" t="t"/>
              <a:pathLst>
                <a:path extrusionOk="0" h="9057" w="21904">
                  <a:moveTo>
                    <a:pt x="4518" y="0"/>
                  </a:moveTo>
                  <a:cubicBezTo>
                    <a:pt x="2024" y="0"/>
                    <a:pt x="0" y="2024"/>
                    <a:pt x="0" y="4529"/>
                  </a:cubicBezTo>
                  <a:cubicBezTo>
                    <a:pt x="0" y="7023"/>
                    <a:pt x="2024" y="9056"/>
                    <a:pt x="4518" y="9056"/>
                  </a:cubicBezTo>
                  <a:lnTo>
                    <a:pt x="17375" y="9056"/>
                  </a:lnTo>
                  <a:cubicBezTo>
                    <a:pt x="19880" y="9056"/>
                    <a:pt x="21903" y="7023"/>
                    <a:pt x="21903" y="4529"/>
                  </a:cubicBezTo>
                  <a:cubicBezTo>
                    <a:pt x="21903" y="2024"/>
                    <a:pt x="19880" y="0"/>
                    <a:pt x="17375" y="0"/>
                  </a:cubicBezTo>
                  <a:close/>
                </a:path>
              </a:pathLst>
            </a:custGeom>
            <a:solidFill>
              <a:srgbClr val="075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6789350" y="3660592"/>
              <a:ext cx="569123" cy="1367261"/>
            </a:xfrm>
            <a:custGeom>
              <a:rect b="b" l="l" r="r" t="t"/>
              <a:pathLst>
                <a:path extrusionOk="0" h="20627" w="8586">
                  <a:moveTo>
                    <a:pt x="4293" y="0"/>
                  </a:moveTo>
                  <a:cubicBezTo>
                    <a:pt x="1926" y="0"/>
                    <a:pt x="1" y="1916"/>
                    <a:pt x="1" y="4293"/>
                  </a:cubicBezTo>
                  <a:lnTo>
                    <a:pt x="1" y="16334"/>
                  </a:lnTo>
                  <a:cubicBezTo>
                    <a:pt x="1" y="18701"/>
                    <a:pt x="1926" y="20626"/>
                    <a:pt x="4293" y="20626"/>
                  </a:cubicBezTo>
                  <a:cubicBezTo>
                    <a:pt x="6670" y="20626"/>
                    <a:pt x="8585" y="18701"/>
                    <a:pt x="8585" y="16334"/>
                  </a:cubicBezTo>
                  <a:lnTo>
                    <a:pt x="8585" y="4293"/>
                  </a:lnTo>
                  <a:cubicBezTo>
                    <a:pt x="8585" y="1916"/>
                    <a:pt x="6670" y="0"/>
                    <a:pt x="4293" y="0"/>
                  </a:cubicBezTo>
                  <a:close/>
                </a:path>
              </a:pathLst>
            </a:custGeom>
            <a:solidFill>
              <a:srgbClr val="075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8043905" y="3660592"/>
              <a:ext cx="569123" cy="1367261"/>
            </a:xfrm>
            <a:custGeom>
              <a:rect b="b" l="l" r="r" t="t"/>
              <a:pathLst>
                <a:path extrusionOk="0" h="20627" w="8586">
                  <a:moveTo>
                    <a:pt x="4293" y="0"/>
                  </a:moveTo>
                  <a:cubicBezTo>
                    <a:pt x="1926" y="0"/>
                    <a:pt x="1" y="1916"/>
                    <a:pt x="1" y="4293"/>
                  </a:cubicBezTo>
                  <a:lnTo>
                    <a:pt x="1" y="16334"/>
                  </a:lnTo>
                  <a:cubicBezTo>
                    <a:pt x="1" y="18701"/>
                    <a:pt x="1926" y="20626"/>
                    <a:pt x="4293" y="20626"/>
                  </a:cubicBezTo>
                  <a:cubicBezTo>
                    <a:pt x="6670" y="20626"/>
                    <a:pt x="8585" y="18701"/>
                    <a:pt x="8585" y="16334"/>
                  </a:cubicBezTo>
                  <a:lnTo>
                    <a:pt x="8585" y="4293"/>
                  </a:lnTo>
                  <a:cubicBezTo>
                    <a:pt x="8585" y="1916"/>
                    <a:pt x="6670" y="0"/>
                    <a:pt x="4293" y="0"/>
                  </a:cubicBezTo>
                  <a:close/>
                </a:path>
              </a:pathLst>
            </a:custGeom>
            <a:solidFill>
              <a:srgbClr val="075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454708" y="3312336"/>
              <a:ext cx="309949" cy="66"/>
            </a:xfrm>
            <a:custGeom>
              <a:rect b="b" l="l" r="r" t="t"/>
              <a:pathLst>
                <a:path extrusionOk="0" h="1" w="4676">
                  <a:moveTo>
                    <a:pt x="1" y="0"/>
                  </a:moveTo>
                  <a:lnTo>
                    <a:pt x="4676" y="0"/>
                  </a:lnTo>
                  <a:close/>
                </a:path>
              </a:pathLst>
            </a:custGeom>
            <a:solidFill>
              <a:srgbClr val="D4D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7293240" y="2187298"/>
              <a:ext cx="942772" cy="1306676"/>
            </a:xfrm>
            <a:custGeom>
              <a:rect b="b" l="l" r="r" t="t"/>
              <a:pathLst>
                <a:path extrusionOk="0" h="19713" w="14223">
                  <a:moveTo>
                    <a:pt x="1140" y="1"/>
                  </a:moveTo>
                  <a:cubicBezTo>
                    <a:pt x="512" y="1"/>
                    <a:pt x="1" y="501"/>
                    <a:pt x="1" y="1130"/>
                  </a:cubicBezTo>
                  <a:lnTo>
                    <a:pt x="1" y="18584"/>
                  </a:lnTo>
                  <a:cubicBezTo>
                    <a:pt x="1" y="19212"/>
                    <a:pt x="512" y="19713"/>
                    <a:pt x="1140" y="19713"/>
                  </a:cubicBezTo>
                  <a:lnTo>
                    <a:pt x="13094" y="19713"/>
                  </a:lnTo>
                  <a:cubicBezTo>
                    <a:pt x="13722" y="19713"/>
                    <a:pt x="14223" y="19212"/>
                    <a:pt x="14223" y="18584"/>
                  </a:cubicBezTo>
                  <a:lnTo>
                    <a:pt x="14223" y="1130"/>
                  </a:lnTo>
                  <a:cubicBezTo>
                    <a:pt x="14223" y="501"/>
                    <a:pt x="13722" y="1"/>
                    <a:pt x="1309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7358397" y="2329278"/>
              <a:ext cx="812522" cy="1023440"/>
            </a:xfrm>
            <a:custGeom>
              <a:rect b="b" l="l" r="r" t="t"/>
              <a:pathLst>
                <a:path extrusionOk="0" h="15440" w="12258">
                  <a:moveTo>
                    <a:pt x="0" y="0"/>
                  </a:moveTo>
                  <a:lnTo>
                    <a:pt x="0" y="15440"/>
                  </a:lnTo>
                  <a:lnTo>
                    <a:pt x="12258" y="15440"/>
                  </a:lnTo>
                  <a:lnTo>
                    <a:pt x="12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653957" y="3392340"/>
              <a:ext cx="222055" cy="42422"/>
            </a:xfrm>
            <a:custGeom>
              <a:rect b="b" l="l" r="r" t="t"/>
              <a:pathLst>
                <a:path extrusionOk="0" h="640" w="3350">
                  <a:moveTo>
                    <a:pt x="315" y="1"/>
                  </a:moveTo>
                  <a:cubicBezTo>
                    <a:pt x="138" y="1"/>
                    <a:pt x="0" y="138"/>
                    <a:pt x="0" y="315"/>
                  </a:cubicBezTo>
                  <a:cubicBezTo>
                    <a:pt x="0" y="492"/>
                    <a:pt x="138" y="640"/>
                    <a:pt x="315" y="640"/>
                  </a:cubicBezTo>
                  <a:lnTo>
                    <a:pt x="3036" y="640"/>
                  </a:lnTo>
                  <a:cubicBezTo>
                    <a:pt x="3202" y="640"/>
                    <a:pt x="3350" y="492"/>
                    <a:pt x="3350" y="315"/>
                  </a:cubicBezTo>
                  <a:cubicBezTo>
                    <a:pt x="3350" y="138"/>
                    <a:pt x="3202" y="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7437805" y="2402190"/>
              <a:ext cx="171943" cy="668020"/>
            </a:xfrm>
            <a:custGeom>
              <a:rect b="b" l="l" r="r" t="t"/>
              <a:pathLst>
                <a:path extrusionOk="0" h="10078" w="2594">
                  <a:moveTo>
                    <a:pt x="0" y="0"/>
                  </a:moveTo>
                  <a:lnTo>
                    <a:pt x="0" y="10077"/>
                  </a:lnTo>
                  <a:lnTo>
                    <a:pt x="2593" y="10077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rgbClr val="FF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7653957" y="2402190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7653957" y="2653473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7653957" y="2696425"/>
              <a:ext cx="457101" cy="16306"/>
            </a:xfrm>
            <a:custGeom>
              <a:rect b="b" l="l" r="r" t="t"/>
              <a:pathLst>
                <a:path extrusionOk="0" h="246" w="6896">
                  <a:moveTo>
                    <a:pt x="0" y="1"/>
                  </a:moveTo>
                  <a:lnTo>
                    <a:pt x="0" y="246"/>
                  </a:lnTo>
                  <a:lnTo>
                    <a:pt x="6895" y="24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7653957" y="2738714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7653957" y="2781666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7653957" y="2824684"/>
              <a:ext cx="457101" cy="16372"/>
            </a:xfrm>
            <a:custGeom>
              <a:rect b="b" l="l" r="r" t="t"/>
              <a:pathLst>
                <a:path extrusionOk="0" h="247" w="6896">
                  <a:moveTo>
                    <a:pt x="0" y="0"/>
                  </a:moveTo>
                  <a:lnTo>
                    <a:pt x="0" y="246"/>
                  </a:lnTo>
                  <a:lnTo>
                    <a:pt x="6895" y="24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7653957" y="2866974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7653957" y="2909992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7653957" y="2952281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7653957" y="2995233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7653957" y="3038185"/>
              <a:ext cx="457101" cy="16372"/>
            </a:xfrm>
            <a:custGeom>
              <a:rect b="b" l="l" r="r" t="t"/>
              <a:pathLst>
                <a:path extrusionOk="0" h="247" w="6896">
                  <a:moveTo>
                    <a:pt x="0" y="1"/>
                  </a:moveTo>
                  <a:lnTo>
                    <a:pt x="0" y="247"/>
                  </a:lnTo>
                  <a:lnTo>
                    <a:pt x="6895" y="247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7653957" y="3080541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7653957" y="3123493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7653957" y="3165782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7653957" y="3208734"/>
              <a:ext cx="401091" cy="17035"/>
            </a:xfrm>
            <a:custGeom>
              <a:rect b="b" l="l" r="r" t="t"/>
              <a:pathLst>
                <a:path extrusionOk="0" h="257" w="6051">
                  <a:moveTo>
                    <a:pt x="0" y="1"/>
                  </a:moveTo>
                  <a:lnTo>
                    <a:pt x="0" y="256"/>
                  </a:lnTo>
                  <a:lnTo>
                    <a:pt x="6050" y="256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7653957" y="2443817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7653957" y="2485509"/>
              <a:ext cx="457101" cy="16969"/>
            </a:xfrm>
            <a:custGeom>
              <a:rect b="b" l="l" r="r" t="t"/>
              <a:pathLst>
                <a:path extrusionOk="0" h="256" w="6896">
                  <a:moveTo>
                    <a:pt x="0" y="0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7653957" y="2527136"/>
              <a:ext cx="457101" cy="17035"/>
            </a:xfrm>
            <a:custGeom>
              <a:rect b="b" l="l" r="r" t="t"/>
              <a:pathLst>
                <a:path extrusionOk="0" h="257" w="6896">
                  <a:moveTo>
                    <a:pt x="0" y="1"/>
                  </a:moveTo>
                  <a:lnTo>
                    <a:pt x="0" y="256"/>
                  </a:lnTo>
                  <a:lnTo>
                    <a:pt x="6895" y="256"/>
                  </a:lnTo>
                  <a:lnTo>
                    <a:pt x="6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7653957" y="2568828"/>
              <a:ext cx="244194" cy="16969"/>
            </a:xfrm>
            <a:custGeom>
              <a:rect b="b" l="l" r="r" t="t"/>
              <a:pathLst>
                <a:path extrusionOk="0" h="256" w="3684">
                  <a:moveTo>
                    <a:pt x="0" y="1"/>
                  </a:moveTo>
                  <a:lnTo>
                    <a:pt x="0" y="256"/>
                  </a:lnTo>
                  <a:lnTo>
                    <a:pt x="3684" y="256"/>
                  </a:lnTo>
                  <a:lnTo>
                    <a:pt x="3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7437805" y="3115008"/>
              <a:ext cx="118518" cy="16969"/>
            </a:xfrm>
            <a:custGeom>
              <a:rect b="b" l="l" r="r" t="t"/>
              <a:pathLst>
                <a:path extrusionOk="0" h="256" w="1788">
                  <a:moveTo>
                    <a:pt x="0" y="1"/>
                  </a:moveTo>
                  <a:lnTo>
                    <a:pt x="0" y="256"/>
                  </a:lnTo>
                  <a:lnTo>
                    <a:pt x="1788" y="25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7437805" y="3115008"/>
              <a:ext cx="118518" cy="16969"/>
            </a:xfrm>
            <a:custGeom>
              <a:rect b="b" l="l" r="r" t="t"/>
              <a:pathLst>
                <a:path extrusionOk="0" h="256" w="1788">
                  <a:moveTo>
                    <a:pt x="0" y="1"/>
                  </a:moveTo>
                  <a:lnTo>
                    <a:pt x="0" y="256"/>
                  </a:lnTo>
                  <a:lnTo>
                    <a:pt x="1788" y="25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7437805" y="3157960"/>
              <a:ext cx="118518" cy="16372"/>
            </a:xfrm>
            <a:custGeom>
              <a:rect b="b" l="l" r="r" t="t"/>
              <a:pathLst>
                <a:path extrusionOk="0" h="247" w="1788">
                  <a:moveTo>
                    <a:pt x="0" y="1"/>
                  </a:moveTo>
                  <a:lnTo>
                    <a:pt x="0" y="247"/>
                  </a:lnTo>
                  <a:lnTo>
                    <a:pt x="1788" y="247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7437805" y="3200316"/>
              <a:ext cx="118518" cy="17035"/>
            </a:xfrm>
            <a:custGeom>
              <a:rect b="b" l="l" r="r" t="t"/>
              <a:pathLst>
                <a:path extrusionOk="0" h="257" w="1788">
                  <a:moveTo>
                    <a:pt x="0" y="1"/>
                  </a:moveTo>
                  <a:lnTo>
                    <a:pt x="0" y="256"/>
                  </a:lnTo>
                  <a:lnTo>
                    <a:pt x="1788" y="25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7437805" y="3242605"/>
              <a:ext cx="118518" cy="17035"/>
            </a:xfrm>
            <a:custGeom>
              <a:rect b="b" l="l" r="r" t="t"/>
              <a:pathLst>
                <a:path extrusionOk="0" h="257" w="1788">
                  <a:moveTo>
                    <a:pt x="0" y="1"/>
                  </a:moveTo>
                  <a:lnTo>
                    <a:pt x="0" y="256"/>
                  </a:lnTo>
                  <a:lnTo>
                    <a:pt x="1788" y="25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7015312" y="3156038"/>
              <a:ext cx="481826" cy="690159"/>
            </a:xfrm>
            <a:custGeom>
              <a:rect b="b" l="l" r="r" t="t"/>
              <a:pathLst>
                <a:path extrusionOk="0" h="10412" w="7269">
                  <a:moveTo>
                    <a:pt x="4155" y="1"/>
                  </a:moveTo>
                  <a:cubicBezTo>
                    <a:pt x="4155" y="1"/>
                    <a:pt x="1317" y="3448"/>
                    <a:pt x="1159" y="4460"/>
                  </a:cubicBezTo>
                  <a:cubicBezTo>
                    <a:pt x="1002" y="5462"/>
                    <a:pt x="0" y="8791"/>
                    <a:pt x="0" y="8791"/>
                  </a:cubicBezTo>
                  <a:lnTo>
                    <a:pt x="3635" y="10412"/>
                  </a:lnTo>
                  <a:lnTo>
                    <a:pt x="3556" y="10098"/>
                  </a:lnTo>
                  <a:lnTo>
                    <a:pt x="3939" y="8860"/>
                  </a:lnTo>
                  <a:cubicBezTo>
                    <a:pt x="3939" y="8860"/>
                    <a:pt x="4794" y="8241"/>
                    <a:pt x="5098" y="6542"/>
                  </a:cubicBezTo>
                  <a:cubicBezTo>
                    <a:pt x="5412" y="4843"/>
                    <a:pt x="7269" y="4381"/>
                    <a:pt x="7269" y="2760"/>
                  </a:cubicBezTo>
                  <a:cubicBezTo>
                    <a:pt x="7269" y="2149"/>
                    <a:pt x="7038" y="1844"/>
                    <a:pt x="6672" y="1844"/>
                  </a:cubicBezTo>
                  <a:cubicBezTo>
                    <a:pt x="6062" y="1844"/>
                    <a:pt x="5076" y="2692"/>
                    <a:pt x="4155" y="4381"/>
                  </a:cubicBezTo>
                  <a:lnTo>
                    <a:pt x="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6518581" y="3699036"/>
              <a:ext cx="803440" cy="1138047"/>
            </a:xfrm>
            <a:custGeom>
              <a:rect b="b" l="l" r="r" t="t"/>
              <a:pathLst>
                <a:path extrusionOk="0" h="17169" w="12121">
                  <a:moveTo>
                    <a:pt x="6591" y="0"/>
                  </a:moveTo>
                  <a:lnTo>
                    <a:pt x="0" y="16883"/>
                  </a:lnTo>
                  <a:lnTo>
                    <a:pt x="6640" y="17169"/>
                  </a:lnTo>
                  <a:lnTo>
                    <a:pt x="12120" y="2072"/>
                  </a:lnTo>
                  <a:lnTo>
                    <a:pt x="6591" y="0"/>
                  </a:lnTo>
                  <a:close/>
                </a:path>
              </a:pathLst>
            </a:custGeom>
            <a:solidFill>
              <a:srgbClr val="FF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7891651" y="2867239"/>
              <a:ext cx="536445" cy="689894"/>
            </a:xfrm>
            <a:custGeom>
              <a:rect b="b" l="l" r="r" t="t"/>
              <a:pathLst>
                <a:path extrusionOk="0" h="10408" w="8093">
                  <a:moveTo>
                    <a:pt x="2043" y="1"/>
                  </a:moveTo>
                  <a:cubicBezTo>
                    <a:pt x="2021" y="1"/>
                    <a:pt x="1997" y="3"/>
                    <a:pt x="1973" y="6"/>
                  </a:cubicBezTo>
                  <a:cubicBezTo>
                    <a:pt x="1011" y="144"/>
                    <a:pt x="2298" y="5369"/>
                    <a:pt x="2259" y="5831"/>
                  </a:cubicBezTo>
                  <a:cubicBezTo>
                    <a:pt x="2255" y="5890"/>
                    <a:pt x="2243" y="5916"/>
                    <a:pt x="2223" y="5916"/>
                  </a:cubicBezTo>
                  <a:cubicBezTo>
                    <a:pt x="2085" y="5916"/>
                    <a:pt x="1577" y="4643"/>
                    <a:pt x="1001" y="4436"/>
                  </a:cubicBezTo>
                  <a:cubicBezTo>
                    <a:pt x="850" y="4381"/>
                    <a:pt x="713" y="4356"/>
                    <a:pt x="595" y="4356"/>
                  </a:cubicBezTo>
                  <a:cubicBezTo>
                    <a:pt x="192" y="4356"/>
                    <a:pt x="0" y="4644"/>
                    <a:pt x="137" y="4986"/>
                  </a:cubicBezTo>
                  <a:cubicBezTo>
                    <a:pt x="323" y="5428"/>
                    <a:pt x="2956" y="9062"/>
                    <a:pt x="3398" y="9435"/>
                  </a:cubicBezTo>
                  <a:cubicBezTo>
                    <a:pt x="3840" y="9808"/>
                    <a:pt x="4173" y="9926"/>
                    <a:pt x="4173" y="9926"/>
                  </a:cubicBezTo>
                  <a:lnTo>
                    <a:pt x="4311" y="10408"/>
                  </a:lnTo>
                  <a:lnTo>
                    <a:pt x="7798" y="10074"/>
                  </a:lnTo>
                  <a:lnTo>
                    <a:pt x="7484" y="9750"/>
                  </a:lnTo>
                  <a:lnTo>
                    <a:pt x="7543" y="9023"/>
                  </a:lnTo>
                  <a:cubicBezTo>
                    <a:pt x="7543" y="9023"/>
                    <a:pt x="8083" y="7451"/>
                    <a:pt x="8083" y="6951"/>
                  </a:cubicBezTo>
                  <a:cubicBezTo>
                    <a:pt x="8093" y="5349"/>
                    <a:pt x="8083" y="3542"/>
                    <a:pt x="7661" y="2992"/>
                  </a:cubicBezTo>
                  <a:cubicBezTo>
                    <a:pt x="7536" y="2834"/>
                    <a:pt x="7198" y="2475"/>
                    <a:pt x="6878" y="2475"/>
                  </a:cubicBezTo>
                  <a:cubicBezTo>
                    <a:pt x="6744" y="2475"/>
                    <a:pt x="6612" y="2539"/>
                    <a:pt x="6502" y="2708"/>
                  </a:cubicBezTo>
                  <a:cubicBezTo>
                    <a:pt x="6498" y="2714"/>
                    <a:pt x="6494" y="2716"/>
                    <a:pt x="6489" y="2716"/>
                  </a:cubicBezTo>
                  <a:cubicBezTo>
                    <a:pt x="6405" y="2716"/>
                    <a:pt x="6191" y="1817"/>
                    <a:pt x="5657" y="1817"/>
                  </a:cubicBezTo>
                  <a:cubicBezTo>
                    <a:pt x="5472" y="1817"/>
                    <a:pt x="5249" y="1925"/>
                    <a:pt x="4979" y="2217"/>
                  </a:cubicBezTo>
                  <a:cubicBezTo>
                    <a:pt x="4974" y="2222"/>
                    <a:pt x="4967" y="2225"/>
                    <a:pt x="4960" y="2225"/>
                  </a:cubicBezTo>
                  <a:cubicBezTo>
                    <a:pt x="4857" y="2225"/>
                    <a:pt x="4528" y="1782"/>
                    <a:pt x="4169" y="1782"/>
                  </a:cubicBezTo>
                  <a:cubicBezTo>
                    <a:pt x="3920" y="1782"/>
                    <a:pt x="3658" y="1993"/>
                    <a:pt x="3447" y="2708"/>
                  </a:cubicBezTo>
                  <a:cubicBezTo>
                    <a:pt x="3395" y="2885"/>
                    <a:pt x="3351" y="2961"/>
                    <a:pt x="3311" y="2961"/>
                  </a:cubicBezTo>
                  <a:cubicBezTo>
                    <a:pt x="3064" y="2961"/>
                    <a:pt x="2972" y="1"/>
                    <a:pt x="2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8116817" y="3508934"/>
              <a:ext cx="865947" cy="1675817"/>
            </a:xfrm>
            <a:custGeom>
              <a:rect b="b" l="l" r="r" t="t"/>
              <a:pathLst>
                <a:path extrusionOk="0" h="25282" w="13064">
                  <a:moveTo>
                    <a:pt x="4921" y="0"/>
                  </a:moveTo>
                  <a:lnTo>
                    <a:pt x="1" y="658"/>
                  </a:lnTo>
                  <a:lnTo>
                    <a:pt x="5540" y="25282"/>
                  </a:lnTo>
                  <a:lnTo>
                    <a:pt x="13064" y="24211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rgbClr val="FF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6746398" y="4499084"/>
              <a:ext cx="2009827" cy="675842"/>
            </a:xfrm>
            <a:custGeom>
              <a:rect b="b" l="l" r="r" t="t"/>
              <a:pathLst>
                <a:path extrusionOk="0" h="10196" w="30321">
                  <a:moveTo>
                    <a:pt x="5099" y="1"/>
                  </a:moveTo>
                  <a:cubicBezTo>
                    <a:pt x="2279" y="1"/>
                    <a:pt x="1" y="2290"/>
                    <a:pt x="1" y="5099"/>
                  </a:cubicBezTo>
                  <a:cubicBezTo>
                    <a:pt x="1" y="7917"/>
                    <a:pt x="2279" y="10196"/>
                    <a:pt x="5099" y="10196"/>
                  </a:cubicBezTo>
                  <a:lnTo>
                    <a:pt x="25223" y="10196"/>
                  </a:lnTo>
                  <a:cubicBezTo>
                    <a:pt x="28042" y="10196"/>
                    <a:pt x="30321" y="7917"/>
                    <a:pt x="30321" y="5099"/>
                  </a:cubicBezTo>
                  <a:cubicBezTo>
                    <a:pt x="30321" y="2290"/>
                    <a:pt x="28042" y="1"/>
                    <a:pt x="25223" y="1"/>
                  </a:cubicBezTo>
                  <a:close/>
                </a:path>
              </a:pathLst>
            </a:custGeom>
            <a:solidFill>
              <a:srgbClr val="FF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7"/>
          <p:cNvSpPr txBox="1"/>
          <p:nvPr>
            <p:ph type="title"/>
          </p:nvPr>
        </p:nvSpPr>
        <p:spPr>
          <a:xfrm>
            <a:off x="415200" y="5212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Summary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/>
          <p:nvPr>
            <p:ph type="ctrTitle"/>
          </p:nvPr>
        </p:nvSpPr>
        <p:spPr>
          <a:xfrm>
            <a:off x="690375" y="642575"/>
            <a:ext cx="4227300" cy="10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520" name="Google Shape;520;p38"/>
          <p:cNvSpPr txBox="1"/>
          <p:nvPr>
            <p:ph idx="1" type="subTitle"/>
          </p:nvPr>
        </p:nvSpPr>
        <p:spPr>
          <a:xfrm>
            <a:off x="720000" y="1740300"/>
            <a:ext cx="42273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521" name="Google Shape;521;p38"/>
          <p:cNvSpPr txBox="1"/>
          <p:nvPr/>
        </p:nvSpPr>
        <p:spPr>
          <a:xfrm>
            <a:off x="720006" y="4411250"/>
            <a:ext cx="3852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</a:t>
            </a:r>
            <a:endParaRPr b="1" sz="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22" name="Google Shape;522;p38"/>
          <p:cNvGrpSpPr/>
          <p:nvPr/>
        </p:nvGrpSpPr>
        <p:grpSpPr>
          <a:xfrm>
            <a:off x="5863160" y="907067"/>
            <a:ext cx="2018908" cy="3696376"/>
            <a:chOff x="5947475" y="1061300"/>
            <a:chExt cx="1785222" cy="3268526"/>
          </a:xfrm>
        </p:grpSpPr>
        <p:sp>
          <p:nvSpPr>
            <p:cNvPr id="523" name="Google Shape;523;p38"/>
            <p:cNvSpPr/>
            <p:nvPr/>
          </p:nvSpPr>
          <p:spPr>
            <a:xfrm>
              <a:off x="5960659" y="1612034"/>
              <a:ext cx="1772038" cy="2505019"/>
            </a:xfrm>
            <a:custGeom>
              <a:rect b="b" l="l" r="r" t="t"/>
              <a:pathLst>
                <a:path extrusionOk="0" h="15010" w="10618">
                  <a:moveTo>
                    <a:pt x="737" y="0"/>
                  </a:moveTo>
                  <a:cubicBezTo>
                    <a:pt x="511" y="0"/>
                    <a:pt x="324" y="177"/>
                    <a:pt x="324" y="403"/>
                  </a:cubicBezTo>
                  <a:lnTo>
                    <a:pt x="265" y="14222"/>
                  </a:lnTo>
                  <a:lnTo>
                    <a:pt x="0" y="14419"/>
                  </a:lnTo>
                  <a:cubicBezTo>
                    <a:pt x="0" y="14419"/>
                    <a:pt x="295" y="14822"/>
                    <a:pt x="756" y="14900"/>
                  </a:cubicBezTo>
                  <a:cubicBezTo>
                    <a:pt x="1303" y="14987"/>
                    <a:pt x="3328" y="15010"/>
                    <a:pt x="5343" y="15010"/>
                  </a:cubicBezTo>
                  <a:cubicBezTo>
                    <a:pt x="7673" y="15010"/>
                    <a:pt x="9989" y="14979"/>
                    <a:pt x="9989" y="14979"/>
                  </a:cubicBezTo>
                  <a:cubicBezTo>
                    <a:pt x="10215" y="14979"/>
                    <a:pt x="10558" y="14713"/>
                    <a:pt x="10558" y="14488"/>
                  </a:cubicBezTo>
                  <a:lnTo>
                    <a:pt x="10617" y="452"/>
                  </a:lnTo>
                  <a:cubicBezTo>
                    <a:pt x="10617" y="227"/>
                    <a:pt x="10431" y="40"/>
                    <a:pt x="10205" y="40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947475" y="1567809"/>
              <a:ext cx="1727812" cy="2486661"/>
            </a:xfrm>
            <a:custGeom>
              <a:rect b="b" l="l" r="r" t="t"/>
              <a:pathLst>
                <a:path extrusionOk="0" h="14900" w="10353">
                  <a:moveTo>
                    <a:pt x="472" y="0"/>
                  </a:moveTo>
                  <a:cubicBezTo>
                    <a:pt x="246" y="0"/>
                    <a:pt x="69" y="187"/>
                    <a:pt x="60" y="403"/>
                  </a:cubicBezTo>
                  <a:lnTo>
                    <a:pt x="1" y="14448"/>
                  </a:lnTo>
                  <a:cubicBezTo>
                    <a:pt x="1" y="14674"/>
                    <a:pt x="187" y="14851"/>
                    <a:pt x="413" y="14860"/>
                  </a:cubicBezTo>
                  <a:lnTo>
                    <a:pt x="9881" y="14900"/>
                  </a:lnTo>
                  <a:cubicBezTo>
                    <a:pt x="10107" y="14900"/>
                    <a:pt x="10294" y="14714"/>
                    <a:pt x="10294" y="14487"/>
                  </a:cubicBezTo>
                  <a:lnTo>
                    <a:pt x="10353" y="452"/>
                  </a:lnTo>
                  <a:cubicBezTo>
                    <a:pt x="10353" y="226"/>
                    <a:pt x="10176" y="40"/>
                    <a:pt x="9950" y="40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163932" y="1567809"/>
              <a:ext cx="222965" cy="2481821"/>
            </a:xfrm>
            <a:custGeom>
              <a:rect b="b" l="l" r="r" t="t"/>
              <a:pathLst>
                <a:path extrusionOk="0" h="14871" w="1336">
                  <a:moveTo>
                    <a:pt x="0" y="0"/>
                  </a:moveTo>
                  <a:lnTo>
                    <a:pt x="0" y="14871"/>
                  </a:lnTo>
                  <a:lnTo>
                    <a:pt x="1336" y="14871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6203151" y="4078991"/>
              <a:ext cx="144527" cy="250836"/>
            </a:xfrm>
            <a:custGeom>
              <a:rect b="b" l="l" r="r" t="t"/>
              <a:pathLst>
                <a:path extrusionOk="0" h="1503" w="866">
                  <a:moveTo>
                    <a:pt x="1" y="0"/>
                  </a:moveTo>
                  <a:lnTo>
                    <a:pt x="1" y="1503"/>
                  </a:lnTo>
                  <a:lnTo>
                    <a:pt x="433" y="983"/>
                  </a:lnTo>
                  <a:lnTo>
                    <a:pt x="865" y="150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7486704" y="1177622"/>
              <a:ext cx="146029" cy="42891"/>
            </a:xfrm>
            <a:custGeom>
              <a:rect b="b" l="l" r="r" t="t"/>
              <a:pathLst>
                <a:path extrusionOk="0" h="257" w="875">
                  <a:moveTo>
                    <a:pt x="128" y="1"/>
                  </a:moveTo>
                  <a:cubicBezTo>
                    <a:pt x="59" y="1"/>
                    <a:pt x="0" y="60"/>
                    <a:pt x="0" y="128"/>
                  </a:cubicBezTo>
                  <a:cubicBezTo>
                    <a:pt x="0" y="197"/>
                    <a:pt x="59" y="256"/>
                    <a:pt x="128" y="256"/>
                  </a:cubicBezTo>
                  <a:lnTo>
                    <a:pt x="746" y="256"/>
                  </a:lnTo>
                  <a:cubicBezTo>
                    <a:pt x="816" y="256"/>
                    <a:pt x="875" y="197"/>
                    <a:pt x="875" y="128"/>
                  </a:cubicBezTo>
                  <a:cubicBezTo>
                    <a:pt x="875" y="60"/>
                    <a:pt x="816" y="1"/>
                    <a:pt x="746" y="1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173778" y="1125219"/>
              <a:ext cx="1362156" cy="149200"/>
            </a:xfrm>
            <a:custGeom>
              <a:rect b="b" l="l" r="r" t="t"/>
              <a:pathLst>
                <a:path extrusionOk="0" h="894" w="8162">
                  <a:moveTo>
                    <a:pt x="452" y="1"/>
                  </a:moveTo>
                  <a:cubicBezTo>
                    <a:pt x="206" y="1"/>
                    <a:pt x="0" y="197"/>
                    <a:pt x="0" y="442"/>
                  </a:cubicBezTo>
                  <a:cubicBezTo>
                    <a:pt x="0" y="688"/>
                    <a:pt x="206" y="894"/>
                    <a:pt x="452" y="894"/>
                  </a:cubicBezTo>
                  <a:lnTo>
                    <a:pt x="7720" y="894"/>
                  </a:lnTo>
                  <a:cubicBezTo>
                    <a:pt x="7965" y="894"/>
                    <a:pt x="8162" y="688"/>
                    <a:pt x="8162" y="442"/>
                  </a:cubicBezTo>
                  <a:cubicBezTo>
                    <a:pt x="8162" y="197"/>
                    <a:pt x="7965" y="1"/>
                    <a:pt x="7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5991701" y="1125219"/>
              <a:ext cx="257511" cy="149200"/>
            </a:xfrm>
            <a:custGeom>
              <a:rect b="b" l="l" r="r" t="t"/>
              <a:pathLst>
                <a:path extrusionOk="0" h="894" w="1543">
                  <a:moveTo>
                    <a:pt x="1" y="1"/>
                  </a:moveTo>
                  <a:lnTo>
                    <a:pt x="1" y="894"/>
                  </a:lnTo>
                  <a:lnTo>
                    <a:pt x="1543" y="894"/>
                  </a:lnTo>
                  <a:lnTo>
                    <a:pt x="15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119539" y="1087502"/>
              <a:ext cx="129674" cy="214954"/>
            </a:xfrm>
            <a:custGeom>
              <a:rect b="b" l="l" r="r" t="t"/>
              <a:pathLst>
                <a:path extrusionOk="0" h="1288" w="777">
                  <a:moveTo>
                    <a:pt x="1" y="0"/>
                  </a:moveTo>
                  <a:lnTo>
                    <a:pt x="1" y="1287"/>
                  </a:lnTo>
                  <a:lnTo>
                    <a:pt x="777" y="1287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119539" y="1061300"/>
              <a:ext cx="436250" cy="52570"/>
            </a:xfrm>
            <a:custGeom>
              <a:rect b="b" l="l" r="r" t="t"/>
              <a:pathLst>
                <a:path extrusionOk="0" h="315" w="2614">
                  <a:moveTo>
                    <a:pt x="158" y="0"/>
                  </a:moveTo>
                  <a:cubicBezTo>
                    <a:pt x="70" y="0"/>
                    <a:pt x="1" y="69"/>
                    <a:pt x="1" y="157"/>
                  </a:cubicBezTo>
                  <a:cubicBezTo>
                    <a:pt x="1" y="246"/>
                    <a:pt x="70" y="314"/>
                    <a:pt x="158" y="314"/>
                  </a:cubicBezTo>
                  <a:lnTo>
                    <a:pt x="2456" y="314"/>
                  </a:lnTo>
                  <a:cubicBezTo>
                    <a:pt x="2545" y="314"/>
                    <a:pt x="2613" y="246"/>
                    <a:pt x="2613" y="157"/>
                  </a:cubicBezTo>
                  <a:cubicBezTo>
                    <a:pt x="2613" y="69"/>
                    <a:pt x="2545" y="0"/>
                    <a:pt x="2456" y="0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778953" y="3126461"/>
            <a:ext cx="395692" cy="395692"/>
            <a:chOff x="2866317" y="3817357"/>
            <a:chExt cx="356865" cy="356865"/>
          </a:xfrm>
        </p:grpSpPr>
        <p:sp>
          <p:nvSpPr>
            <p:cNvPr id="533" name="Google Shape;533;p38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1276176" y="3126461"/>
            <a:ext cx="395692" cy="395285"/>
            <a:chOff x="3314750" y="3817357"/>
            <a:chExt cx="356865" cy="356498"/>
          </a:xfrm>
        </p:grpSpPr>
        <p:sp>
          <p:nvSpPr>
            <p:cNvPr id="536" name="Google Shape;536;p38"/>
            <p:cNvSpPr/>
            <p:nvPr/>
          </p:nvSpPr>
          <p:spPr>
            <a:xfrm>
              <a:off x="3314750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379082" y="3881296"/>
              <a:ext cx="228595" cy="228595"/>
            </a:xfrm>
            <a:custGeom>
              <a:rect b="b" l="l" r="r" t="t"/>
              <a:pathLst>
                <a:path extrusionOk="0" h="8720" w="872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3412768" y="3935430"/>
              <a:ext cx="140408" cy="120274"/>
            </a:xfrm>
            <a:custGeom>
              <a:rect b="b" l="l" r="r" t="t"/>
              <a:pathLst>
                <a:path extrusionOk="0" h="4588" w="5356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3539518" y="3910447"/>
              <a:ext cx="31065" cy="31039"/>
            </a:xfrm>
            <a:custGeom>
              <a:rect b="b" l="l" r="r" t="t"/>
              <a:pathLst>
                <a:path extrusionOk="0" h="1184" w="1185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1773399" y="3126461"/>
            <a:ext cx="395692" cy="395285"/>
            <a:chOff x="3763184" y="3817357"/>
            <a:chExt cx="356865" cy="356498"/>
          </a:xfrm>
        </p:grpSpPr>
        <p:sp>
          <p:nvSpPr>
            <p:cNvPr id="541" name="Google Shape;541;p38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2271030" y="3126461"/>
            <a:ext cx="395285" cy="395285"/>
            <a:chOff x="4211985" y="3817357"/>
            <a:chExt cx="356498" cy="356498"/>
          </a:xfrm>
        </p:grpSpPr>
        <p:sp>
          <p:nvSpPr>
            <p:cNvPr id="546" name="Google Shape;546;p38"/>
            <p:cNvSpPr/>
            <p:nvPr/>
          </p:nvSpPr>
          <p:spPr>
            <a:xfrm>
              <a:off x="4211985" y="3817357"/>
              <a:ext cx="356498" cy="356498"/>
            </a:xfrm>
            <a:custGeom>
              <a:rect b="b" l="l" r="r" t="t"/>
              <a:pathLst>
                <a:path extrusionOk="0" h="13599" w="13599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288061" y="3909555"/>
              <a:ext cx="227756" cy="187463"/>
            </a:xfrm>
            <a:custGeom>
              <a:rect b="b" l="l" r="r" t="t"/>
              <a:pathLst>
                <a:path extrusionOk="0" h="7151" w="8688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5"/>
          <p:cNvGrpSpPr/>
          <p:nvPr/>
        </p:nvGrpSpPr>
        <p:grpSpPr>
          <a:xfrm>
            <a:off x="7415362" y="2243608"/>
            <a:ext cx="724824" cy="2726125"/>
            <a:chOff x="8061587" y="1300058"/>
            <a:chExt cx="724824" cy="2726125"/>
          </a:xfrm>
        </p:grpSpPr>
        <p:sp>
          <p:nvSpPr>
            <p:cNvPr id="185" name="Google Shape;185;p25"/>
            <p:cNvSpPr/>
            <p:nvPr/>
          </p:nvSpPr>
          <p:spPr>
            <a:xfrm>
              <a:off x="8191066" y="1751364"/>
              <a:ext cx="482296" cy="2274817"/>
            </a:xfrm>
            <a:custGeom>
              <a:rect b="b" l="l" r="r" t="t"/>
              <a:pathLst>
                <a:path extrusionOk="0" h="23121" w="4902">
                  <a:moveTo>
                    <a:pt x="4901" y="0"/>
                  </a:moveTo>
                  <a:lnTo>
                    <a:pt x="1" y="59"/>
                  </a:lnTo>
                  <a:lnTo>
                    <a:pt x="1" y="20990"/>
                  </a:lnTo>
                  <a:cubicBezTo>
                    <a:pt x="1" y="22168"/>
                    <a:pt x="963" y="23121"/>
                    <a:pt x="2142" y="23121"/>
                  </a:cubicBezTo>
                  <a:lnTo>
                    <a:pt x="2760" y="23121"/>
                  </a:lnTo>
                  <a:cubicBezTo>
                    <a:pt x="3949" y="23121"/>
                    <a:pt x="4901" y="22168"/>
                    <a:pt x="4901" y="20990"/>
                  </a:cubicBezTo>
                  <a:lnTo>
                    <a:pt x="4901" y="0"/>
                  </a:lnTo>
                  <a:close/>
                </a:path>
              </a:pathLst>
            </a:custGeom>
            <a:solidFill>
              <a:srgbClr val="00A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8116685" y="1705909"/>
              <a:ext cx="625351" cy="96715"/>
            </a:xfrm>
            <a:custGeom>
              <a:rect b="b" l="l" r="r" t="t"/>
              <a:pathLst>
                <a:path extrusionOk="0" h="983" w="6356">
                  <a:moveTo>
                    <a:pt x="491" y="1"/>
                  </a:moveTo>
                  <a:cubicBezTo>
                    <a:pt x="216" y="1"/>
                    <a:pt x="0" y="226"/>
                    <a:pt x="0" y="492"/>
                  </a:cubicBezTo>
                  <a:cubicBezTo>
                    <a:pt x="0" y="767"/>
                    <a:pt x="216" y="983"/>
                    <a:pt x="491" y="983"/>
                  </a:cubicBezTo>
                  <a:lnTo>
                    <a:pt x="5864" y="983"/>
                  </a:lnTo>
                  <a:cubicBezTo>
                    <a:pt x="6139" y="983"/>
                    <a:pt x="6355" y="767"/>
                    <a:pt x="6355" y="492"/>
                  </a:cubicBezTo>
                  <a:cubicBezTo>
                    <a:pt x="6355" y="226"/>
                    <a:pt x="6139" y="1"/>
                    <a:pt x="5864" y="1"/>
                  </a:cubicBezTo>
                  <a:close/>
                </a:path>
              </a:pathLst>
            </a:custGeom>
            <a:solidFill>
              <a:srgbClr val="00B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8191066" y="1902095"/>
              <a:ext cx="482296" cy="2124088"/>
            </a:xfrm>
            <a:custGeom>
              <a:rect b="b" l="l" r="r" t="t"/>
              <a:pathLst>
                <a:path extrusionOk="0" h="21589" w="4902">
                  <a:moveTo>
                    <a:pt x="4901" y="0"/>
                  </a:moveTo>
                  <a:lnTo>
                    <a:pt x="1" y="4411"/>
                  </a:lnTo>
                  <a:lnTo>
                    <a:pt x="1" y="19458"/>
                  </a:lnTo>
                  <a:cubicBezTo>
                    <a:pt x="1" y="20636"/>
                    <a:pt x="963" y="21589"/>
                    <a:pt x="2142" y="21589"/>
                  </a:cubicBezTo>
                  <a:lnTo>
                    <a:pt x="2760" y="21589"/>
                  </a:lnTo>
                  <a:cubicBezTo>
                    <a:pt x="3949" y="21589"/>
                    <a:pt x="4901" y="20636"/>
                    <a:pt x="4901" y="19458"/>
                  </a:cubicBezTo>
                  <a:lnTo>
                    <a:pt x="4901" y="0"/>
                  </a:lnTo>
                  <a:close/>
                </a:path>
              </a:pathLst>
            </a:custGeom>
            <a:solidFill>
              <a:srgbClr val="00B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8185261" y="1400610"/>
              <a:ext cx="183689" cy="183689"/>
            </a:xfrm>
            <a:custGeom>
              <a:rect b="b" l="l" r="r" t="t"/>
              <a:pathLst>
                <a:path extrusionOk="0" h="1867" w="1867">
                  <a:moveTo>
                    <a:pt x="934" y="0"/>
                  </a:moveTo>
                  <a:cubicBezTo>
                    <a:pt x="423" y="0"/>
                    <a:pt x="1" y="422"/>
                    <a:pt x="1" y="933"/>
                  </a:cubicBezTo>
                  <a:cubicBezTo>
                    <a:pt x="1" y="1454"/>
                    <a:pt x="423" y="1866"/>
                    <a:pt x="934" y="1866"/>
                  </a:cubicBezTo>
                  <a:cubicBezTo>
                    <a:pt x="1454" y="1866"/>
                    <a:pt x="1867" y="1454"/>
                    <a:pt x="1867" y="933"/>
                  </a:cubicBezTo>
                  <a:cubicBezTo>
                    <a:pt x="1867" y="422"/>
                    <a:pt x="1454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8477178" y="1508837"/>
              <a:ext cx="91796" cy="91796"/>
            </a:xfrm>
            <a:custGeom>
              <a:rect b="b" l="l" r="r" t="t"/>
              <a:pathLst>
                <a:path extrusionOk="0" h="933" w="933">
                  <a:moveTo>
                    <a:pt x="461" y="0"/>
                  </a:moveTo>
                  <a:cubicBezTo>
                    <a:pt x="206" y="0"/>
                    <a:pt x="0" y="216"/>
                    <a:pt x="0" y="472"/>
                  </a:cubicBezTo>
                  <a:cubicBezTo>
                    <a:pt x="0" y="727"/>
                    <a:pt x="206" y="933"/>
                    <a:pt x="461" y="933"/>
                  </a:cubicBezTo>
                  <a:cubicBezTo>
                    <a:pt x="727" y="933"/>
                    <a:pt x="933" y="727"/>
                    <a:pt x="933" y="472"/>
                  </a:cubicBezTo>
                  <a:cubicBezTo>
                    <a:pt x="933" y="216"/>
                    <a:pt x="727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8381447" y="1588925"/>
              <a:ext cx="91894" cy="91992"/>
            </a:xfrm>
            <a:custGeom>
              <a:rect b="b" l="l" r="r" t="t"/>
              <a:pathLst>
                <a:path extrusionOk="0" h="935" w="934">
                  <a:moveTo>
                    <a:pt x="472" y="1"/>
                  </a:moveTo>
                  <a:cubicBezTo>
                    <a:pt x="216" y="1"/>
                    <a:pt x="0" y="217"/>
                    <a:pt x="0" y="472"/>
                  </a:cubicBezTo>
                  <a:cubicBezTo>
                    <a:pt x="0" y="728"/>
                    <a:pt x="216" y="934"/>
                    <a:pt x="472" y="934"/>
                  </a:cubicBezTo>
                  <a:cubicBezTo>
                    <a:pt x="727" y="934"/>
                    <a:pt x="934" y="728"/>
                    <a:pt x="934" y="472"/>
                  </a:cubicBezTo>
                  <a:cubicBezTo>
                    <a:pt x="934" y="217"/>
                    <a:pt x="72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8320545" y="1378276"/>
              <a:ext cx="146991" cy="147975"/>
            </a:xfrm>
            <a:custGeom>
              <a:rect b="b" l="l" r="r" t="t"/>
              <a:pathLst>
                <a:path extrusionOk="0" h="1504" w="1494">
                  <a:moveTo>
                    <a:pt x="747" y="1"/>
                  </a:moveTo>
                  <a:cubicBezTo>
                    <a:pt x="335" y="1"/>
                    <a:pt x="1" y="335"/>
                    <a:pt x="1" y="747"/>
                  </a:cubicBezTo>
                  <a:cubicBezTo>
                    <a:pt x="1" y="1160"/>
                    <a:pt x="335" y="1504"/>
                    <a:pt x="747" y="1504"/>
                  </a:cubicBezTo>
                  <a:cubicBezTo>
                    <a:pt x="1160" y="1504"/>
                    <a:pt x="1494" y="1160"/>
                    <a:pt x="1494" y="747"/>
                  </a:cubicBezTo>
                  <a:cubicBezTo>
                    <a:pt x="1494" y="335"/>
                    <a:pt x="1160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8281976" y="1305863"/>
              <a:ext cx="80186" cy="79300"/>
            </a:xfrm>
            <a:custGeom>
              <a:rect b="b" l="l" r="r" t="t"/>
              <a:pathLst>
                <a:path extrusionOk="0" h="806" w="815">
                  <a:moveTo>
                    <a:pt x="413" y="1"/>
                  </a:moveTo>
                  <a:cubicBezTo>
                    <a:pt x="186" y="1"/>
                    <a:pt x="0" y="177"/>
                    <a:pt x="0" y="403"/>
                  </a:cubicBezTo>
                  <a:cubicBezTo>
                    <a:pt x="0" y="629"/>
                    <a:pt x="186" y="806"/>
                    <a:pt x="413" y="806"/>
                  </a:cubicBezTo>
                  <a:cubicBezTo>
                    <a:pt x="629" y="806"/>
                    <a:pt x="815" y="629"/>
                    <a:pt x="815" y="403"/>
                  </a:cubicBezTo>
                  <a:cubicBezTo>
                    <a:pt x="815" y="177"/>
                    <a:pt x="629" y="1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8707111" y="1305863"/>
              <a:ext cx="79300" cy="79300"/>
            </a:xfrm>
            <a:custGeom>
              <a:rect b="b" l="l" r="r" t="t"/>
              <a:pathLst>
                <a:path extrusionOk="0" h="806" w="806">
                  <a:moveTo>
                    <a:pt x="403" y="1"/>
                  </a:moveTo>
                  <a:cubicBezTo>
                    <a:pt x="177" y="1"/>
                    <a:pt x="1" y="177"/>
                    <a:pt x="1" y="403"/>
                  </a:cubicBezTo>
                  <a:cubicBezTo>
                    <a:pt x="1" y="629"/>
                    <a:pt x="177" y="806"/>
                    <a:pt x="403" y="806"/>
                  </a:cubicBezTo>
                  <a:cubicBezTo>
                    <a:pt x="629" y="806"/>
                    <a:pt x="806" y="629"/>
                    <a:pt x="806" y="403"/>
                  </a:cubicBezTo>
                  <a:cubicBezTo>
                    <a:pt x="806" y="177"/>
                    <a:pt x="629" y="1"/>
                    <a:pt x="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8061587" y="1304879"/>
              <a:ext cx="104488" cy="105471"/>
            </a:xfrm>
            <a:custGeom>
              <a:rect b="b" l="l" r="r" t="t"/>
              <a:pathLst>
                <a:path extrusionOk="0" h="1072" w="1062">
                  <a:moveTo>
                    <a:pt x="531" y="0"/>
                  </a:moveTo>
                  <a:cubicBezTo>
                    <a:pt x="236" y="0"/>
                    <a:pt x="1" y="246"/>
                    <a:pt x="1" y="541"/>
                  </a:cubicBezTo>
                  <a:cubicBezTo>
                    <a:pt x="1" y="825"/>
                    <a:pt x="236" y="1071"/>
                    <a:pt x="531" y="1071"/>
                  </a:cubicBezTo>
                  <a:cubicBezTo>
                    <a:pt x="826" y="1071"/>
                    <a:pt x="1061" y="825"/>
                    <a:pt x="1061" y="541"/>
                  </a:cubicBezTo>
                  <a:cubicBezTo>
                    <a:pt x="1061" y="246"/>
                    <a:pt x="82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8498430" y="1300058"/>
              <a:ext cx="172080" cy="172080"/>
            </a:xfrm>
            <a:custGeom>
              <a:rect b="b" l="l" r="r" t="t"/>
              <a:pathLst>
                <a:path extrusionOk="0" h="1749" w="1749">
                  <a:moveTo>
                    <a:pt x="874" y="1"/>
                  </a:moveTo>
                  <a:cubicBezTo>
                    <a:pt x="393" y="1"/>
                    <a:pt x="0" y="394"/>
                    <a:pt x="0" y="874"/>
                  </a:cubicBezTo>
                  <a:cubicBezTo>
                    <a:pt x="0" y="1356"/>
                    <a:pt x="393" y="1749"/>
                    <a:pt x="874" y="1749"/>
                  </a:cubicBezTo>
                  <a:cubicBezTo>
                    <a:pt x="1356" y="1749"/>
                    <a:pt x="1748" y="1356"/>
                    <a:pt x="1748" y="874"/>
                  </a:cubicBezTo>
                  <a:cubicBezTo>
                    <a:pt x="1748" y="394"/>
                    <a:pt x="1356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5"/>
          <p:cNvSpPr/>
          <p:nvPr/>
        </p:nvSpPr>
        <p:spPr>
          <a:xfrm>
            <a:off x="947275" y="716225"/>
            <a:ext cx="1420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" type="subTitle"/>
          </p:nvPr>
        </p:nvSpPr>
        <p:spPr>
          <a:xfrm>
            <a:off x="888575" y="685175"/>
            <a:ext cx="15228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&amp; ACT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771" y="2956704"/>
            <a:ext cx="4723149" cy="15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947275" y="2452400"/>
            <a:ext cx="4425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927775" y="2421350"/>
            <a:ext cx="44451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difference between SATs and ACTs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947275" y="1206325"/>
            <a:ext cx="7156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SATs and the ACTs are the two different tests that students are required to take for admittance to a US university.</a:t>
            </a:r>
            <a:r>
              <a:rPr lang="en" sz="1550">
                <a:solidFill>
                  <a:srgbClr val="3A3A3A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-46600" y="4921475"/>
            <a:ext cx="370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Maven Pro Regular"/>
                <a:ea typeface="Maven Pro Regular"/>
                <a:cs typeface="Maven Pro Regular"/>
                <a:sym typeface="Maven Pro Regular"/>
              </a:rPr>
              <a:t>Refer : https://www.timeshighereducation.com/student/advice/difference-between-sats-and-acts</a:t>
            </a:r>
            <a:endParaRPr sz="6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5" y="2013838"/>
            <a:ext cx="3736225" cy="15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866" y="2013833"/>
            <a:ext cx="3309117" cy="15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/>
          <p:nvPr/>
        </p:nvSpPr>
        <p:spPr>
          <a:xfrm>
            <a:off x="4892875" y="1485275"/>
            <a:ext cx="1195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>
            <p:ph idx="1" type="subTitle"/>
          </p:nvPr>
        </p:nvSpPr>
        <p:spPr>
          <a:xfrm>
            <a:off x="4892875" y="1454225"/>
            <a:ext cx="11958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 </a:t>
            </a:r>
            <a:r>
              <a:rPr lang="en">
                <a:solidFill>
                  <a:schemeClr val="dk1"/>
                </a:solidFill>
              </a:rPr>
              <a:t>: USA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561025" y="1485275"/>
            <a:ext cx="1149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61025" y="1454225"/>
            <a:ext cx="1149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SAT</a:t>
            </a:r>
            <a:r>
              <a:rPr lang="en"/>
              <a:t> : USA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658675" y="3665550"/>
            <a:ext cx="3989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SAT.Columns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Participation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Percentage of participants in each State.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EBRW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Total score of Reading and Writing.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Math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Total score of Mathematics.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Total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EBRW + Math (Between 400 - 1600).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5025775" y="3673325"/>
            <a:ext cx="394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ACT</a:t>
            </a: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.Columns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Participation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Percentage of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participants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in each State.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Composite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Total score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(Between 1 - 36).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Set </a:t>
            </a:r>
            <a:r>
              <a:rPr lang="en">
                <a:solidFill>
                  <a:srgbClr val="FF554F"/>
                </a:solidFill>
              </a:rPr>
              <a:t>SAT &amp; ACT</a:t>
            </a:r>
            <a:r>
              <a:rPr lang="en">
                <a:solidFill>
                  <a:schemeClr val="lt1"/>
                </a:solidFill>
              </a:rPr>
              <a:t> (2017-2019)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5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025775" y="1219775"/>
            <a:ext cx="407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SAT.Columns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Enroll12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Enrollment of Grade 12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NumTSTTakr12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Number of Test Takers Grade 12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TotNumBothBenchmark12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The total number of students who met the benchmark of both Evidence-Based Reading &amp; Writing (ERW) and Math Grade 12</a:t>
            </a:r>
            <a:endParaRPr sz="8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PctBothBenchmark12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Percent of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TotNumBothBenchmark12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chemeClr val="lt2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Percent_Test_Takers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Percent of Test Takers/Enrollment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025775" y="3101450"/>
            <a:ext cx="3949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Regular"/>
                <a:ea typeface="Maven Pro Regular"/>
                <a:cs typeface="Maven Pro Regular"/>
                <a:sym typeface="Maven Pro Regular"/>
              </a:rPr>
              <a:t>ACT.Columns</a:t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Enroll12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 :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Enrollment of Grade 12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NumTstTakr </a:t>
            </a:r>
            <a:r>
              <a:rPr lang="en" sz="1000">
                <a:latin typeface="Maven Pro Regular"/>
                <a:ea typeface="Maven Pro Regular"/>
                <a:cs typeface="Maven Pro Regular"/>
                <a:sym typeface="Maven Pro Regular"/>
              </a:rPr>
              <a:t>: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Number of Test Takers Grade 12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AvgScrRead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Average ACT Reading Score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AvgScrEng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Average ACT English Score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AvgScrMath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Average ACT Math Score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AvgScrSci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Average ACT Science Score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NumGE21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Number of Test Takers Whose ACT Composite Scores Are Greater or Equal to 21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 Regular"/>
              <a:buAutoNum type="arabicPeriod"/>
            </a:pPr>
            <a:r>
              <a:rPr lang="en" sz="1000">
                <a:solidFill>
                  <a:srgbClr val="E34C46"/>
                </a:solidFill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PctGE21 </a:t>
            </a:r>
            <a:r>
              <a:rPr lang="en" sz="1000">
                <a:highlight>
                  <a:srgbClr val="FFFFFF"/>
                </a:highlight>
                <a:latin typeface="Maven Pro Regular"/>
                <a:ea typeface="Maven Pro Regular"/>
                <a:cs typeface="Maven Pro Regular"/>
                <a:sym typeface="Maven Pro Regular"/>
              </a:rPr>
              <a:t>: Percent of NumGE21</a:t>
            </a:r>
            <a:endParaRPr sz="1000">
              <a:highlight>
                <a:srgbClr val="FFFFFF"/>
              </a:highlight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Set </a:t>
            </a:r>
            <a:r>
              <a:rPr lang="en">
                <a:solidFill>
                  <a:srgbClr val="FF554F"/>
                </a:solidFill>
              </a:rPr>
              <a:t>SAT &amp; ACT</a:t>
            </a:r>
            <a:r>
              <a:rPr lang="en">
                <a:solidFill>
                  <a:schemeClr val="lt1"/>
                </a:solidFill>
              </a:rPr>
              <a:t> (2017-2019)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54F"/>
              </a:solidFill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00" y="3607638"/>
            <a:ext cx="4748212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00" y="1775075"/>
            <a:ext cx="4748199" cy="88481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121400" y="1250825"/>
            <a:ext cx="165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>
            <p:ph idx="1" type="subTitle"/>
          </p:nvPr>
        </p:nvSpPr>
        <p:spPr>
          <a:xfrm>
            <a:off x="121400" y="1219775"/>
            <a:ext cx="16518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SAT</a:t>
            </a:r>
            <a:r>
              <a:rPr lang="en"/>
              <a:t> : California</a:t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121400" y="3097925"/>
            <a:ext cx="165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121400" y="3066875"/>
            <a:ext cx="1688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 </a:t>
            </a:r>
            <a:r>
              <a:rPr lang="en"/>
              <a:t>: California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SAT</a:t>
            </a:r>
            <a:r>
              <a:rPr lang="en">
                <a:solidFill>
                  <a:schemeClr val="lt1"/>
                </a:solidFill>
              </a:rPr>
              <a:t> : %Participation (2017-2019)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384775" y="1278050"/>
            <a:ext cx="19761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441475" y="1247000"/>
            <a:ext cx="1919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10 (%Change)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4239600" y="2773900"/>
            <a:ext cx="664800" cy="39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1853600"/>
            <a:ext cx="3934800" cy="270273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/>
          <p:nvPr/>
        </p:nvSpPr>
        <p:spPr>
          <a:xfrm>
            <a:off x="1803838" y="4627550"/>
            <a:ext cx="708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idx="1" type="subTitle"/>
          </p:nvPr>
        </p:nvSpPr>
        <p:spPr>
          <a:xfrm>
            <a:off x="1803838" y="4596500"/>
            <a:ext cx="708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6642288" y="4627550"/>
            <a:ext cx="708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6642288" y="4596500"/>
            <a:ext cx="708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2019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75" y="1845625"/>
            <a:ext cx="3883926" cy="27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9"/>
          <p:cNvGrpSpPr/>
          <p:nvPr/>
        </p:nvGrpSpPr>
        <p:grpSpPr>
          <a:xfrm>
            <a:off x="5202700" y="2360825"/>
            <a:ext cx="3863400" cy="2649300"/>
            <a:chOff x="5202700" y="2360825"/>
            <a:chExt cx="3863400" cy="2649300"/>
          </a:xfrm>
        </p:grpSpPr>
        <p:sp>
          <p:nvSpPr>
            <p:cNvPr id="248" name="Google Shape;248;p29"/>
            <p:cNvSpPr/>
            <p:nvPr/>
          </p:nvSpPr>
          <p:spPr>
            <a:xfrm>
              <a:off x="5202700" y="2360825"/>
              <a:ext cx="3863400" cy="264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9" name="Google Shape;249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00499" y="2439000"/>
              <a:ext cx="3661925" cy="24825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29"/>
          <p:cNvSpPr/>
          <p:nvPr/>
        </p:nvSpPr>
        <p:spPr>
          <a:xfrm>
            <a:off x="384775" y="1278050"/>
            <a:ext cx="19761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441475" y="1247000"/>
            <a:ext cx="1919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10 (%Change)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375" y="1887658"/>
            <a:ext cx="4792499" cy="2537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/>
          <p:nvPr/>
        </p:nvSpPr>
        <p:spPr>
          <a:xfrm>
            <a:off x="4418225" y="1894575"/>
            <a:ext cx="555000" cy="252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5171850" y="1670150"/>
            <a:ext cx="3930900" cy="340200"/>
          </a:xfrm>
          <a:prstGeom prst="wedgeRectCallout">
            <a:avLst>
              <a:gd fmla="val -53592" name="adj1"/>
              <a:gd fmla="val 42078" name="adj2"/>
            </a:avLst>
          </a:prstGeom>
          <a:noFill/>
          <a:ln cap="flat" cmpd="sng" w="19050">
            <a:solidFill>
              <a:srgbClr val="FF55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ven Pro"/>
                <a:ea typeface="Maven Pro"/>
                <a:cs typeface="Maven Pro"/>
                <a:sym typeface="Maven Pro"/>
              </a:rPr>
              <a:t>%Change</a:t>
            </a:r>
            <a:r>
              <a:rPr lang="en" sz="1100">
                <a:latin typeface="Maven Pro"/>
                <a:ea typeface="Maven Pro"/>
                <a:cs typeface="Maven Pro"/>
                <a:sym typeface="Maven Pro"/>
              </a:rPr>
              <a:t> = %Participation in 2019 - </a:t>
            </a:r>
            <a:r>
              <a:rPr lang="en" sz="1100">
                <a:latin typeface="Maven Pro"/>
                <a:ea typeface="Maven Pro"/>
                <a:cs typeface="Maven Pro"/>
                <a:sym typeface="Maven Pro"/>
              </a:rPr>
              <a:t>%Participation in 2017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SAT</a:t>
            </a:r>
            <a:r>
              <a:rPr lang="en"/>
              <a:t> : %Change</a:t>
            </a:r>
            <a:r>
              <a:rPr lang="en"/>
              <a:t> (2017-2019)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ACT</a:t>
            </a:r>
            <a:r>
              <a:rPr lang="en">
                <a:solidFill>
                  <a:schemeClr val="lt1"/>
                </a:solidFill>
              </a:rPr>
              <a:t> : %</a:t>
            </a:r>
            <a:r>
              <a:rPr lang="en">
                <a:solidFill>
                  <a:schemeClr val="lt1"/>
                </a:solidFill>
              </a:rPr>
              <a:t>Participation</a:t>
            </a:r>
            <a:r>
              <a:rPr lang="en">
                <a:solidFill>
                  <a:schemeClr val="lt1"/>
                </a:solidFill>
              </a:rPr>
              <a:t> (2017-2019)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384775" y="1278050"/>
            <a:ext cx="19761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idx="1" type="subTitle"/>
          </p:nvPr>
        </p:nvSpPr>
        <p:spPr>
          <a:xfrm>
            <a:off x="441475" y="1247000"/>
            <a:ext cx="1919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10 (%Change)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4239600" y="2773900"/>
            <a:ext cx="664800" cy="39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1803838" y="4627550"/>
            <a:ext cx="708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>
            <p:ph idx="1" type="subTitle"/>
          </p:nvPr>
        </p:nvSpPr>
        <p:spPr>
          <a:xfrm>
            <a:off x="1803838" y="4596500"/>
            <a:ext cx="708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6642288" y="4627550"/>
            <a:ext cx="708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>
            <p:ph idx="1" type="subTitle"/>
          </p:nvPr>
        </p:nvSpPr>
        <p:spPr>
          <a:xfrm>
            <a:off x="6642288" y="4596500"/>
            <a:ext cx="708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2019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49" y="1845625"/>
            <a:ext cx="3919545" cy="25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200" y="1845625"/>
            <a:ext cx="3934800" cy="255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384775" y="1278050"/>
            <a:ext cx="19761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441475" y="1247000"/>
            <a:ext cx="1919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10 (%Change)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5171850" y="1670150"/>
            <a:ext cx="3938400" cy="340200"/>
          </a:xfrm>
          <a:prstGeom prst="wedgeRectCallout">
            <a:avLst>
              <a:gd fmla="val -53592" name="adj1"/>
              <a:gd fmla="val 42078" name="adj2"/>
            </a:avLst>
          </a:prstGeom>
          <a:noFill/>
          <a:ln cap="flat" cmpd="sng" w="19050">
            <a:solidFill>
              <a:srgbClr val="FF55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ven Pro"/>
                <a:ea typeface="Maven Pro"/>
                <a:cs typeface="Maven Pro"/>
                <a:sym typeface="Maven Pro"/>
              </a:rPr>
              <a:t>%Change = %Participation in 2019 - %Participation in 2017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ACT</a:t>
            </a:r>
            <a:r>
              <a:rPr lang="en"/>
              <a:t> : %Change (2017-2019)</a:t>
            </a:r>
            <a:endParaRPr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75" y="1887649"/>
            <a:ext cx="4740849" cy="295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/>
          <p:nvPr/>
        </p:nvSpPr>
        <p:spPr>
          <a:xfrm>
            <a:off x="4255425" y="1842775"/>
            <a:ext cx="680700" cy="306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5202700" y="2360825"/>
            <a:ext cx="3863400" cy="25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700" y="2448437"/>
            <a:ext cx="3655404" cy="24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/>
          <p:nvPr/>
        </p:nvSpPr>
        <p:spPr>
          <a:xfrm>
            <a:off x="4892875" y="1485263"/>
            <a:ext cx="108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 txBox="1"/>
          <p:nvPr>
            <p:ph idx="1" type="subTitle"/>
          </p:nvPr>
        </p:nvSpPr>
        <p:spPr>
          <a:xfrm>
            <a:off x="5101975" y="1454213"/>
            <a:ext cx="663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561025" y="1485263"/>
            <a:ext cx="10818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 txBox="1"/>
          <p:nvPr>
            <p:ph idx="1" type="subTitle"/>
          </p:nvPr>
        </p:nvSpPr>
        <p:spPr>
          <a:xfrm>
            <a:off x="770125" y="1454213"/>
            <a:ext cx="663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</a:t>
            </a:r>
            <a:endParaRPr/>
          </a:p>
        </p:txBody>
      </p:sp>
      <p:sp>
        <p:nvSpPr>
          <p:cNvPr id="290" name="Google Shape;290;p32"/>
          <p:cNvSpPr txBox="1"/>
          <p:nvPr>
            <p:ph idx="1" type="subTitle"/>
          </p:nvPr>
        </p:nvSpPr>
        <p:spPr>
          <a:xfrm>
            <a:off x="1532400" y="1454225"/>
            <a:ext cx="14532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lang="en">
                <a:solidFill>
                  <a:srgbClr val="00ABB1"/>
                </a:solidFill>
              </a:rPr>
              <a:t>Up</a:t>
            </a:r>
            <a:r>
              <a:rPr lang="en"/>
              <a:t>trend</a:t>
            </a:r>
            <a:endParaRPr/>
          </a:p>
        </p:txBody>
      </p:sp>
      <p:sp>
        <p:nvSpPr>
          <p:cNvPr id="291" name="Google Shape;291;p32"/>
          <p:cNvSpPr txBox="1"/>
          <p:nvPr>
            <p:ph idx="1" type="subTitle"/>
          </p:nvPr>
        </p:nvSpPr>
        <p:spPr>
          <a:xfrm>
            <a:off x="5723400" y="1454225"/>
            <a:ext cx="20430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lang="en">
                <a:solidFill>
                  <a:srgbClr val="FF554F"/>
                </a:solidFill>
              </a:rPr>
              <a:t>Down</a:t>
            </a:r>
            <a:r>
              <a:rPr lang="en"/>
              <a:t>trend</a:t>
            </a:r>
            <a:endParaRPr/>
          </a:p>
        </p:txBody>
      </p:sp>
      <p:sp>
        <p:nvSpPr>
          <p:cNvPr id="292" name="Google Shape;292;p32"/>
          <p:cNvSpPr txBox="1"/>
          <p:nvPr>
            <p:ph type="title"/>
          </p:nvPr>
        </p:nvSpPr>
        <p:spPr>
          <a:xfrm>
            <a:off x="262800" y="368825"/>
            <a:ext cx="85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54F"/>
                </a:solidFill>
              </a:rPr>
              <a:t>SAT vs ACT</a:t>
            </a:r>
            <a:r>
              <a:rPr lang="en">
                <a:solidFill>
                  <a:schemeClr val="lt1"/>
                </a:solidFill>
              </a:rPr>
              <a:t> (%Change 2017-2019)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54F"/>
              </a:solidFill>
            </a:endParaRPr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5" y="2016425"/>
            <a:ext cx="3856124" cy="268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9825" y="2016425"/>
            <a:ext cx="4074326" cy="2683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ademic Research Thesis Defense by Slidesgo">
  <a:themeElements>
    <a:clrScheme name="Simple Light">
      <a:dk1>
        <a:srgbClr val="064554"/>
      </a:dk1>
      <a:lt1>
        <a:srgbClr val="FFFFFF"/>
      </a:lt1>
      <a:dk2>
        <a:srgbClr val="FF594D"/>
      </a:dk2>
      <a:lt2>
        <a:srgbClr val="E34F45"/>
      </a:lt2>
      <a:accent1>
        <a:srgbClr val="2A2A2A"/>
      </a:accent1>
      <a:accent2>
        <a:srgbClr val="3F3F3F"/>
      </a:accent2>
      <a:accent3>
        <a:srgbClr val="EDEDED"/>
      </a:accent3>
      <a:accent4>
        <a:srgbClr val="00B8C0"/>
      </a:accent4>
      <a:accent5>
        <a:srgbClr val="00A6AD"/>
      </a:accent5>
      <a:accent6>
        <a:srgbClr val="075163"/>
      </a:accent6>
      <a:hlink>
        <a:srgbClr val="0645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