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24"/>
  </p:notesMasterIdLst>
  <p:handoutMasterIdLst>
    <p:handoutMasterId r:id="rId25"/>
  </p:handoutMasterIdLst>
  <p:sldIdLst>
    <p:sldId id="277" r:id="rId4"/>
    <p:sldId id="399" r:id="rId5"/>
    <p:sldId id="400" r:id="rId6"/>
    <p:sldId id="408" r:id="rId7"/>
    <p:sldId id="401" r:id="rId8"/>
    <p:sldId id="419" r:id="rId9"/>
    <p:sldId id="402" r:id="rId10"/>
    <p:sldId id="403" r:id="rId11"/>
    <p:sldId id="418" r:id="rId12"/>
    <p:sldId id="404" r:id="rId13"/>
    <p:sldId id="413" r:id="rId14"/>
    <p:sldId id="411" r:id="rId15"/>
    <p:sldId id="410" r:id="rId16"/>
    <p:sldId id="414" r:id="rId17"/>
    <p:sldId id="415" r:id="rId18"/>
    <p:sldId id="412" r:id="rId19"/>
    <p:sldId id="420" r:id="rId20"/>
    <p:sldId id="405" r:id="rId21"/>
    <p:sldId id="406" r:id="rId22"/>
    <p:sldId id="4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53304B-19FE-44E5-8638-550865FC6058}">
          <p14:sldIdLst>
            <p14:sldId id="277"/>
            <p14:sldId id="399"/>
            <p14:sldId id="400"/>
            <p14:sldId id="408"/>
            <p14:sldId id="401"/>
            <p14:sldId id="419"/>
            <p14:sldId id="402"/>
            <p14:sldId id="403"/>
            <p14:sldId id="418"/>
            <p14:sldId id="404"/>
            <p14:sldId id="413"/>
            <p14:sldId id="411"/>
            <p14:sldId id="410"/>
            <p14:sldId id="414"/>
            <p14:sldId id="415"/>
            <p14:sldId id="412"/>
            <p14:sldId id="420"/>
            <p14:sldId id="405"/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AV RAJIV PATNAIK" initials="ARP" lastIdx="1" clrIdx="0">
    <p:extLst>
      <p:ext uri="{19B8F6BF-5375-455C-9EA6-DF929625EA0E}">
        <p15:presenceInfo xmlns:p15="http://schemas.microsoft.com/office/powerpoint/2012/main" userId="ARNAV RAJIV PATNA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A1D52-3036-40FC-83B2-7F56978CAC5B}" v="2556" dt="2021-07-25T12:15:46.560"/>
    <p1510:client id="{C93F4786-86B9-4165-82B3-67DD61634426}" v="2" dt="2021-07-25T12:19:18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74" y="-8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3041642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ARTIFICIAL INTELLIGENCE AND 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MACHINE LEARNING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Section-20AIML3-B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Arial Black" pitchFamily="34" charset="0"/>
              </a:rPr>
              <a:t>Car Parking Slot Management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7947" y="4195108"/>
            <a:ext cx="18172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Arnav R Patnaik</a:t>
            </a:r>
          </a:p>
          <a:p>
            <a:r>
              <a:rPr lang="en-US" sz="2000" dirty="0"/>
              <a:t>20BCS6658</a:t>
            </a:r>
          </a:p>
          <a:p>
            <a:r>
              <a:rPr lang="en-US" sz="2000" dirty="0"/>
              <a:t>Sai Rahul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20BCS6670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Mr. Dinesh </a:t>
            </a:r>
            <a:r>
              <a:rPr lang="en-US" sz="2000" dirty="0" err="1"/>
              <a:t>Vij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2172" cy="712237"/>
          </a:xfrm>
        </p:spPr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9EFE79-3E49-48C9-82E5-029CA943CCC8}"/>
              </a:ext>
            </a:extLst>
          </p:cNvPr>
          <p:cNvSpPr/>
          <p:nvPr/>
        </p:nvSpPr>
        <p:spPr>
          <a:xfrm>
            <a:off x="7061704" y="1597519"/>
            <a:ext cx="4762877" cy="14485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This is the login page of our car parking slot management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It asks for the user id and the password without which the access will be denied.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D1B862-E053-4998-A7A0-A382F7ADB03D}"/>
              </a:ext>
            </a:extLst>
          </p:cNvPr>
          <p:cNvSpPr/>
          <p:nvPr/>
        </p:nvSpPr>
        <p:spPr>
          <a:xfrm>
            <a:off x="7193356" y="4971170"/>
            <a:ext cx="4499572" cy="13851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This is our dashboard in which the user can use various functionalities.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D5E53C-B18B-4A4E-9D90-160000487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68" r="7473" b="5063"/>
          <a:stretch/>
        </p:blipFill>
        <p:spPr>
          <a:xfrm>
            <a:off x="448825" y="1347137"/>
            <a:ext cx="6535886" cy="31038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696AAE-0011-45C4-B7BD-0B079CE3E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3" t="12172" r="16832" b="24169"/>
          <a:stretch/>
        </p:blipFill>
        <p:spPr>
          <a:xfrm>
            <a:off x="808682" y="4042787"/>
            <a:ext cx="6214525" cy="26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19ADF1-E8E6-4BE0-9D12-D049D2091AA4}"/>
              </a:ext>
            </a:extLst>
          </p:cNvPr>
          <p:cNvSpPr/>
          <p:nvPr/>
        </p:nvSpPr>
        <p:spPr>
          <a:xfrm>
            <a:off x="8437830" y="1222218"/>
            <a:ext cx="3340729" cy="1674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 1</a:t>
            </a:r>
            <a:r>
              <a:rPr lang="en-IN" baseline="30000" dirty="0"/>
              <a:t>st</a:t>
            </a:r>
            <a:r>
              <a:rPr lang="en-IN" dirty="0"/>
              <a:t> option allows the user to book a slot for the customer saving all the required details.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A63AE7-C739-49F8-9D51-07AFC2D3D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94" r="15643" b="24308"/>
          <a:stretch/>
        </p:blipFill>
        <p:spPr>
          <a:xfrm>
            <a:off x="868088" y="1461471"/>
            <a:ext cx="6283105" cy="2544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A70807-FC2A-4831-AC37-D436D4366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r="18316" b="13073"/>
          <a:stretch/>
        </p:blipFill>
        <p:spPr>
          <a:xfrm>
            <a:off x="859035" y="4005685"/>
            <a:ext cx="6202667" cy="282344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C1ADCAA-4A21-4BF3-9EAF-0465FF2E3C3B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" t="11465" r="45329" b="53929"/>
          <a:stretch/>
        </p:blipFill>
        <p:spPr bwMode="auto">
          <a:xfrm>
            <a:off x="6880633" y="3031963"/>
            <a:ext cx="3340729" cy="20741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319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C2EA2-1D8B-49C0-98FC-6CDBDC2F9EA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15"/>
          <a:stretch/>
        </p:blipFill>
        <p:spPr bwMode="auto">
          <a:xfrm>
            <a:off x="838200" y="1295787"/>
            <a:ext cx="6550745" cy="27277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37A2ED-22FA-4122-B02D-80655CBED1B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" t="10237" b="26695"/>
          <a:stretch/>
        </p:blipFill>
        <p:spPr bwMode="auto">
          <a:xfrm>
            <a:off x="1068308" y="3956364"/>
            <a:ext cx="6239155" cy="23005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6F611D-C182-4B45-9378-D479EA9E19B8}"/>
              </a:ext>
            </a:extLst>
          </p:cNvPr>
          <p:cNvSpPr/>
          <p:nvPr/>
        </p:nvSpPr>
        <p:spPr>
          <a:xfrm>
            <a:off x="7785980" y="1095469"/>
            <a:ext cx="4092167" cy="1493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The 2</a:t>
            </a:r>
            <a:r>
              <a:rPr lang="en-IN" baseline="30000" dirty="0"/>
              <a:t>nd</a:t>
            </a:r>
            <a:r>
              <a:rPr lang="en-IN" dirty="0"/>
              <a:t> option allows to check that which all vehicles have occupied the slots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F2B578-2374-4409-8D94-C4E52B33E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378" y="2901636"/>
            <a:ext cx="5863628" cy="255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9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AB240-EFC8-42A4-8D91-BB4C493BE69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11156" b="40312"/>
          <a:stretch/>
        </p:blipFill>
        <p:spPr bwMode="auto">
          <a:xfrm>
            <a:off x="1128842" y="4200284"/>
            <a:ext cx="6525805" cy="21198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1AC7A7-4687-42FA-B622-B43DB3E2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64" y="1276167"/>
            <a:ext cx="6695159" cy="292411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D7B45F-421E-427A-8E77-3B02B751BEC0}"/>
              </a:ext>
            </a:extLst>
          </p:cNvPr>
          <p:cNvSpPr/>
          <p:nvPr/>
        </p:nvSpPr>
        <p:spPr>
          <a:xfrm>
            <a:off x="7540150" y="2924269"/>
            <a:ext cx="3902043" cy="1566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The 3</a:t>
            </a:r>
            <a:r>
              <a:rPr lang="en-IN" baseline="30000" dirty="0"/>
              <a:t>rd</a:t>
            </a:r>
            <a:r>
              <a:rPr lang="en-IN" dirty="0"/>
              <a:t> option displays the amount to be charged from the different customers who have parked their vehicles.</a:t>
            </a:r>
          </a:p>
        </p:txBody>
      </p:sp>
    </p:spTree>
    <p:extLst>
      <p:ext uri="{BB962C8B-B14F-4D97-AF65-F5344CB8AC3E}">
        <p14:creationId xmlns:p14="http://schemas.microsoft.com/office/powerpoint/2010/main" val="228260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95C29-E306-4C20-B4A3-E6444280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77" y="3783649"/>
            <a:ext cx="7715250" cy="2333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188682-3BA6-4F1E-B163-9C6EFE7C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77" y="854587"/>
            <a:ext cx="6931088" cy="307532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3EE176-E7E2-4669-B52F-593A1D532580}"/>
              </a:ext>
            </a:extLst>
          </p:cNvPr>
          <p:cNvSpPr/>
          <p:nvPr/>
        </p:nvSpPr>
        <p:spPr>
          <a:xfrm>
            <a:off x="7650178" y="3186820"/>
            <a:ext cx="3585172" cy="19555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The 4</a:t>
            </a:r>
            <a:r>
              <a:rPr lang="en-IN" baseline="30000" dirty="0"/>
              <a:t>th</a:t>
            </a:r>
            <a:r>
              <a:rPr lang="en-IN" dirty="0"/>
              <a:t> option allows the user to delete a particular customers data from his record.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It also shows the time and date as to when the record is deleted.</a:t>
            </a:r>
          </a:p>
        </p:txBody>
      </p:sp>
    </p:spTree>
    <p:extLst>
      <p:ext uri="{BB962C8B-B14F-4D97-AF65-F5344CB8AC3E}">
        <p14:creationId xmlns:p14="http://schemas.microsoft.com/office/powerpoint/2010/main" val="368207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299F-4EC1-4204-B423-C3C9188D8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1036271"/>
            <a:ext cx="6829332" cy="3033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E93F79-CA21-4DEA-9AE5-8432DB237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67" y="4051874"/>
            <a:ext cx="4768536" cy="248703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269E49-D65F-471B-B69E-F06F05D685CF}"/>
              </a:ext>
            </a:extLst>
          </p:cNvPr>
          <p:cNvSpPr/>
          <p:nvPr/>
        </p:nvSpPr>
        <p:spPr>
          <a:xfrm>
            <a:off x="6726726" y="3304574"/>
            <a:ext cx="4237022" cy="18434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The 5</a:t>
            </a:r>
            <a:r>
              <a:rPr lang="en-IN" baseline="30000" dirty="0"/>
              <a:t>th</a:t>
            </a:r>
            <a:r>
              <a:rPr lang="en-IN" dirty="0"/>
              <a:t> option allows the user to print ticket for the customer whose vehicles has been parked.</a:t>
            </a:r>
          </a:p>
        </p:txBody>
      </p:sp>
    </p:spTree>
    <p:extLst>
      <p:ext uri="{BB962C8B-B14F-4D97-AF65-F5344CB8AC3E}">
        <p14:creationId xmlns:p14="http://schemas.microsoft.com/office/powerpoint/2010/main" val="100232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C156D0-F537-4923-80E4-BBD44B79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6" y="1247462"/>
            <a:ext cx="7384610" cy="329929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C12801-4898-4B47-BBA2-92F961B74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8875" y="1444158"/>
            <a:ext cx="4563125" cy="2661457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6409AE-17CE-4A58-BC6A-1FF952E8BEFC}"/>
              </a:ext>
            </a:extLst>
          </p:cNvPr>
          <p:cNvSpPr/>
          <p:nvPr/>
        </p:nvSpPr>
        <p:spPr>
          <a:xfrm>
            <a:off x="6437014" y="4083113"/>
            <a:ext cx="2933323" cy="10872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The 6</a:t>
            </a:r>
            <a:r>
              <a:rPr lang="en-IN" baseline="30000" dirty="0"/>
              <a:t>th</a:t>
            </a:r>
            <a:r>
              <a:rPr lang="en-IN" dirty="0"/>
              <a:t> option allows the user to view the parking records.</a:t>
            </a:r>
          </a:p>
        </p:txBody>
      </p:sp>
    </p:spTree>
    <p:extLst>
      <p:ext uri="{BB962C8B-B14F-4D97-AF65-F5344CB8AC3E}">
        <p14:creationId xmlns:p14="http://schemas.microsoft.com/office/powerpoint/2010/main" val="199093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6409AE-17CE-4A58-BC6A-1FF952E8BEFC}"/>
              </a:ext>
            </a:extLst>
          </p:cNvPr>
          <p:cNvSpPr/>
          <p:nvPr/>
        </p:nvSpPr>
        <p:spPr>
          <a:xfrm>
            <a:off x="8515538" y="4291343"/>
            <a:ext cx="2933323" cy="10872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The 7</a:t>
            </a:r>
            <a:r>
              <a:rPr lang="en-IN" baseline="30000" dirty="0"/>
              <a:t>th</a:t>
            </a:r>
            <a:r>
              <a:rPr lang="en-IN" dirty="0"/>
              <a:t> option allows the user to exit the program.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E6B918-2BE6-4C40-9840-AFC0F8B4F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7" y="1428493"/>
            <a:ext cx="7838799" cy="34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84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work aims at providing an efficient car parking management system based on compiler programs and CCTV cameras.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CCTV cameras are used to keep a check on the slots and with the help of the program, we can store and keep a record for the same. 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prime focus of this study was to introduce a system in which car parking can be managed efficiently without causing any hassle to the driver as well as the general public.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333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LIMITATIONS: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rgbClr val="333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 or pdf reports cannot be generated.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rgbClr val="333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works in offline mode, hence modification of data for a vehicle's parking duration fees in online mode will not be possible.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rgbClr val="333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set up of the system in real life can be expensive as one has to invest in a pc, CCTV camera’s, etc.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rgbClr val="333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is not fully automated, so it will require manpower.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cs typeface="Calibri"/>
              </a:rPr>
              <a:t>To develop our program into an online application with the help of IOT.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cs typeface="Calibri"/>
              </a:rPr>
              <a:t>Future versions of this program would be completely automatic and self – controlled using cameras, sensors and LED's and wireless displays, etc. 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cs typeface="Calibri"/>
              </a:rPr>
              <a:t>To make the system fully automated with least manpower possible.</a:t>
            </a:r>
          </a:p>
          <a:p>
            <a:pPr>
              <a:lnSpc>
                <a:spcPct val="150000"/>
              </a:lnSpc>
            </a:pPr>
            <a:endParaRPr lang="en-US" sz="150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sz="15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B06A276-2A39-41A5-A6ED-951287DA3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01990"/>
              </p:ext>
            </p:extLst>
          </p:nvPr>
        </p:nvGraphicFramePr>
        <p:xfrm>
          <a:off x="885676" y="1588220"/>
          <a:ext cx="8127999" cy="3372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39">
                  <a:extLst>
                    <a:ext uri="{9D8B030D-6E8A-4147-A177-3AD203B41FA5}">
                      <a16:colId xmlns:a16="http://schemas.microsoft.com/office/drawing/2014/main" val="527400500"/>
                    </a:ext>
                  </a:extLst>
                </a:gridCol>
                <a:gridCol w="4606927">
                  <a:extLst>
                    <a:ext uri="{9D8B030D-6E8A-4147-A177-3AD203B41FA5}">
                      <a16:colId xmlns:a16="http://schemas.microsoft.com/office/drawing/2014/main" val="18160164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8797562"/>
                    </a:ext>
                  </a:extLst>
                </a:gridCol>
              </a:tblGrid>
              <a:tr h="406063">
                <a:tc>
                  <a:txBody>
                    <a:bodyPr/>
                    <a:lstStyle/>
                    <a:p>
                      <a:r>
                        <a:rPr lang="en-US" dirty="0"/>
                        <a:t>Sr.no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 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3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/>
                          <a:cs typeface="Times New Roman"/>
                        </a:rPr>
                        <a:t>Introduction to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0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/>
                          <a:cs typeface="Times New Roman"/>
                        </a:rPr>
                        <a:t>Problem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76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/>
                          <a:cs typeface="Times New Roman"/>
                        </a:rPr>
                        <a:t>Objectives of the 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/>
                          <a:cs typeface="Times New Roman"/>
                        </a:rPr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7-8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5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-10" dirty="0">
                          <a:latin typeface="Times New Roman"/>
                          <a:cs typeface="Times New Roman"/>
                        </a:rPr>
                        <a:t>Results and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9-15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1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-10" dirty="0">
                          <a:latin typeface="Times New Roman"/>
                          <a:cs typeface="Times New Roman"/>
                        </a:rPr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78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/>
                          <a:cs typeface="Times New Roman"/>
                        </a:rPr>
                        <a:t>Future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4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/>
                          <a:cs typeface="Times New Roman"/>
                        </a:rPr>
                        <a:t>References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52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654"/>
            <a:ext cx="10515600" cy="5847346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Research and markets- India Vehicle Purchase Preferences Report 2021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McKinsey &amp; Company- Marketing &amp; Sales report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UBC SMART PARKING SYSTEM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WIKIPEDIA-The free encyclopedia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 MOBILEVIDEOGUARD.COM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[6] Black box- analogue and </a:t>
            </a:r>
            <a:r>
              <a:rPr lang="en-US" sz="1800" b="1" dirty="0" err="1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cameras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[7] PARKOFFICE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[8] VERSIONX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[9] BOOKINGNINJAS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[10] Design and Implementation of Smart Car Parking System, Modelling and Simulation -P B Natarajan, </a:t>
            </a:r>
            <a:r>
              <a:rPr lang="en-US" sz="1800" b="1" dirty="0" err="1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Samit</a:t>
            </a: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Kumar Ghosh, pg.4-7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[11] A Comparative review on Car Parking Technologies- R. </a:t>
            </a:r>
            <a:r>
              <a:rPr lang="en-US" sz="1800" b="1" dirty="0" err="1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Ranjini</a:t>
            </a: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 </a:t>
            </a:r>
            <a:r>
              <a:rPr lang="en-US" sz="1800" b="1" dirty="0" err="1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Manivannan</a:t>
            </a: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pg.1-5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31" y="1810693"/>
            <a:ext cx="8179052" cy="468218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Over the years, we have seen that the population has exponentially increased. Due to which there has been a huge spike in the purchase of vehicles.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[1]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 A survey based on the preference of transport in pre and post covid period was conducted by RESEARCH AND MARKETS in which they interviewed more than 350 2-wheeler and 4-wheeler owners from various age groups.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 Some key findings of the survey showed that there has been a significant shift from public transport to personal transport as 56% of respondents were apprehensive about hygiene and lack of social distancing.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So, more space will be required to park a vehicle. In apartments, societies, and shopping areas, we have seen that finding a suitable parking area has become a severe issue. 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8" name="Picture 4" descr="Car Parking Cartoon Images, Stock Photos &amp;amp; Vectors | Shutterstock">
            <a:extLst>
              <a:ext uri="{FF2B5EF4-FFF2-40B4-BE49-F238E27FC236}">
                <a16:creationId xmlns:a16="http://schemas.microsoft.com/office/drawing/2014/main" id="{03CEB5A6-5F62-4C91-AD80-05533892B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1"/>
          <a:stretch/>
        </p:blipFill>
        <p:spPr bwMode="auto">
          <a:xfrm>
            <a:off x="8446883" y="1436480"/>
            <a:ext cx="3333750" cy="24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862" y="1329712"/>
            <a:ext cx="6105808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6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Our project work is on  Car parking slot management system which is Compiler- Based.</a:t>
            </a:r>
          </a:p>
          <a:p>
            <a:pPr lvl="0">
              <a:lnSpc>
                <a:spcPct val="16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stores the customer’s name, phone number, car number, hours of stay and the amount to be charged.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has a secured login system that requires the user id and password.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 id and password are encrypted to provide better security from the operator’s end.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total number of vehicles that are being parked can be recorded.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Parking expenses of the customer’s vehicles record are maintained.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records of the customers can be deleted.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ticket can be printed to give to the customer or just for maintaining the records. 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48053-BC9F-4DDF-871A-5236B73E5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9" r="9757"/>
          <a:stretch/>
        </p:blipFill>
        <p:spPr>
          <a:xfrm>
            <a:off x="6579670" y="1176950"/>
            <a:ext cx="5480299" cy="33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2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80" y="1667527"/>
            <a:ext cx="5261572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major problem arising in this research project is that how to manage the problem of car parking in small residential areas, apartments, commercials, and the streets.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important to resolve this issue as it creates chaos amongst the drivers who are not able to get a slot or parking area to park their vehicle.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issue gets severe when a person owns a car or 4-wheeler as it requires a bigger area.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DAD61-75F1-45F0-8E83-56EF3291E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8"/>
          <a:stretch/>
        </p:blipFill>
        <p:spPr>
          <a:xfrm rot="5400000">
            <a:off x="8256792" y="782985"/>
            <a:ext cx="3863987" cy="2571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0F25FF-C703-48F2-A2CB-01B51AC808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36" y="3843196"/>
            <a:ext cx="5358064" cy="301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819"/>
            <a:ext cx="6277824" cy="421236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 is a need to keep all the cars organized and secure in their parking slots which can only be done by this program as it stores all the information as records real-time into the memory.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resolve this issue we came up with a system in which the operator can assign the slots to the vehicles and a system of proper car management can be initiated.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program is compiler-based in which the operator will be able to add the details of the customer, their vehicle, and the parking charges as well.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 car parking management system also has a secure login portal which makes it more secure and accessible to the user/admin/management.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C8C2A-AE22-44FF-8B0C-FEC1248394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9" t="14133" r="25713" b="28576"/>
          <a:stretch/>
        </p:blipFill>
        <p:spPr>
          <a:xfrm>
            <a:off x="7559644" y="730181"/>
            <a:ext cx="3988412" cy="269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E12629-0967-44F9-9E7E-1981B882CB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95" y="3488736"/>
            <a:ext cx="4014105" cy="22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8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objective of this Car Parking Slot Management System which is based on C++ is to: 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the details of the customer like vehicle number, phone number, stay hours of their parked vehicle, Parking slots. 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the administrative end.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the manual work for managing the customer and their vehicle details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reliable system, which provides accuracy, keeps the system secured, and is cost-effective.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81C15B-0700-4F15-BAFA-6F0E60C7D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711" y="90487"/>
            <a:ext cx="40290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42127-0EFC-4F12-9C73-3540D9BE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80" y="0"/>
            <a:ext cx="5804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888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6992</TotalTime>
  <Words>1156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Wingdings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PowerPoint Presentation</vt:lpstr>
      <vt:lpstr>Problem Formulation</vt:lpstr>
      <vt:lpstr>PowerPoint Presentation</vt:lpstr>
      <vt:lpstr>Objectives</vt:lpstr>
      <vt:lpstr>Methodology used</vt:lpstr>
      <vt:lpstr>Methodology used</vt:lpstr>
      <vt:lpstr>Results and Outputs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ARNAV RAJIV PATNAIK</cp:lastModifiedBy>
  <cp:revision>728</cp:revision>
  <dcterms:created xsi:type="dcterms:W3CDTF">2019-01-09T10:33:58Z</dcterms:created>
  <dcterms:modified xsi:type="dcterms:W3CDTF">2021-07-29T02:22:00Z</dcterms:modified>
</cp:coreProperties>
</file>