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7BEB1-3575-48F6-BE86-CDE7AF805E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F63A80-3C0A-40A5-810B-C225DBC77D6D}">
      <dgm:prSet/>
      <dgm:spPr/>
      <dgm:t>
        <a:bodyPr/>
        <a:lstStyle/>
        <a:p>
          <a:r>
            <a:rPr lang="en-US"/>
            <a:t>Input unit: An input unit is something you connect to a computer that sends information into the computer</a:t>
          </a:r>
        </a:p>
      </dgm:t>
    </dgm:pt>
    <dgm:pt modelId="{78E414D2-1333-4D42-B53D-7D965A3253AF}" type="parTrans" cxnId="{34CBADF8-53BC-4F47-807B-0B4805F73D25}">
      <dgm:prSet/>
      <dgm:spPr/>
      <dgm:t>
        <a:bodyPr/>
        <a:lstStyle/>
        <a:p>
          <a:endParaRPr lang="en-US"/>
        </a:p>
      </dgm:t>
    </dgm:pt>
    <dgm:pt modelId="{CFC61722-B793-4916-BEE7-0CC6B605A08B}" type="sibTrans" cxnId="{34CBADF8-53BC-4F47-807B-0B4805F73D25}">
      <dgm:prSet/>
      <dgm:spPr/>
      <dgm:t>
        <a:bodyPr/>
        <a:lstStyle/>
        <a:p>
          <a:endParaRPr lang="en-US"/>
        </a:p>
      </dgm:t>
    </dgm:pt>
    <dgm:pt modelId="{64A47E88-89A7-4882-BED3-8E26F8EDC2D4}">
      <dgm:prSet/>
      <dgm:spPr/>
      <dgm:t>
        <a:bodyPr/>
        <a:lstStyle/>
        <a:p>
          <a:r>
            <a:rPr lang="en-US"/>
            <a:t>Examples: Keyboard ,mouse, scanners etc.</a:t>
          </a:r>
        </a:p>
      </dgm:t>
    </dgm:pt>
    <dgm:pt modelId="{0DD940C4-BFDC-499D-982B-8F5007D775AB}" type="parTrans" cxnId="{588A1D16-40A4-46CC-A8EE-A2068CCEC663}">
      <dgm:prSet/>
      <dgm:spPr/>
      <dgm:t>
        <a:bodyPr/>
        <a:lstStyle/>
        <a:p>
          <a:endParaRPr lang="en-US"/>
        </a:p>
      </dgm:t>
    </dgm:pt>
    <dgm:pt modelId="{39FC8DA6-7095-44E9-89E9-D8F7BB3E535F}" type="sibTrans" cxnId="{588A1D16-40A4-46CC-A8EE-A2068CCEC663}">
      <dgm:prSet/>
      <dgm:spPr/>
      <dgm:t>
        <a:bodyPr/>
        <a:lstStyle/>
        <a:p>
          <a:endParaRPr lang="en-US"/>
        </a:p>
      </dgm:t>
    </dgm:pt>
    <dgm:pt modelId="{CCEDB70D-A9DF-4060-95DF-D8F4ED2C6C90}">
      <dgm:prSet/>
      <dgm:spPr/>
      <dgm:t>
        <a:bodyPr/>
        <a:lstStyle/>
        <a:p>
          <a:r>
            <a:rPr lang="en-IN"/>
            <a:t>Output unit: An output unit is something you connect to a computer that has information sent to it</a:t>
          </a:r>
          <a:endParaRPr lang="en-US"/>
        </a:p>
      </dgm:t>
    </dgm:pt>
    <dgm:pt modelId="{D088D884-EE1B-44AC-A42E-FB8414AF56E8}" type="parTrans" cxnId="{40D143B7-BC30-43BB-B906-2867BE4744D7}">
      <dgm:prSet/>
      <dgm:spPr/>
      <dgm:t>
        <a:bodyPr/>
        <a:lstStyle/>
        <a:p>
          <a:endParaRPr lang="en-US"/>
        </a:p>
      </dgm:t>
    </dgm:pt>
    <dgm:pt modelId="{64F55AFD-C2FA-4D5A-BA3B-3B5B92289B2E}" type="sibTrans" cxnId="{40D143B7-BC30-43BB-B906-2867BE4744D7}">
      <dgm:prSet/>
      <dgm:spPr/>
      <dgm:t>
        <a:bodyPr/>
        <a:lstStyle/>
        <a:p>
          <a:endParaRPr lang="en-US"/>
        </a:p>
      </dgm:t>
    </dgm:pt>
    <dgm:pt modelId="{E18D5A14-7B3F-407D-87BF-C3142322AE95}">
      <dgm:prSet/>
      <dgm:spPr/>
      <dgm:t>
        <a:bodyPr/>
        <a:lstStyle/>
        <a:p>
          <a:r>
            <a:rPr lang="en-IN"/>
            <a:t>Examples: Printer, Moniter</a:t>
          </a:r>
          <a:endParaRPr lang="en-US"/>
        </a:p>
      </dgm:t>
    </dgm:pt>
    <dgm:pt modelId="{4C2C7230-11CC-43F3-8DAB-81B3E8FA5DA5}" type="parTrans" cxnId="{2381D1E9-CF54-46AE-BFBD-77D682A1C5B4}">
      <dgm:prSet/>
      <dgm:spPr/>
      <dgm:t>
        <a:bodyPr/>
        <a:lstStyle/>
        <a:p>
          <a:endParaRPr lang="en-US"/>
        </a:p>
      </dgm:t>
    </dgm:pt>
    <dgm:pt modelId="{F53BE925-82DC-4CC4-9909-42E100F82CD1}" type="sibTrans" cxnId="{2381D1E9-CF54-46AE-BFBD-77D682A1C5B4}">
      <dgm:prSet/>
      <dgm:spPr/>
      <dgm:t>
        <a:bodyPr/>
        <a:lstStyle/>
        <a:p>
          <a:endParaRPr lang="en-US"/>
        </a:p>
      </dgm:t>
    </dgm:pt>
    <dgm:pt modelId="{72C482CD-40FA-47D3-972C-8A98E375AF16}" type="pres">
      <dgm:prSet presAssocID="{0907BEB1-3575-48F6-BE86-CDE7AF805EB6}" presName="root" presStyleCnt="0">
        <dgm:presLayoutVars>
          <dgm:dir/>
          <dgm:resizeHandles val="exact"/>
        </dgm:presLayoutVars>
      </dgm:prSet>
      <dgm:spPr/>
    </dgm:pt>
    <dgm:pt modelId="{E72319ED-4CA0-45C1-BBAF-E22D3B4B85E4}" type="pres">
      <dgm:prSet presAssocID="{0907BEB1-3575-48F6-BE86-CDE7AF805EB6}" presName="container" presStyleCnt="0">
        <dgm:presLayoutVars>
          <dgm:dir/>
          <dgm:resizeHandles val="exact"/>
        </dgm:presLayoutVars>
      </dgm:prSet>
      <dgm:spPr/>
    </dgm:pt>
    <dgm:pt modelId="{99F3E84F-DFF8-42F9-9CF7-19D7127AA747}" type="pres">
      <dgm:prSet presAssocID="{28F63A80-3C0A-40A5-810B-C225DBC77D6D}" presName="compNode" presStyleCnt="0"/>
      <dgm:spPr/>
    </dgm:pt>
    <dgm:pt modelId="{6AC2AB38-9E35-4BEB-BBB6-F51602BAE262}" type="pres">
      <dgm:prSet presAssocID="{28F63A80-3C0A-40A5-810B-C225DBC77D6D}" presName="iconBgRect" presStyleLbl="bgShp" presStyleIdx="0" presStyleCnt="4"/>
      <dgm:spPr/>
    </dgm:pt>
    <dgm:pt modelId="{F6A2045F-6218-4CA9-AF92-0CB050EFCE15}" type="pres">
      <dgm:prSet presAssocID="{28F63A80-3C0A-40A5-810B-C225DBC77D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8A0CE4-1D74-4633-86D1-FEDBA6C7DA3A}" type="pres">
      <dgm:prSet presAssocID="{28F63A80-3C0A-40A5-810B-C225DBC77D6D}" presName="spaceRect" presStyleCnt="0"/>
      <dgm:spPr/>
    </dgm:pt>
    <dgm:pt modelId="{A4F7EB62-F3F7-4B70-9ADA-3FA5F3E48443}" type="pres">
      <dgm:prSet presAssocID="{28F63A80-3C0A-40A5-810B-C225DBC77D6D}" presName="textRect" presStyleLbl="revTx" presStyleIdx="0" presStyleCnt="4">
        <dgm:presLayoutVars>
          <dgm:chMax val="1"/>
          <dgm:chPref val="1"/>
        </dgm:presLayoutVars>
      </dgm:prSet>
      <dgm:spPr/>
    </dgm:pt>
    <dgm:pt modelId="{A319D17B-C04A-486E-80D1-DA1BE1FD7CF1}" type="pres">
      <dgm:prSet presAssocID="{CFC61722-B793-4916-BEE7-0CC6B605A08B}" presName="sibTrans" presStyleLbl="sibTrans2D1" presStyleIdx="0" presStyleCnt="0"/>
      <dgm:spPr/>
    </dgm:pt>
    <dgm:pt modelId="{DE196883-6C7A-482F-B280-D64F2743A244}" type="pres">
      <dgm:prSet presAssocID="{64A47E88-89A7-4882-BED3-8E26F8EDC2D4}" presName="compNode" presStyleCnt="0"/>
      <dgm:spPr/>
    </dgm:pt>
    <dgm:pt modelId="{32719277-1D22-45CB-84DF-8F3DB1F3AE2E}" type="pres">
      <dgm:prSet presAssocID="{64A47E88-89A7-4882-BED3-8E26F8EDC2D4}" presName="iconBgRect" presStyleLbl="bgShp" presStyleIdx="1" presStyleCnt="4"/>
      <dgm:spPr/>
    </dgm:pt>
    <dgm:pt modelId="{C5421A8A-0797-4AF3-8FFD-1C74D6A85057}" type="pres">
      <dgm:prSet presAssocID="{64A47E88-89A7-4882-BED3-8E26F8EDC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CDE02F94-3F59-4735-903D-D169BB0FB606}" type="pres">
      <dgm:prSet presAssocID="{64A47E88-89A7-4882-BED3-8E26F8EDC2D4}" presName="spaceRect" presStyleCnt="0"/>
      <dgm:spPr/>
    </dgm:pt>
    <dgm:pt modelId="{721BCD13-8CB3-4558-A89A-D95769E0379D}" type="pres">
      <dgm:prSet presAssocID="{64A47E88-89A7-4882-BED3-8E26F8EDC2D4}" presName="textRect" presStyleLbl="revTx" presStyleIdx="1" presStyleCnt="4">
        <dgm:presLayoutVars>
          <dgm:chMax val="1"/>
          <dgm:chPref val="1"/>
        </dgm:presLayoutVars>
      </dgm:prSet>
      <dgm:spPr/>
    </dgm:pt>
    <dgm:pt modelId="{21E7657D-176A-4451-A820-71CB40180C49}" type="pres">
      <dgm:prSet presAssocID="{39FC8DA6-7095-44E9-89E9-D8F7BB3E535F}" presName="sibTrans" presStyleLbl="sibTrans2D1" presStyleIdx="0" presStyleCnt="0"/>
      <dgm:spPr/>
    </dgm:pt>
    <dgm:pt modelId="{EAA44097-833B-47E9-9323-00DFCF96FC18}" type="pres">
      <dgm:prSet presAssocID="{CCEDB70D-A9DF-4060-95DF-D8F4ED2C6C90}" presName="compNode" presStyleCnt="0"/>
      <dgm:spPr/>
    </dgm:pt>
    <dgm:pt modelId="{74E63B2E-3D2D-40F4-A0B0-1EA1793797B3}" type="pres">
      <dgm:prSet presAssocID="{CCEDB70D-A9DF-4060-95DF-D8F4ED2C6C90}" presName="iconBgRect" presStyleLbl="bgShp" presStyleIdx="2" presStyleCnt="4"/>
      <dgm:spPr/>
    </dgm:pt>
    <dgm:pt modelId="{FC046814-6E42-4C27-8900-090B5E20D92A}" type="pres">
      <dgm:prSet presAssocID="{CCEDB70D-A9DF-4060-95DF-D8F4ED2C6C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05CAFC-80AD-4C32-A230-11774B45F56F}" type="pres">
      <dgm:prSet presAssocID="{CCEDB70D-A9DF-4060-95DF-D8F4ED2C6C90}" presName="spaceRect" presStyleCnt="0"/>
      <dgm:spPr/>
    </dgm:pt>
    <dgm:pt modelId="{AA86DAA6-0C12-4A03-9DF9-DB9107DC5525}" type="pres">
      <dgm:prSet presAssocID="{CCEDB70D-A9DF-4060-95DF-D8F4ED2C6C90}" presName="textRect" presStyleLbl="revTx" presStyleIdx="2" presStyleCnt="4">
        <dgm:presLayoutVars>
          <dgm:chMax val="1"/>
          <dgm:chPref val="1"/>
        </dgm:presLayoutVars>
      </dgm:prSet>
      <dgm:spPr/>
    </dgm:pt>
    <dgm:pt modelId="{E259F803-A85D-41C2-B23D-CFA1524E479B}" type="pres">
      <dgm:prSet presAssocID="{64F55AFD-C2FA-4D5A-BA3B-3B5B92289B2E}" presName="sibTrans" presStyleLbl="sibTrans2D1" presStyleIdx="0" presStyleCnt="0"/>
      <dgm:spPr/>
    </dgm:pt>
    <dgm:pt modelId="{03134F25-0295-4090-9574-2DD37E36CC08}" type="pres">
      <dgm:prSet presAssocID="{E18D5A14-7B3F-407D-87BF-C3142322AE95}" presName="compNode" presStyleCnt="0"/>
      <dgm:spPr/>
    </dgm:pt>
    <dgm:pt modelId="{35FC6A4C-8059-43B7-8A6D-F26F08EC564A}" type="pres">
      <dgm:prSet presAssocID="{E18D5A14-7B3F-407D-87BF-C3142322AE95}" presName="iconBgRect" presStyleLbl="bgShp" presStyleIdx="3" presStyleCnt="4"/>
      <dgm:spPr/>
    </dgm:pt>
    <dgm:pt modelId="{38242DEE-3B4E-46DD-8CE2-995B69DD15E5}" type="pres">
      <dgm:prSet presAssocID="{E18D5A14-7B3F-407D-87BF-C3142322AE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728C7D6-F16B-433A-91B3-8F81610D2D42}" type="pres">
      <dgm:prSet presAssocID="{E18D5A14-7B3F-407D-87BF-C3142322AE95}" presName="spaceRect" presStyleCnt="0"/>
      <dgm:spPr/>
    </dgm:pt>
    <dgm:pt modelId="{E6F2E9F0-FF63-4889-8D0A-D6F063B7556A}" type="pres">
      <dgm:prSet presAssocID="{E18D5A14-7B3F-407D-87BF-C3142322AE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89DA09-D886-4179-8351-9C58C25E7E1D}" type="presOf" srcId="{0907BEB1-3575-48F6-BE86-CDE7AF805EB6}" destId="{72C482CD-40FA-47D3-972C-8A98E375AF16}" srcOrd="0" destOrd="0" presId="urn:microsoft.com/office/officeart/2018/2/layout/IconCircleList"/>
    <dgm:cxn modelId="{588A1D16-40A4-46CC-A8EE-A2068CCEC663}" srcId="{0907BEB1-3575-48F6-BE86-CDE7AF805EB6}" destId="{64A47E88-89A7-4882-BED3-8E26F8EDC2D4}" srcOrd="1" destOrd="0" parTransId="{0DD940C4-BFDC-499D-982B-8F5007D775AB}" sibTransId="{39FC8DA6-7095-44E9-89E9-D8F7BB3E535F}"/>
    <dgm:cxn modelId="{3DF37724-AF37-4AEA-88C2-B7C6C34A4A7A}" type="presOf" srcId="{CFC61722-B793-4916-BEE7-0CC6B605A08B}" destId="{A319D17B-C04A-486E-80D1-DA1BE1FD7CF1}" srcOrd="0" destOrd="0" presId="urn:microsoft.com/office/officeart/2018/2/layout/IconCircleList"/>
    <dgm:cxn modelId="{53B7CC34-488E-4B9A-858B-8BE2FC23B924}" type="presOf" srcId="{E18D5A14-7B3F-407D-87BF-C3142322AE95}" destId="{E6F2E9F0-FF63-4889-8D0A-D6F063B7556A}" srcOrd="0" destOrd="0" presId="urn:microsoft.com/office/officeart/2018/2/layout/IconCircleList"/>
    <dgm:cxn modelId="{8700A243-17AB-416E-B1AC-915DE8A0948B}" type="presOf" srcId="{39FC8DA6-7095-44E9-89E9-D8F7BB3E535F}" destId="{21E7657D-176A-4451-A820-71CB40180C49}" srcOrd="0" destOrd="0" presId="urn:microsoft.com/office/officeart/2018/2/layout/IconCircleList"/>
    <dgm:cxn modelId="{93F1D172-5AE2-4121-90D5-6218C8A54D35}" type="presOf" srcId="{64A47E88-89A7-4882-BED3-8E26F8EDC2D4}" destId="{721BCD13-8CB3-4558-A89A-D95769E0379D}" srcOrd="0" destOrd="0" presId="urn:microsoft.com/office/officeart/2018/2/layout/IconCircleList"/>
    <dgm:cxn modelId="{DD00BFB1-34DD-4097-B5DF-34733F1DF307}" type="presOf" srcId="{64F55AFD-C2FA-4D5A-BA3B-3B5B92289B2E}" destId="{E259F803-A85D-41C2-B23D-CFA1524E479B}" srcOrd="0" destOrd="0" presId="urn:microsoft.com/office/officeart/2018/2/layout/IconCircleList"/>
    <dgm:cxn modelId="{40D143B7-BC30-43BB-B906-2867BE4744D7}" srcId="{0907BEB1-3575-48F6-BE86-CDE7AF805EB6}" destId="{CCEDB70D-A9DF-4060-95DF-D8F4ED2C6C90}" srcOrd="2" destOrd="0" parTransId="{D088D884-EE1B-44AC-A42E-FB8414AF56E8}" sibTransId="{64F55AFD-C2FA-4D5A-BA3B-3B5B92289B2E}"/>
    <dgm:cxn modelId="{2820F7D0-22C0-421B-82EA-43DAA17DEA8E}" type="presOf" srcId="{28F63A80-3C0A-40A5-810B-C225DBC77D6D}" destId="{A4F7EB62-F3F7-4B70-9ADA-3FA5F3E48443}" srcOrd="0" destOrd="0" presId="urn:microsoft.com/office/officeart/2018/2/layout/IconCircleList"/>
    <dgm:cxn modelId="{17DF68D2-28AC-4873-92AB-2DF59D0826DD}" type="presOf" srcId="{CCEDB70D-A9DF-4060-95DF-D8F4ED2C6C90}" destId="{AA86DAA6-0C12-4A03-9DF9-DB9107DC5525}" srcOrd="0" destOrd="0" presId="urn:microsoft.com/office/officeart/2018/2/layout/IconCircleList"/>
    <dgm:cxn modelId="{2381D1E9-CF54-46AE-BFBD-77D682A1C5B4}" srcId="{0907BEB1-3575-48F6-BE86-CDE7AF805EB6}" destId="{E18D5A14-7B3F-407D-87BF-C3142322AE95}" srcOrd="3" destOrd="0" parTransId="{4C2C7230-11CC-43F3-8DAB-81B3E8FA5DA5}" sibTransId="{F53BE925-82DC-4CC4-9909-42E100F82CD1}"/>
    <dgm:cxn modelId="{34CBADF8-53BC-4F47-807B-0B4805F73D25}" srcId="{0907BEB1-3575-48F6-BE86-CDE7AF805EB6}" destId="{28F63A80-3C0A-40A5-810B-C225DBC77D6D}" srcOrd="0" destOrd="0" parTransId="{78E414D2-1333-4D42-B53D-7D965A3253AF}" sibTransId="{CFC61722-B793-4916-BEE7-0CC6B605A08B}"/>
    <dgm:cxn modelId="{D6797E27-068F-46BC-80C1-341AA403F69F}" type="presParOf" srcId="{72C482CD-40FA-47D3-972C-8A98E375AF16}" destId="{E72319ED-4CA0-45C1-BBAF-E22D3B4B85E4}" srcOrd="0" destOrd="0" presId="urn:microsoft.com/office/officeart/2018/2/layout/IconCircleList"/>
    <dgm:cxn modelId="{1A31C20C-AFA9-4B27-961C-A315E8928548}" type="presParOf" srcId="{E72319ED-4CA0-45C1-BBAF-E22D3B4B85E4}" destId="{99F3E84F-DFF8-42F9-9CF7-19D7127AA747}" srcOrd="0" destOrd="0" presId="urn:microsoft.com/office/officeart/2018/2/layout/IconCircleList"/>
    <dgm:cxn modelId="{3D561CEA-21B3-4179-817D-721B9FC089AE}" type="presParOf" srcId="{99F3E84F-DFF8-42F9-9CF7-19D7127AA747}" destId="{6AC2AB38-9E35-4BEB-BBB6-F51602BAE262}" srcOrd="0" destOrd="0" presId="urn:microsoft.com/office/officeart/2018/2/layout/IconCircleList"/>
    <dgm:cxn modelId="{62065910-59CD-41A7-AE29-E40B59FDB668}" type="presParOf" srcId="{99F3E84F-DFF8-42F9-9CF7-19D7127AA747}" destId="{F6A2045F-6218-4CA9-AF92-0CB050EFCE15}" srcOrd="1" destOrd="0" presId="urn:microsoft.com/office/officeart/2018/2/layout/IconCircleList"/>
    <dgm:cxn modelId="{CB431DCC-D8F6-428E-AE05-909886D9407F}" type="presParOf" srcId="{99F3E84F-DFF8-42F9-9CF7-19D7127AA747}" destId="{2D8A0CE4-1D74-4633-86D1-FEDBA6C7DA3A}" srcOrd="2" destOrd="0" presId="urn:microsoft.com/office/officeart/2018/2/layout/IconCircleList"/>
    <dgm:cxn modelId="{3A86A3F2-E138-4826-A99A-7C8DD2F5E2B1}" type="presParOf" srcId="{99F3E84F-DFF8-42F9-9CF7-19D7127AA747}" destId="{A4F7EB62-F3F7-4B70-9ADA-3FA5F3E48443}" srcOrd="3" destOrd="0" presId="urn:microsoft.com/office/officeart/2018/2/layout/IconCircleList"/>
    <dgm:cxn modelId="{DDC54413-60EA-4144-81A3-A3B3C1310459}" type="presParOf" srcId="{E72319ED-4CA0-45C1-BBAF-E22D3B4B85E4}" destId="{A319D17B-C04A-486E-80D1-DA1BE1FD7CF1}" srcOrd="1" destOrd="0" presId="urn:microsoft.com/office/officeart/2018/2/layout/IconCircleList"/>
    <dgm:cxn modelId="{585D4940-9CE6-46E6-BFEB-7E05DCB31A95}" type="presParOf" srcId="{E72319ED-4CA0-45C1-BBAF-E22D3B4B85E4}" destId="{DE196883-6C7A-482F-B280-D64F2743A244}" srcOrd="2" destOrd="0" presId="urn:microsoft.com/office/officeart/2018/2/layout/IconCircleList"/>
    <dgm:cxn modelId="{7B4F8434-4FBA-4787-81F8-A6A1CA74196A}" type="presParOf" srcId="{DE196883-6C7A-482F-B280-D64F2743A244}" destId="{32719277-1D22-45CB-84DF-8F3DB1F3AE2E}" srcOrd="0" destOrd="0" presId="urn:microsoft.com/office/officeart/2018/2/layout/IconCircleList"/>
    <dgm:cxn modelId="{EEE12A14-8166-4DDB-9593-B4BBA44F984A}" type="presParOf" srcId="{DE196883-6C7A-482F-B280-D64F2743A244}" destId="{C5421A8A-0797-4AF3-8FFD-1C74D6A85057}" srcOrd="1" destOrd="0" presId="urn:microsoft.com/office/officeart/2018/2/layout/IconCircleList"/>
    <dgm:cxn modelId="{4961CE61-D5AD-4091-9AB1-8D61DD1AF43B}" type="presParOf" srcId="{DE196883-6C7A-482F-B280-D64F2743A244}" destId="{CDE02F94-3F59-4735-903D-D169BB0FB606}" srcOrd="2" destOrd="0" presId="urn:microsoft.com/office/officeart/2018/2/layout/IconCircleList"/>
    <dgm:cxn modelId="{F56F89E9-CD03-4003-BE30-BB7E0FD0A3C9}" type="presParOf" srcId="{DE196883-6C7A-482F-B280-D64F2743A244}" destId="{721BCD13-8CB3-4558-A89A-D95769E0379D}" srcOrd="3" destOrd="0" presId="urn:microsoft.com/office/officeart/2018/2/layout/IconCircleList"/>
    <dgm:cxn modelId="{061E3F2E-13FF-4542-B97C-4754840AF6EC}" type="presParOf" srcId="{E72319ED-4CA0-45C1-BBAF-E22D3B4B85E4}" destId="{21E7657D-176A-4451-A820-71CB40180C49}" srcOrd="3" destOrd="0" presId="urn:microsoft.com/office/officeart/2018/2/layout/IconCircleList"/>
    <dgm:cxn modelId="{61948B3B-7377-4168-9947-3D8EEA914815}" type="presParOf" srcId="{E72319ED-4CA0-45C1-BBAF-E22D3B4B85E4}" destId="{EAA44097-833B-47E9-9323-00DFCF96FC18}" srcOrd="4" destOrd="0" presId="urn:microsoft.com/office/officeart/2018/2/layout/IconCircleList"/>
    <dgm:cxn modelId="{C46DF363-C33D-4B55-B1DC-13B742540B30}" type="presParOf" srcId="{EAA44097-833B-47E9-9323-00DFCF96FC18}" destId="{74E63B2E-3D2D-40F4-A0B0-1EA1793797B3}" srcOrd="0" destOrd="0" presId="urn:microsoft.com/office/officeart/2018/2/layout/IconCircleList"/>
    <dgm:cxn modelId="{DD0C8474-5E12-4485-9E8B-C530CB6EA404}" type="presParOf" srcId="{EAA44097-833B-47E9-9323-00DFCF96FC18}" destId="{FC046814-6E42-4C27-8900-090B5E20D92A}" srcOrd="1" destOrd="0" presId="urn:microsoft.com/office/officeart/2018/2/layout/IconCircleList"/>
    <dgm:cxn modelId="{7D401318-ECCE-48CA-A143-E321AA78DDDD}" type="presParOf" srcId="{EAA44097-833B-47E9-9323-00DFCF96FC18}" destId="{D005CAFC-80AD-4C32-A230-11774B45F56F}" srcOrd="2" destOrd="0" presId="urn:microsoft.com/office/officeart/2018/2/layout/IconCircleList"/>
    <dgm:cxn modelId="{C2AFB95F-831E-4489-BCD5-AF0323BCC808}" type="presParOf" srcId="{EAA44097-833B-47E9-9323-00DFCF96FC18}" destId="{AA86DAA6-0C12-4A03-9DF9-DB9107DC5525}" srcOrd="3" destOrd="0" presId="urn:microsoft.com/office/officeart/2018/2/layout/IconCircleList"/>
    <dgm:cxn modelId="{30146173-BF60-4D50-9796-E3B67AC9C6EC}" type="presParOf" srcId="{E72319ED-4CA0-45C1-BBAF-E22D3B4B85E4}" destId="{E259F803-A85D-41C2-B23D-CFA1524E479B}" srcOrd="5" destOrd="0" presId="urn:microsoft.com/office/officeart/2018/2/layout/IconCircleList"/>
    <dgm:cxn modelId="{9AA1E396-B670-49F6-B22C-1D39100E1390}" type="presParOf" srcId="{E72319ED-4CA0-45C1-BBAF-E22D3B4B85E4}" destId="{03134F25-0295-4090-9574-2DD37E36CC08}" srcOrd="6" destOrd="0" presId="urn:microsoft.com/office/officeart/2018/2/layout/IconCircleList"/>
    <dgm:cxn modelId="{5D7E4E3A-9053-4B9B-8E42-A0A681507CBE}" type="presParOf" srcId="{03134F25-0295-4090-9574-2DD37E36CC08}" destId="{35FC6A4C-8059-43B7-8A6D-F26F08EC564A}" srcOrd="0" destOrd="0" presId="urn:microsoft.com/office/officeart/2018/2/layout/IconCircleList"/>
    <dgm:cxn modelId="{C4F043D6-F7AB-4F3F-87CE-706AEB533F14}" type="presParOf" srcId="{03134F25-0295-4090-9574-2DD37E36CC08}" destId="{38242DEE-3B4E-46DD-8CE2-995B69DD15E5}" srcOrd="1" destOrd="0" presId="urn:microsoft.com/office/officeart/2018/2/layout/IconCircleList"/>
    <dgm:cxn modelId="{92ED2296-D3E4-44E9-B5CA-527D0050147D}" type="presParOf" srcId="{03134F25-0295-4090-9574-2DD37E36CC08}" destId="{4728C7D6-F16B-433A-91B3-8F81610D2D42}" srcOrd="2" destOrd="0" presId="urn:microsoft.com/office/officeart/2018/2/layout/IconCircleList"/>
    <dgm:cxn modelId="{410EC26F-429C-4BDF-8879-BD7EA0E42FBF}" type="presParOf" srcId="{03134F25-0295-4090-9574-2DD37E36CC08}" destId="{E6F2E9F0-FF63-4889-8D0A-D6F063B755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B90FE-C055-4105-AD66-312B246557F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605FEB-4948-4C41-BCAD-132ECB9550A6}">
      <dgm:prSet/>
      <dgm:spPr/>
      <dgm:t>
        <a:bodyPr/>
        <a:lstStyle/>
        <a:p>
          <a:r>
            <a:rPr lang="en-US"/>
            <a:t>ALU: In computing an ALU is combinational digital circuit that performs arithmetic and bitwise operations on integer binary numbers</a:t>
          </a:r>
        </a:p>
      </dgm:t>
    </dgm:pt>
    <dgm:pt modelId="{642DE946-C6DA-480E-A316-3E42E359EE6F}" type="parTrans" cxnId="{CCC8C04D-2B93-4910-B926-335484A172D8}">
      <dgm:prSet/>
      <dgm:spPr/>
      <dgm:t>
        <a:bodyPr/>
        <a:lstStyle/>
        <a:p>
          <a:endParaRPr lang="en-US"/>
        </a:p>
      </dgm:t>
    </dgm:pt>
    <dgm:pt modelId="{D6C6243A-321E-483F-BAFF-142B905DE189}" type="sibTrans" cxnId="{CCC8C04D-2B93-4910-B926-335484A172D8}">
      <dgm:prSet/>
      <dgm:spPr/>
      <dgm:t>
        <a:bodyPr/>
        <a:lstStyle/>
        <a:p>
          <a:endParaRPr lang="en-US"/>
        </a:p>
      </dgm:t>
    </dgm:pt>
    <dgm:pt modelId="{900E1971-2EE0-466C-9EAA-97920B8F4A03}">
      <dgm:prSet/>
      <dgm:spPr/>
      <dgm:t>
        <a:bodyPr/>
        <a:lstStyle/>
        <a:p>
          <a:r>
            <a:rPr lang="en-IN"/>
            <a:t>Input and output signals: integer operand, status, opcode, integer result</a:t>
          </a:r>
          <a:endParaRPr lang="en-US"/>
        </a:p>
      </dgm:t>
    </dgm:pt>
    <dgm:pt modelId="{F5213238-C555-448E-A0C2-68D2B8BD897E}" type="parTrans" cxnId="{A6384DFC-9DCA-4930-B8EA-F53657E15A62}">
      <dgm:prSet/>
      <dgm:spPr/>
      <dgm:t>
        <a:bodyPr/>
        <a:lstStyle/>
        <a:p>
          <a:endParaRPr lang="en-US"/>
        </a:p>
      </dgm:t>
    </dgm:pt>
    <dgm:pt modelId="{CB826B6A-7D16-4E9A-A321-1AE0AC4E4700}" type="sibTrans" cxnId="{A6384DFC-9DCA-4930-B8EA-F53657E15A62}">
      <dgm:prSet/>
      <dgm:spPr/>
      <dgm:t>
        <a:bodyPr/>
        <a:lstStyle/>
        <a:p>
          <a:endParaRPr lang="en-US"/>
        </a:p>
      </dgm:t>
    </dgm:pt>
    <dgm:pt modelId="{BE760D53-6589-4630-8682-A27D0DAAEFF0}">
      <dgm:prSet/>
      <dgm:spPr/>
      <dgm:t>
        <a:bodyPr/>
        <a:lstStyle/>
        <a:p>
          <a:r>
            <a:rPr lang="en-IN"/>
            <a:t>CPU: A central processing unit also called a central processor,main processor is the electronic circuitry that executes instructions comprising a computer program</a:t>
          </a:r>
          <a:endParaRPr lang="en-US"/>
        </a:p>
      </dgm:t>
    </dgm:pt>
    <dgm:pt modelId="{1CDF8D09-4CF7-472B-A924-D14BC98B9A8C}" type="parTrans" cxnId="{9225DA3F-BE9E-4ABD-9B67-DC695BF93106}">
      <dgm:prSet/>
      <dgm:spPr/>
      <dgm:t>
        <a:bodyPr/>
        <a:lstStyle/>
        <a:p>
          <a:endParaRPr lang="en-US"/>
        </a:p>
      </dgm:t>
    </dgm:pt>
    <dgm:pt modelId="{2F900204-E4C4-4B4C-BED7-406B7757ECFA}" type="sibTrans" cxnId="{9225DA3F-BE9E-4ABD-9B67-DC695BF93106}">
      <dgm:prSet/>
      <dgm:spPr/>
      <dgm:t>
        <a:bodyPr/>
        <a:lstStyle/>
        <a:p>
          <a:endParaRPr lang="en-US"/>
        </a:p>
      </dgm:t>
    </dgm:pt>
    <dgm:pt modelId="{2E00B8EC-7BDF-4F66-B82F-C413BFA3F4F3}">
      <dgm:prSet/>
      <dgm:spPr/>
      <dgm:t>
        <a:bodyPr/>
        <a:lstStyle/>
        <a:p>
          <a:r>
            <a:rPr lang="en-IN"/>
            <a:t>cpu performs basic arithmetic, logic, controlling, and input/output operations</a:t>
          </a:r>
          <a:endParaRPr lang="en-US"/>
        </a:p>
      </dgm:t>
    </dgm:pt>
    <dgm:pt modelId="{4E5DC95F-694E-45EE-8350-15C11E1A9DC6}" type="parTrans" cxnId="{8327203C-8C5B-47A0-B57F-C964DE0D09C7}">
      <dgm:prSet/>
      <dgm:spPr/>
      <dgm:t>
        <a:bodyPr/>
        <a:lstStyle/>
        <a:p>
          <a:endParaRPr lang="en-US"/>
        </a:p>
      </dgm:t>
    </dgm:pt>
    <dgm:pt modelId="{F4676243-B942-487A-BC85-DA6BD6202572}" type="sibTrans" cxnId="{8327203C-8C5B-47A0-B57F-C964DE0D09C7}">
      <dgm:prSet/>
      <dgm:spPr/>
      <dgm:t>
        <a:bodyPr/>
        <a:lstStyle/>
        <a:p>
          <a:endParaRPr lang="en-US"/>
        </a:p>
      </dgm:t>
    </dgm:pt>
    <dgm:pt modelId="{EC4CD965-D713-4214-A88D-0F5C7DF16399}" type="pres">
      <dgm:prSet presAssocID="{1E8B90FE-C055-4105-AD66-312B246557F4}" presName="linear" presStyleCnt="0">
        <dgm:presLayoutVars>
          <dgm:animLvl val="lvl"/>
          <dgm:resizeHandles val="exact"/>
        </dgm:presLayoutVars>
      </dgm:prSet>
      <dgm:spPr/>
    </dgm:pt>
    <dgm:pt modelId="{900D41BA-B5B8-4C88-A78B-75E51888E0F0}" type="pres">
      <dgm:prSet presAssocID="{F1605FEB-4948-4C41-BCAD-132ECB9550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874529-0354-411C-B9C1-0D19A77D5E4A}" type="pres">
      <dgm:prSet presAssocID="{D6C6243A-321E-483F-BAFF-142B905DE189}" presName="spacer" presStyleCnt="0"/>
      <dgm:spPr/>
    </dgm:pt>
    <dgm:pt modelId="{00F1B986-DDAC-4025-BDCA-F8DE01EB1C16}" type="pres">
      <dgm:prSet presAssocID="{900E1971-2EE0-466C-9EAA-97920B8F4A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8F63D2-D4A4-4F8D-9FB1-586AD7312656}" type="pres">
      <dgm:prSet presAssocID="{CB826B6A-7D16-4E9A-A321-1AE0AC4E4700}" presName="spacer" presStyleCnt="0"/>
      <dgm:spPr/>
    </dgm:pt>
    <dgm:pt modelId="{0E85AA5A-04CD-4178-81C2-D096CCB38F3C}" type="pres">
      <dgm:prSet presAssocID="{BE760D53-6589-4630-8682-A27D0DAAEF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D4CEE6-521D-4246-BB76-006D6724EF27}" type="pres">
      <dgm:prSet presAssocID="{2F900204-E4C4-4B4C-BED7-406B7757ECFA}" presName="spacer" presStyleCnt="0"/>
      <dgm:spPr/>
    </dgm:pt>
    <dgm:pt modelId="{DBA0A722-43F5-4EF3-86E6-E7B40DF69CF1}" type="pres">
      <dgm:prSet presAssocID="{2E00B8EC-7BDF-4F66-B82F-C413BFA3F4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BA140A-0154-471E-9964-ED6A7E63DD53}" type="presOf" srcId="{1E8B90FE-C055-4105-AD66-312B246557F4}" destId="{EC4CD965-D713-4214-A88D-0F5C7DF16399}" srcOrd="0" destOrd="0" presId="urn:microsoft.com/office/officeart/2005/8/layout/vList2"/>
    <dgm:cxn modelId="{8327203C-8C5B-47A0-B57F-C964DE0D09C7}" srcId="{1E8B90FE-C055-4105-AD66-312B246557F4}" destId="{2E00B8EC-7BDF-4F66-B82F-C413BFA3F4F3}" srcOrd="3" destOrd="0" parTransId="{4E5DC95F-694E-45EE-8350-15C11E1A9DC6}" sibTransId="{F4676243-B942-487A-BC85-DA6BD6202572}"/>
    <dgm:cxn modelId="{9225DA3F-BE9E-4ABD-9B67-DC695BF93106}" srcId="{1E8B90FE-C055-4105-AD66-312B246557F4}" destId="{BE760D53-6589-4630-8682-A27D0DAAEFF0}" srcOrd="2" destOrd="0" parTransId="{1CDF8D09-4CF7-472B-A924-D14BC98B9A8C}" sibTransId="{2F900204-E4C4-4B4C-BED7-406B7757ECFA}"/>
    <dgm:cxn modelId="{CCC8C04D-2B93-4910-B926-335484A172D8}" srcId="{1E8B90FE-C055-4105-AD66-312B246557F4}" destId="{F1605FEB-4948-4C41-BCAD-132ECB9550A6}" srcOrd="0" destOrd="0" parTransId="{642DE946-C6DA-480E-A316-3E42E359EE6F}" sibTransId="{D6C6243A-321E-483F-BAFF-142B905DE189}"/>
    <dgm:cxn modelId="{16B2957F-B616-4847-A950-0A32C8B9DDAD}" type="presOf" srcId="{F1605FEB-4948-4C41-BCAD-132ECB9550A6}" destId="{900D41BA-B5B8-4C88-A78B-75E51888E0F0}" srcOrd="0" destOrd="0" presId="urn:microsoft.com/office/officeart/2005/8/layout/vList2"/>
    <dgm:cxn modelId="{E9D57086-1057-4B13-9FD9-914E1AC0C0D1}" type="presOf" srcId="{BE760D53-6589-4630-8682-A27D0DAAEFF0}" destId="{0E85AA5A-04CD-4178-81C2-D096CCB38F3C}" srcOrd="0" destOrd="0" presId="urn:microsoft.com/office/officeart/2005/8/layout/vList2"/>
    <dgm:cxn modelId="{F18BE9A1-E1BE-4A40-80E0-F870AF7B2006}" type="presOf" srcId="{2E00B8EC-7BDF-4F66-B82F-C413BFA3F4F3}" destId="{DBA0A722-43F5-4EF3-86E6-E7B40DF69CF1}" srcOrd="0" destOrd="0" presId="urn:microsoft.com/office/officeart/2005/8/layout/vList2"/>
    <dgm:cxn modelId="{22D181B7-17F0-4FD8-9A40-97252E35BA4D}" type="presOf" srcId="{900E1971-2EE0-466C-9EAA-97920B8F4A03}" destId="{00F1B986-DDAC-4025-BDCA-F8DE01EB1C16}" srcOrd="0" destOrd="0" presId="urn:microsoft.com/office/officeart/2005/8/layout/vList2"/>
    <dgm:cxn modelId="{A6384DFC-9DCA-4930-B8EA-F53657E15A62}" srcId="{1E8B90FE-C055-4105-AD66-312B246557F4}" destId="{900E1971-2EE0-466C-9EAA-97920B8F4A03}" srcOrd="1" destOrd="0" parTransId="{F5213238-C555-448E-A0C2-68D2B8BD897E}" sibTransId="{CB826B6A-7D16-4E9A-A321-1AE0AC4E4700}"/>
    <dgm:cxn modelId="{A34CCC66-A93A-402A-B1E5-020A3A13FF7D}" type="presParOf" srcId="{EC4CD965-D713-4214-A88D-0F5C7DF16399}" destId="{900D41BA-B5B8-4C88-A78B-75E51888E0F0}" srcOrd="0" destOrd="0" presId="urn:microsoft.com/office/officeart/2005/8/layout/vList2"/>
    <dgm:cxn modelId="{181E931F-DB25-4887-A330-C955139E2C6D}" type="presParOf" srcId="{EC4CD965-D713-4214-A88D-0F5C7DF16399}" destId="{D3874529-0354-411C-B9C1-0D19A77D5E4A}" srcOrd="1" destOrd="0" presId="urn:microsoft.com/office/officeart/2005/8/layout/vList2"/>
    <dgm:cxn modelId="{531BC40E-B031-4EDE-BDD9-F5BDA85DCBB4}" type="presParOf" srcId="{EC4CD965-D713-4214-A88D-0F5C7DF16399}" destId="{00F1B986-DDAC-4025-BDCA-F8DE01EB1C16}" srcOrd="2" destOrd="0" presId="urn:microsoft.com/office/officeart/2005/8/layout/vList2"/>
    <dgm:cxn modelId="{BC70CE0E-5E89-4E4C-A1F8-1A47274A34F5}" type="presParOf" srcId="{EC4CD965-D713-4214-A88D-0F5C7DF16399}" destId="{468F63D2-D4A4-4F8D-9FB1-586AD7312656}" srcOrd="3" destOrd="0" presId="urn:microsoft.com/office/officeart/2005/8/layout/vList2"/>
    <dgm:cxn modelId="{D2D9267F-8D83-4225-878C-AB74AA486FF4}" type="presParOf" srcId="{EC4CD965-D713-4214-A88D-0F5C7DF16399}" destId="{0E85AA5A-04CD-4178-81C2-D096CCB38F3C}" srcOrd="4" destOrd="0" presId="urn:microsoft.com/office/officeart/2005/8/layout/vList2"/>
    <dgm:cxn modelId="{DE393168-8802-4261-85CA-983D18B873FC}" type="presParOf" srcId="{EC4CD965-D713-4214-A88D-0F5C7DF16399}" destId="{6AD4CEE6-521D-4246-BB76-006D6724EF27}" srcOrd="5" destOrd="0" presId="urn:microsoft.com/office/officeart/2005/8/layout/vList2"/>
    <dgm:cxn modelId="{B2DE4E04-4832-4A89-A5FE-A030CD594824}" type="presParOf" srcId="{EC4CD965-D713-4214-A88D-0F5C7DF16399}" destId="{DBA0A722-43F5-4EF3-86E6-E7B40DF69C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2AB38-9E35-4BEB-BBB6-F51602BAE262}">
      <dsp:nvSpPr>
        <dsp:cNvPr id="0" name=""/>
        <dsp:cNvSpPr/>
      </dsp:nvSpPr>
      <dsp:spPr>
        <a:xfrm>
          <a:off x="60186" y="441408"/>
          <a:ext cx="1257386" cy="12573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2045F-6218-4CA9-AF92-0CB050EFCE15}">
      <dsp:nvSpPr>
        <dsp:cNvPr id="0" name=""/>
        <dsp:cNvSpPr/>
      </dsp:nvSpPr>
      <dsp:spPr>
        <a:xfrm>
          <a:off x="324237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7EB62-F3F7-4B70-9ADA-3FA5F3E48443}">
      <dsp:nvSpPr>
        <dsp:cNvPr id="0" name=""/>
        <dsp:cNvSpPr/>
      </dsp:nvSpPr>
      <dsp:spPr>
        <a:xfrm>
          <a:off x="1587013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unit: An input unit is something you connect to a computer that sends information into the computer</a:t>
          </a:r>
        </a:p>
      </dsp:txBody>
      <dsp:txXfrm>
        <a:off x="1587013" y="441408"/>
        <a:ext cx="2963839" cy="1257386"/>
      </dsp:txXfrm>
    </dsp:sp>
    <dsp:sp modelId="{32719277-1D22-45CB-84DF-8F3DB1F3AE2E}">
      <dsp:nvSpPr>
        <dsp:cNvPr id="0" name=""/>
        <dsp:cNvSpPr/>
      </dsp:nvSpPr>
      <dsp:spPr>
        <a:xfrm>
          <a:off x="5067279" y="441408"/>
          <a:ext cx="1257386" cy="12573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21A8A-0797-4AF3-8FFD-1C74D6A85057}">
      <dsp:nvSpPr>
        <dsp:cNvPr id="0" name=""/>
        <dsp:cNvSpPr/>
      </dsp:nvSpPr>
      <dsp:spPr>
        <a:xfrm>
          <a:off x="5331331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BCD13-8CB3-4558-A89A-D95769E0379D}">
      <dsp:nvSpPr>
        <dsp:cNvPr id="0" name=""/>
        <dsp:cNvSpPr/>
      </dsp:nvSpPr>
      <dsp:spPr>
        <a:xfrm>
          <a:off x="6594106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Examples: Keyboard ,mouse, scanners etc.</a:t>
          </a:r>
        </a:p>
      </dsp:txBody>
      <dsp:txXfrm>
        <a:off x="6594106" y="441408"/>
        <a:ext cx="2963839" cy="1257386"/>
      </dsp:txXfrm>
    </dsp:sp>
    <dsp:sp modelId="{74E63B2E-3D2D-40F4-A0B0-1EA1793797B3}">
      <dsp:nvSpPr>
        <dsp:cNvPr id="0" name=""/>
        <dsp:cNvSpPr/>
      </dsp:nvSpPr>
      <dsp:spPr>
        <a:xfrm>
          <a:off x="60186" y="2394686"/>
          <a:ext cx="1257386" cy="12573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46814-6E42-4C27-8900-090B5E20D92A}">
      <dsp:nvSpPr>
        <dsp:cNvPr id="0" name=""/>
        <dsp:cNvSpPr/>
      </dsp:nvSpPr>
      <dsp:spPr>
        <a:xfrm>
          <a:off x="324237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DAA6-0C12-4A03-9DF9-DB9107DC5525}">
      <dsp:nvSpPr>
        <dsp:cNvPr id="0" name=""/>
        <dsp:cNvSpPr/>
      </dsp:nvSpPr>
      <dsp:spPr>
        <a:xfrm>
          <a:off x="1587013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Output unit: An output unit is something you connect to a computer that has information sent to it</a:t>
          </a:r>
          <a:endParaRPr lang="en-US" sz="1800" kern="1200"/>
        </a:p>
      </dsp:txBody>
      <dsp:txXfrm>
        <a:off x="1587013" y="2394686"/>
        <a:ext cx="2963839" cy="1257386"/>
      </dsp:txXfrm>
    </dsp:sp>
    <dsp:sp modelId="{35FC6A4C-8059-43B7-8A6D-F26F08EC564A}">
      <dsp:nvSpPr>
        <dsp:cNvPr id="0" name=""/>
        <dsp:cNvSpPr/>
      </dsp:nvSpPr>
      <dsp:spPr>
        <a:xfrm>
          <a:off x="5067279" y="2394686"/>
          <a:ext cx="1257386" cy="1257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42DEE-3B4E-46DD-8CE2-995B69DD15E5}">
      <dsp:nvSpPr>
        <dsp:cNvPr id="0" name=""/>
        <dsp:cNvSpPr/>
      </dsp:nvSpPr>
      <dsp:spPr>
        <a:xfrm>
          <a:off x="5331331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E9F0-FF63-4889-8D0A-D6F063B7556A}">
      <dsp:nvSpPr>
        <dsp:cNvPr id="0" name=""/>
        <dsp:cNvSpPr/>
      </dsp:nvSpPr>
      <dsp:spPr>
        <a:xfrm>
          <a:off x="6594106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Examples: Printer, Moniter</a:t>
          </a:r>
          <a:endParaRPr lang="en-US" sz="1800" kern="1200"/>
        </a:p>
      </dsp:txBody>
      <dsp:txXfrm>
        <a:off x="6594106" y="2394686"/>
        <a:ext cx="2963839" cy="125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D41BA-B5B8-4C88-A78B-75E51888E0F0}">
      <dsp:nvSpPr>
        <dsp:cNvPr id="0" name=""/>
        <dsp:cNvSpPr/>
      </dsp:nvSpPr>
      <dsp:spPr>
        <a:xfrm>
          <a:off x="0" y="297390"/>
          <a:ext cx="6628804" cy="1053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ALU: In computing an ALU is combinational digital circuit that performs arithmetic and bitwise operations on integer binary numbers</a:t>
          </a:r>
        </a:p>
      </dsp:txBody>
      <dsp:txXfrm>
        <a:off x="51403" y="348793"/>
        <a:ext cx="6525998" cy="950194"/>
      </dsp:txXfrm>
    </dsp:sp>
    <dsp:sp modelId="{00F1B986-DDAC-4025-BDCA-F8DE01EB1C16}">
      <dsp:nvSpPr>
        <dsp:cNvPr id="0" name=""/>
        <dsp:cNvSpPr/>
      </dsp:nvSpPr>
      <dsp:spPr>
        <a:xfrm>
          <a:off x="0" y="1407990"/>
          <a:ext cx="6628804" cy="10530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Input and output signals: integer operand, status, opcode, integer result</a:t>
          </a:r>
          <a:endParaRPr lang="en-US" sz="2000" kern="1200"/>
        </a:p>
      </dsp:txBody>
      <dsp:txXfrm>
        <a:off x="51403" y="1459393"/>
        <a:ext cx="6525998" cy="950194"/>
      </dsp:txXfrm>
    </dsp:sp>
    <dsp:sp modelId="{0E85AA5A-04CD-4178-81C2-D096CCB38F3C}">
      <dsp:nvSpPr>
        <dsp:cNvPr id="0" name=""/>
        <dsp:cNvSpPr/>
      </dsp:nvSpPr>
      <dsp:spPr>
        <a:xfrm>
          <a:off x="0" y="2518590"/>
          <a:ext cx="6628804" cy="10530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CPU: A central processing unit also called a central processor,main processor is the electronic circuitry that executes instructions comprising a computer program</a:t>
          </a:r>
          <a:endParaRPr lang="en-US" sz="2000" kern="1200"/>
        </a:p>
      </dsp:txBody>
      <dsp:txXfrm>
        <a:off x="51403" y="2569993"/>
        <a:ext cx="6525998" cy="950194"/>
      </dsp:txXfrm>
    </dsp:sp>
    <dsp:sp modelId="{DBA0A722-43F5-4EF3-86E6-E7B40DF69CF1}">
      <dsp:nvSpPr>
        <dsp:cNvPr id="0" name=""/>
        <dsp:cNvSpPr/>
      </dsp:nvSpPr>
      <dsp:spPr>
        <a:xfrm>
          <a:off x="0" y="3629190"/>
          <a:ext cx="6628804" cy="1053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cpu performs basic arithmetic, logic, controlling, and input/output operations</a:t>
          </a:r>
          <a:endParaRPr lang="en-US" sz="2000" kern="1200"/>
        </a:p>
      </dsp:txBody>
      <dsp:txXfrm>
        <a:off x="51403" y="3680593"/>
        <a:ext cx="6525998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0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81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2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06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2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5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A56C-4F04-42C4-8930-865D2E95250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5C5724-D536-4C0C-95C2-21F97E028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2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9C97-60D7-44F5-B75B-4407247E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/>
              <a:t>COMPUTER</a:t>
            </a:r>
            <a:r>
              <a:rPr lang="en-US" dirty="0"/>
              <a:t> </a:t>
            </a:r>
            <a:r>
              <a:rPr lang="en-US"/>
              <a:t>HARDWARE</a:t>
            </a:r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10E01366-AC78-4D1E-A7D4-76D20CD37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F177-A31C-4CE1-8525-16B62A5F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 unit</a:t>
            </a:r>
          </a:p>
          <a:p>
            <a:r>
              <a:rPr lang="en-US" sz="2800" dirty="0"/>
              <a:t>Output unit</a:t>
            </a:r>
          </a:p>
          <a:p>
            <a:r>
              <a:rPr lang="en-US" sz="2800" dirty="0"/>
              <a:t>Memory unit</a:t>
            </a:r>
          </a:p>
          <a:p>
            <a:r>
              <a:rPr lang="en-US" sz="2800" dirty="0"/>
              <a:t>ALU  (Arithmetic logic unit)</a:t>
            </a:r>
          </a:p>
          <a:p>
            <a:r>
              <a:rPr lang="en-US" sz="2800" dirty="0"/>
              <a:t>CPU (central Processing unit)</a:t>
            </a:r>
          </a:p>
          <a:p>
            <a:r>
              <a:rPr lang="en-US" sz="2800" dirty="0"/>
              <a:t>Secondary storage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63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4BD86-68CE-41CC-B746-C27E4D64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INPUT UNIT &amp; OUTPUT UNIT</a:t>
            </a:r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56921-3ECF-4B82-9746-80577E1AC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1342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2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603F6-637E-4B5A-8956-10D3EBD1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ALU(Arithmetic logic unit)&amp;</a:t>
            </a:r>
            <a:br>
              <a:rPr lang="en-US" sz="3700"/>
            </a:br>
            <a:r>
              <a:rPr lang="en-US" sz="3700"/>
              <a:t>CPU(Central processing unit)A </a:t>
            </a:r>
            <a:endParaRPr lang="en-IN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FC283-57FC-4E8C-80A5-5866C90E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002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1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746345-4C9E-4B10-95ED-59D449DA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SECONDARY STORAGE &amp; MEMORY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A345-C122-4EB6-9E64-4370C6DA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Secondary storage: Secondary storage is non-volatile, long-term storage.it is used to keep programs and data indefinitely</a:t>
            </a:r>
          </a:p>
          <a:p>
            <a:pPr>
              <a:lnSpc>
                <a:spcPct val="90000"/>
              </a:lnSpc>
            </a:pPr>
            <a:r>
              <a:rPr lang="en-US" dirty="0"/>
              <a:t>Without secondary storage all programs and data would be lost the moment the computer is switched off.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Examples: Hard disk, CD, DVD etc.</a:t>
            </a:r>
          </a:p>
          <a:p>
            <a:pPr>
              <a:lnSpc>
                <a:spcPct val="90000"/>
              </a:lnSpc>
            </a:pPr>
            <a:r>
              <a:rPr lang="en-IN" dirty="0"/>
              <a:t>Memory unit: is the amount of data that can be stored in the storage unit.</a:t>
            </a:r>
          </a:p>
          <a:p>
            <a:pPr>
              <a:lnSpc>
                <a:spcPct val="90000"/>
              </a:lnSpc>
            </a:pPr>
            <a:r>
              <a:rPr lang="en-IN" dirty="0"/>
              <a:t>This storage capacity is expressed in terms of bytes.</a:t>
            </a:r>
          </a:p>
          <a:p>
            <a:pPr>
              <a:lnSpc>
                <a:spcPct val="90000"/>
              </a:lnSpc>
            </a:pPr>
            <a:r>
              <a:rPr lang="en-IN" dirty="0"/>
              <a:t>RAM(random access memory) data is temporarily stored,</a:t>
            </a:r>
          </a:p>
          <a:p>
            <a:pPr>
              <a:lnSpc>
                <a:spcPct val="90000"/>
              </a:lnSpc>
            </a:pPr>
            <a:r>
              <a:rPr lang="en-IN" dirty="0"/>
              <a:t>ROM(read-only memory) data is permanently stored.</a:t>
            </a:r>
          </a:p>
        </p:txBody>
      </p:sp>
    </p:spTree>
    <p:extLst>
      <p:ext uri="{BB962C8B-B14F-4D97-AF65-F5344CB8AC3E}">
        <p14:creationId xmlns:p14="http://schemas.microsoft.com/office/powerpoint/2010/main" val="408349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786D60-2C3D-453D-BE5B-D2CC3086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    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C18C6D4-7474-47E4-89CB-B3AD1A38C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98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F875B1E38CDE42A626C4CB389534CC" ma:contentTypeVersion="2" ma:contentTypeDescription="Create a new document." ma:contentTypeScope="" ma:versionID="ccd8a312316b6d0b4d7c77b02eaa1982">
  <xsd:schema xmlns:xsd="http://www.w3.org/2001/XMLSchema" xmlns:xs="http://www.w3.org/2001/XMLSchema" xmlns:p="http://schemas.microsoft.com/office/2006/metadata/properties" xmlns:ns3="8a965818-6ae4-4ea3-bddc-d120d432da3b" targetNamespace="http://schemas.microsoft.com/office/2006/metadata/properties" ma:root="true" ma:fieldsID="454a8b7ef180a5fc9619a79ae619f651" ns3:_="">
    <xsd:import namespace="8a965818-6ae4-4ea3-bddc-d120d432da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5818-6ae4-4ea3-bddc-d120d432d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CAF77-B805-47F6-8260-7EF50A1DB4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5818-6ae4-4ea3-bddc-d120d432d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BF865A-DBA6-407B-B51E-8C9A2DE0F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D0902-567D-45E7-8316-76B51478063F}">
  <ds:schemaRefs>
    <ds:schemaRef ds:uri="http://schemas.microsoft.com/office/2006/metadata/properties"/>
    <ds:schemaRef ds:uri="8a965818-6ae4-4ea3-bddc-d120d432da3b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270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COMPUTER HARDWARE</vt:lpstr>
      <vt:lpstr>PowerPoint Presentation</vt:lpstr>
      <vt:lpstr>INPUT UNIT &amp; OUTPUT UNIT</vt:lpstr>
      <vt:lpstr>ALU(Arithmetic logic unit)&amp; CPU(Central processing unit)A </vt:lpstr>
      <vt:lpstr>SECONDARY STORAGE &amp; MEMORY UNIT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KUCHE Shree</dc:creator>
  <cp:lastModifiedBy>KUCHE Shree</cp:lastModifiedBy>
  <cp:revision>1</cp:revision>
  <dcterms:created xsi:type="dcterms:W3CDTF">2022-02-28T04:34:12Z</dcterms:created>
  <dcterms:modified xsi:type="dcterms:W3CDTF">2022-02-28T06:24:24Z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0x01010000F875B1E38CDE42A626C4CB389534CC</vt:lpwstr>
  </property>
</Properties>
</file>