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16B68-FF90-42D2-A3DF-89553A59FAFA}" v="92" dt="2022-03-04T13:55:5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keyvaluepair-2?view=netframework-4.8" TargetMode="External"/><Relationship Id="rId1" Type="http://schemas.openxmlformats.org/officeDocument/2006/relationships/hyperlink" Target="https://docs.microsoft.com/en-us/dotnet/api/system.collections.generic.idictionary-2?view=netframework-4.8" TargetMode="Externa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keyvaluepair-2?view=netframework-4.8" TargetMode="External"/><Relationship Id="rId1" Type="http://schemas.openxmlformats.org/officeDocument/2006/relationships/hyperlink" Target="https://docs.microsoft.com/en-us/dotnet/api/system.collections.generic.idictionary-2?view=netframework-4.8" TargetMode="External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BEAA8-98A8-4DE3-8249-E94600DA26D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FC8423-6C0C-43CA-9140-64D7F5E0D3C3}">
      <dgm:prSet/>
      <dgm:spPr/>
      <dgm:t>
        <a:bodyPr/>
        <a:lstStyle/>
        <a:p>
          <a:r>
            <a:rPr lang="en-US"/>
            <a:t>1.Hardware and Software</a:t>
          </a:r>
        </a:p>
      </dgm:t>
    </dgm:pt>
    <dgm:pt modelId="{3BC708D8-1531-4657-832C-AFE5BF7A34CF}" type="parTrans" cxnId="{8D683FEC-F7DA-49D7-BA90-6D438F0FFC50}">
      <dgm:prSet/>
      <dgm:spPr/>
      <dgm:t>
        <a:bodyPr/>
        <a:lstStyle/>
        <a:p>
          <a:endParaRPr lang="en-US"/>
        </a:p>
      </dgm:t>
    </dgm:pt>
    <dgm:pt modelId="{23C08C83-5FFD-41D6-AF68-708CD2EA8894}" type="sibTrans" cxnId="{8D683FEC-F7DA-49D7-BA90-6D438F0FFC50}">
      <dgm:prSet/>
      <dgm:spPr/>
      <dgm:t>
        <a:bodyPr/>
        <a:lstStyle/>
        <a:p>
          <a:endParaRPr lang="en-US"/>
        </a:p>
      </dgm:t>
    </dgm:pt>
    <dgm:pt modelId="{675DECD0-6FDE-475C-A664-0684393B4950}">
      <dgm:prSet/>
      <dgm:spPr/>
      <dgm:t>
        <a:bodyPr/>
        <a:lstStyle/>
        <a:p>
          <a:r>
            <a:rPr lang="en-US"/>
            <a:t>2.Programming languages</a:t>
          </a:r>
        </a:p>
      </dgm:t>
    </dgm:pt>
    <dgm:pt modelId="{452003D3-3131-4E94-9093-5774F88775D3}" type="parTrans" cxnId="{C22C25D2-5597-4FBE-B78E-9A41995683F9}">
      <dgm:prSet/>
      <dgm:spPr/>
      <dgm:t>
        <a:bodyPr/>
        <a:lstStyle/>
        <a:p>
          <a:endParaRPr lang="en-US"/>
        </a:p>
      </dgm:t>
    </dgm:pt>
    <dgm:pt modelId="{036E78B3-C5A6-4796-9926-2727925A9625}" type="sibTrans" cxnId="{C22C25D2-5597-4FBE-B78E-9A41995683F9}">
      <dgm:prSet/>
      <dgm:spPr/>
      <dgm:t>
        <a:bodyPr/>
        <a:lstStyle/>
        <a:p>
          <a:endParaRPr lang="en-US"/>
        </a:p>
      </dgm:t>
    </dgm:pt>
    <dgm:pt modelId="{BE5CC8EA-EB79-4AAF-88B9-4C879A2B71F4}">
      <dgm:prSet/>
      <dgm:spPr/>
      <dgm:t>
        <a:bodyPr/>
        <a:lstStyle/>
        <a:p>
          <a:r>
            <a:rPr lang="en-US"/>
            <a:t>3.Prpblem solution and software development</a:t>
          </a:r>
        </a:p>
      </dgm:t>
    </dgm:pt>
    <dgm:pt modelId="{CC8C3F8D-7F64-4E3A-80E5-C558AD39BE05}" type="parTrans" cxnId="{0411CC40-34A3-444E-BAAD-F69479B38238}">
      <dgm:prSet/>
      <dgm:spPr/>
      <dgm:t>
        <a:bodyPr/>
        <a:lstStyle/>
        <a:p>
          <a:endParaRPr lang="en-US"/>
        </a:p>
      </dgm:t>
    </dgm:pt>
    <dgm:pt modelId="{7177F2C0-CC76-4A32-9434-B5F19C0311C1}" type="sibTrans" cxnId="{0411CC40-34A3-444E-BAAD-F69479B38238}">
      <dgm:prSet/>
      <dgm:spPr/>
      <dgm:t>
        <a:bodyPr/>
        <a:lstStyle/>
        <a:p>
          <a:endParaRPr lang="en-US"/>
        </a:p>
      </dgm:t>
    </dgm:pt>
    <dgm:pt modelId="{432F6F2A-72EB-4660-9C02-9D6B11201868}">
      <dgm:prSet/>
      <dgm:spPr/>
      <dgm:t>
        <a:bodyPr/>
        <a:lstStyle/>
        <a:p>
          <a:r>
            <a:rPr lang="en-US"/>
            <a:t>4.Algorithms</a:t>
          </a:r>
        </a:p>
      </dgm:t>
    </dgm:pt>
    <dgm:pt modelId="{4FC98A01-9ACB-4EA0-96B3-29B6DFEA2914}" type="parTrans" cxnId="{756F8DA6-D4AF-4BC7-8D8B-90320CA871A4}">
      <dgm:prSet/>
      <dgm:spPr/>
      <dgm:t>
        <a:bodyPr/>
        <a:lstStyle/>
        <a:p>
          <a:endParaRPr lang="en-US"/>
        </a:p>
      </dgm:t>
    </dgm:pt>
    <dgm:pt modelId="{FC3B4353-5188-4507-A563-68AAE0FDD4CC}" type="sibTrans" cxnId="{756F8DA6-D4AF-4BC7-8D8B-90320CA871A4}">
      <dgm:prSet/>
      <dgm:spPr/>
      <dgm:t>
        <a:bodyPr/>
        <a:lstStyle/>
        <a:p>
          <a:endParaRPr lang="en-US"/>
        </a:p>
      </dgm:t>
    </dgm:pt>
    <dgm:pt modelId="{5F4F9B34-80DC-4DE8-873B-4EB8364DD48F}" type="pres">
      <dgm:prSet presAssocID="{B71BEAA8-98A8-4DE3-8249-E94600DA26DE}" presName="linear" presStyleCnt="0">
        <dgm:presLayoutVars>
          <dgm:animLvl val="lvl"/>
          <dgm:resizeHandles val="exact"/>
        </dgm:presLayoutVars>
      </dgm:prSet>
      <dgm:spPr/>
    </dgm:pt>
    <dgm:pt modelId="{5050DCE2-B9FF-4077-B8CF-B4DE8AB1C301}" type="pres">
      <dgm:prSet presAssocID="{83FC8423-6C0C-43CA-9140-64D7F5E0D3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9FE756-FBF4-4243-B072-0B6CCCAB9AEE}" type="pres">
      <dgm:prSet presAssocID="{23C08C83-5FFD-41D6-AF68-708CD2EA8894}" presName="spacer" presStyleCnt="0"/>
      <dgm:spPr/>
    </dgm:pt>
    <dgm:pt modelId="{F5E028B5-1F82-4602-942D-125A4A51DD1C}" type="pres">
      <dgm:prSet presAssocID="{675DECD0-6FDE-475C-A664-0684393B49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46CED0-F84D-4B05-9606-B1B93C629364}" type="pres">
      <dgm:prSet presAssocID="{036E78B3-C5A6-4796-9926-2727925A9625}" presName="spacer" presStyleCnt="0"/>
      <dgm:spPr/>
    </dgm:pt>
    <dgm:pt modelId="{0C3F0DBA-EB00-4E4A-BF4F-4E8F9493D679}" type="pres">
      <dgm:prSet presAssocID="{BE5CC8EA-EB79-4AAF-88B9-4C879A2B71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B83B0D-C758-434B-8C94-46C22473E274}" type="pres">
      <dgm:prSet presAssocID="{7177F2C0-CC76-4A32-9434-B5F19C0311C1}" presName="spacer" presStyleCnt="0"/>
      <dgm:spPr/>
    </dgm:pt>
    <dgm:pt modelId="{A1CAE19F-940C-4A83-8E0E-7B9F944D9E82}" type="pres">
      <dgm:prSet presAssocID="{432F6F2A-72EB-4660-9C02-9D6B112018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631B01C-9750-49FB-A807-022D21800AC5}" type="presOf" srcId="{83FC8423-6C0C-43CA-9140-64D7F5E0D3C3}" destId="{5050DCE2-B9FF-4077-B8CF-B4DE8AB1C301}" srcOrd="0" destOrd="0" presId="urn:microsoft.com/office/officeart/2005/8/layout/vList2"/>
    <dgm:cxn modelId="{186C7137-28E8-4621-B1B3-E1F729EC626D}" type="presOf" srcId="{BE5CC8EA-EB79-4AAF-88B9-4C879A2B71F4}" destId="{0C3F0DBA-EB00-4E4A-BF4F-4E8F9493D679}" srcOrd="0" destOrd="0" presId="urn:microsoft.com/office/officeart/2005/8/layout/vList2"/>
    <dgm:cxn modelId="{0411CC40-34A3-444E-BAAD-F69479B38238}" srcId="{B71BEAA8-98A8-4DE3-8249-E94600DA26DE}" destId="{BE5CC8EA-EB79-4AAF-88B9-4C879A2B71F4}" srcOrd="2" destOrd="0" parTransId="{CC8C3F8D-7F64-4E3A-80E5-C558AD39BE05}" sibTransId="{7177F2C0-CC76-4A32-9434-B5F19C0311C1}"/>
    <dgm:cxn modelId="{C363F95A-04BB-4D3E-9C86-D2571842418A}" type="presOf" srcId="{675DECD0-6FDE-475C-A664-0684393B4950}" destId="{F5E028B5-1F82-4602-942D-125A4A51DD1C}" srcOrd="0" destOrd="0" presId="urn:microsoft.com/office/officeart/2005/8/layout/vList2"/>
    <dgm:cxn modelId="{AF857782-7039-43E8-830F-BFBB45E184F0}" type="presOf" srcId="{432F6F2A-72EB-4660-9C02-9D6B11201868}" destId="{A1CAE19F-940C-4A83-8E0E-7B9F944D9E82}" srcOrd="0" destOrd="0" presId="urn:microsoft.com/office/officeart/2005/8/layout/vList2"/>
    <dgm:cxn modelId="{756F8DA6-D4AF-4BC7-8D8B-90320CA871A4}" srcId="{B71BEAA8-98A8-4DE3-8249-E94600DA26DE}" destId="{432F6F2A-72EB-4660-9C02-9D6B11201868}" srcOrd="3" destOrd="0" parTransId="{4FC98A01-9ACB-4EA0-96B3-29B6DFEA2914}" sibTransId="{FC3B4353-5188-4507-A563-68AAE0FDD4CC}"/>
    <dgm:cxn modelId="{C22C25D2-5597-4FBE-B78E-9A41995683F9}" srcId="{B71BEAA8-98A8-4DE3-8249-E94600DA26DE}" destId="{675DECD0-6FDE-475C-A664-0684393B4950}" srcOrd="1" destOrd="0" parTransId="{452003D3-3131-4E94-9093-5774F88775D3}" sibTransId="{036E78B3-C5A6-4796-9926-2727925A9625}"/>
    <dgm:cxn modelId="{19CDCDE0-6127-4F7E-A751-8CCD2192D926}" type="presOf" srcId="{B71BEAA8-98A8-4DE3-8249-E94600DA26DE}" destId="{5F4F9B34-80DC-4DE8-873B-4EB8364DD48F}" srcOrd="0" destOrd="0" presId="urn:microsoft.com/office/officeart/2005/8/layout/vList2"/>
    <dgm:cxn modelId="{8D683FEC-F7DA-49D7-BA90-6D438F0FFC50}" srcId="{B71BEAA8-98A8-4DE3-8249-E94600DA26DE}" destId="{83FC8423-6C0C-43CA-9140-64D7F5E0D3C3}" srcOrd="0" destOrd="0" parTransId="{3BC708D8-1531-4657-832C-AFE5BF7A34CF}" sibTransId="{23C08C83-5FFD-41D6-AF68-708CD2EA8894}"/>
    <dgm:cxn modelId="{4CB40D56-03AF-4232-9968-E7310939E362}" type="presParOf" srcId="{5F4F9B34-80DC-4DE8-873B-4EB8364DD48F}" destId="{5050DCE2-B9FF-4077-B8CF-B4DE8AB1C301}" srcOrd="0" destOrd="0" presId="urn:microsoft.com/office/officeart/2005/8/layout/vList2"/>
    <dgm:cxn modelId="{5596D763-E2ED-46E1-A0D6-9FAE7372FF39}" type="presParOf" srcId="{5F4F9B34-80DC-4DE8-873B-4EB8364DD48F}" destId="{C69FE756-FBF4-4243-B072-0B6CCCAB9AEE}" srcOrd="1" destOrd="0" presId="urn:microsoft.com/office/officeart/2005/8/layout/vList2"/>
    <dgm:cxn modelId="{9C254697-F7BA-45EA-A182-6D4583A2F1BE}" type="presParOf" srcId="{5F4F9B34-80DC-4DE8-873B-4EB8364DD48F}" destId="{F5E028B5-1F82-4602-942D-125A4A51DD1C}" srcOrd="2" destOrd="0" presId="urn:microsoft.com/office/officeart/2005/8/layout/vList2"/>
    <dgm:cxn modelId="{64E678EB-0B00-473A-8F0C-D3F812556E58}" type="presParOf" srcId="{5F4F9B34-80DC-4DE8-873B-4EB8364DD48F}" destId="{A646CED0-F84D-4B05-9606-B1B93C629364}" srcOrd="3" destOrd="0" presId="urn:microsoft.com/office/officeart/2005/8/layout/vList2"/>
    <dgm:cxn modelId="{C4FBE628-9624-42EB-8729-0A5B1377C4AF}" type="presParOf" srcId="{5F4F9B34-80DC-4DE8-873B-4EB8364DD48F}" destId="{0C3F0DBA-EB00-4E4A-BF4F-4E8F9493D679}" srcOrd="4" destOrd="0" presId="urn:microsoft.com/office/officeart/2005/8/layout/vList2"/>
    <dgm:cxn modelId="{CCB2259D-8B2F-42B0-878F-53B2B846600E}" type="presParOf" srcId="{5F4F9B34-80DC-4DE8-873B-4EB8364DD48F}" destId="{71B83B0D-C758-434B-8C94-46C22473E274}" srcOrd="5" destOrd="0" presId="urn:microsoft.com/office/officeart/2005/8/layout/vList2"/>
    <dgm:cxn modelId="{7822E6FE-CF79-4C0B-BEC0-4E45006ACB11}" type="presParOf" srcId="{5F4F9B34-80DC-4DE8-873B-4EB8364DD48F}" destId="{A1CAE19F-940C-4A83-8E0E-7B9F944D9E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B638BE-DE28-4706-8005-892E4F925E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C940FA-7242-40FB-8252-F740F92282CD}">
      <dgm:prSet/>
      <dgm:spPr/>
      <dgm:t>
        <a:bodyPr/>
        <a:lstStyle/>
        <a:p>
          <a:r>
            <a:rPr lang="en-US" b="1" i="0"/>
            <a:t>pass out </a:t>
          </a:r>
          <a:endParaRPr lang="en-US"/>
        </a:p>
      </dgm:t>
    </dgm:pt>
    <dgm:pt modelId="{B9AA078F-98B6-4559-976F-B4F57D0AA47E}" type="parTrans" cxnId="{2E199BE8-DCAD-4B47-A047-AE3F32082270}">
      <dgm:prSet/>
      <dgm:spPr/>
      <dgm:t>
        <a:bodyPr/>
        <a:lstStyle/>
        <a:p>
          <a:endParaRPr lang="en-US"/>
        </a:p>
      </dgm:t>
    </dgm:pt>
    <dgm:pt modelId="{A2CCD30F-C836-499C-89F3-69B4A5D7E2E7}" type="sibTrans" cxnId="{2E199BE8-DCAD-4B47-A047-AE3F32082270}">
      <dgm:prSet/>
      <dgm:spPr/>
      <dgm:t>
        <a:bodyPr/>
        <a:lstStyle/>
        <a:p>
          <a:endParaRPr lang="en-US"/>
        </a:p>
      </dgm:t>
    </dgm:pt>
    <dgm:pt modelId="{39B74D8D-5D2B-47AB-9C98-5B271F98CACD}">
      <dgm:prSet/>
      <dgm:spPr/>
      <dgm:t>
        <a:bodyPr/>
        <a:lstStyle/>
        <a:p>
          <a:r>
            <a:rPr lang="en-US" b="0" i="0"/>
            <a:t>To lose consciousness: Some of the football players passed out from the heat. The bar owner had to throw out patrons...</a:t>
          </a:r>
          <a:endParaRPr lang="en-US"/>
        </a:p>
      </dgm:t>
    </dgm:pt>
    <dgm:pt modelId="{7B94359D-D89C-4964-A4A1-8E988FF5E353}" type="parTrans" cxnId="{4EB03F3D-F97A-4217-9134-0AFE26036861}">
      <dgm:prSet/>
      <dgm:spPr/>
      <dgm:t>
        <a:bodyPr/>
        <a:lstStyle/>
        <a:p>
          <a:endParaRPr lang="en-US"/>
        </a:p>
      </dgm:t>
    </dgm:pt>
    <dgm:pt modelId="{9FFCE500-2D7A-44A0-951D-9A8D7E2BAB0B}" type="sibTrans" cxnId="{4EB03F3D-F97A-4217-9134-0AFE26036861}">
      <dgm:prSet/>
      <dgm:spPr/>
      <dgm:t>
        <a:bodyPr/>
        <a:lstStyle/>
        <a:p>
          <a:endParaRPr lang="en-US"/>
        </a:p>
      </dgm:t>
    </dgm:pt>
    <dgm:pt modelId="{97E49E9E-DE7D-478B-9EA9-489E51B910DC}">
      <dgm:prSet/>
      <dgm:spPr/>
      <dgm:t>
        <a:bodyPr/>
        <a:lstStyle/>
        <a:p>
          <a:r>
            <a:rPr lang="en-US" b="0" i="0"/>
            <a:t>To go to sleep: I went home and passed out after a long day at work.</a:t>
          </a:r>
          <a:endParaRPr lang="en-US"/>
        </a:p>
      </dgm:t>
    </dgm:pt>
    <dgm:pt modelId="{CD740306-9660-4BED-87FE-1886240CC9A4}" type="parTrans" cxnId="{2A3695E2-6393-40C3-816D-F8B21D78F9BE}">
      <dgm:prSet/>
      <dgm:spPr/>
      <dgm:t>
        <a:bodyPr/>
        <a:lstStyle/>
        <a:p>
          <a:endParaRPr lang="en-US"/>
        </a:p>
      </dgm:t>
    </dgm:pt>
    <dgm:pt modelId="{AE6FFA25-4DCD-46BE-957B-81F122FF81AB}" type="sibTrans" cxnId="{2A3695E2-6393-40C3-816D-F8B21D78F9BE}">
      <dgm:prSet/>
      <dgm:spPr/>
      <dgm:t>
        <a:bodyPr/>
        <a:lstStyle/>
        <a:p>
          <a:endParaRPr lang="en-US"/>
        </a:p>
      </dgm:t>
    </dgm:pt>
    <dgm:pt modelId="{1EA532EC-5A7E-4E05-8877-7D4E82260820}">
      <dgm:prSet/>
      <dgm:spPr/>
      <dgm:t>
        <a:bodyPr/>
        <a:lstStyle/>
        <a:p>
          <a:r>
            <a:rPr lang="en-US" b="0" i="0"/>
            <a:t>To distribute something: The teacher passed out the test results. Our troop leader passed the cookies out.</a:t>
          </a:r>
          <a:endParaRPr lang="en-US"/>
        </a:p>
      </dgm:t>
    </dgm:pt>
    <dgm:pt modelId="{8B881E79-6A24-49C7-AE93-EFDB94554D78}" type="parTrans" cxnId="{497DB25E-7463-46EC-96BB-181C6AE1DAB6}">
      <dgm:prSet/>
      <dgm:spPr/>
      <dgm:t>
        <a:bodyPr/>
        <a:lstStyle/>
        <a:p>
          <a:endParaRPr lang="en-US"/>
        </a:p>
      </dgm:t>
    </dgm:pt>
    <dgm:pt modelId="{B4F8EE3D-5A9D-4DBC-A074-2DE245499482}" type="sibTrans" cxnId="{497DB25E-7463-46EC-96BB-181C6AE1DAB6}">
      <dgm:prSet/>
      <dgm:spPr/>
      <dgm:t>
        <a:bodyPr/>
        <a:lstStyle/>
        <a:p>
          <a:endParaRPr lang="en-US"/>
        </a:p>
      </dgm:t>
    </dgm:pt>
    <dgm:pt modelId="{40EFE35F-093B-4545-B421-98F3578EDAFC}" type="pres">
      <dgm:prSet presAssocID="{6CB638BE-DE28-4706-8005-892E4F925E87}" presName="linear" presStyleCnt="0">
        <dgm:presLayoutVars>
          <dgm:animLvl val="lvl"/>
          <dgm:resizeHandles val="exact"/>
        </dgm:presLayoutVars>
      </dgm:prSet>
      <dgm:spPr/>
    </dgm:pt>
    <dgm:pt modelId="{29BD82AA-675A-434A-B482-53C62E1695CC}" type="pres">
      <dgm:prSet presAssocID="{ADC940FA-7242-40FB-8252-F740F92282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B21563B-0208-4CD4-B057-46B1A47DF7D7}" type="pres">
      <dgm:prSet presAssocID="{A2CCD30F-C836-499C-89F3-69B4A5D7E2E7}" presName="spacer" presStyleCnt="0"/>
      <dgm:spPr/>
    </dgm:pt>
    <dgm:pt modelId="{DCB7691E-CB37-4A82-9888-15AC1DCE81CD}" type="pres">
      <dgm:prSet presAssocID="{39B74D8D-5D2B-47AB-9C98-5B271F98CA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FEC884-3BB6-4BC2-93AA-19A66C8E0B9F}" type="pres">
      <dgm:prSet presAssocID="{9FFCE500-2D7A-44A0-951D-9A8D7E2BAB0B}" presName="spacer" presStyleCnt="0"/>
      <dgm:spPr/>
    </dgm:pt>
    <dgm:pt modelId="{D2F55792-3F25-4FF2-AD44-18B06EEAF2E0}" type="pres">
      <dgm:prSet presAssocID="{97E49E9E-DE7D-478B-9EA9-489E51B910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AFD03D-5C13-4FDB-9AA7-061D191B0114}" type="pres">
      <dgm:prSet presAssocID="{AE6FFA25-4DCD-46BE-957B-81F122FF81AB}" presName="spacer" presStyleCnt="0"/>
      <dgm:spPr/>
    </dgm:pt>
    <dgm:pt modelId="{E92F96AB-D415-4B5B-BFA9-EE6453BBACEF}" type="pres">
      <dgm:prSet presAssocID="{1EA532EC-5A7E-4E05-8877-7D4E822608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B03F3D-F97A-4217-9134-0AFE26036861}" srcId="{6CB638BE-DE28-4706-8005-892E4F925E87}" destId="{39B74D8D-5D2B-47AB-9C98-5B271F98CACD}" srcOrd="1" destOrd="0" parTransId="{7B94359D-D89C-4964-A4A1-8E988FF5E353}" sibTransId="{9FFCE500-2D7A-44A0-951D-9A8D7E2BAB0B}"/>
    <dgm:cxn modelId="{497DB25E-7463-46EC-96BB-181C6AE1DAB6}" srcId="{6CB638BE-DE28-4706-8005-892E4F925E87}" destId="{1EA532EC-5A7E-4E05-8877-7D4E82260820}" srcOrd="3" destOrd="0" parTransId="{8B881E79-6A24-49C7-AE93-EFDB94554D78}" sibTransId="{B4F8EE3D-5A9D-4DBC-A074-2DE245499482}"/>
    <dgm:cxn modelId="{0EF7F742-15F3-4744-A387-F6CB6105506C}" type="presOf" srcId="{6CB638BE-DE28-4706-8005-892E4F925E87}" destId="{40EFE35F-093B-4545-B421-98F3578EDAFC}" srcOrd="0" destOrd="0" presId="urn:microsoft.com/office/officeart/2005/8/layout/vList2"/>
    <dgm:cxn modelId="{EE8F7CA0-F21A-4CC9-93F8-DA833FB9B93E}" type="presOf" srcId="{39B74D8D-5D2B-47AB-9C98-5B271F98CACD}" destId="{DCB7691E-CB37-4A82-9888-15AC1DCE81CD}" srcOrd="0" destOrd="0" presId="urn:microsoft.com/office/officeart/2005/8/layout/vList2"/>
    <dgm:cxn modelId="{87EB94A3-96A7-43DA-9C7A-C74E01B7C97E}" type="presOf" srcId="{1EA532EC-5A7E-4E05-8877-7D4E82260820}" destId="{E92F96AB-D415-4B5B-BFA9-EE6453BBACEF}" srcOrd="0" destOrd="0" presId="urn:microsoft.com/office/officeart/2005/8/layout/vList2"/>
    <dgm:cxn modelId="{11C640CD-C345-47C4-AC8D-EAF5820EF12A}" type="presOf" srcId="{ADC940FA-7242-40FB-8252-F740F92282CD}" destId="{29BD82AA-675A-434A-B482-53C62E1695CC}" srcOrd="0" destOrd="0" presId="urn:microsoft.com/office/officeart/2005/8/layout/vList2"/>
    <dgm:cxn modelId="{2A3695E2-6393-40C3-816D-F8B21D78F9BE}" srcId="{6CB638BE-DE28-4706-8005-892E4F925E87}" destId="{97E49E9E-DE7D-478B-9EA9-489E51B910DC}" srcOrd="2" destOrd="0" parTransId="{CD740306-9660-4BED-87FE-1886240CC9A4}" sibTransId="{AE6FFA25-4DCD-46BE-957B-81F122FF81AB}"/>
    <dgm:cxn modelId="{2E199BE8-DCAD-4B47-A047-AE3F32082270}" srcId="{6CB638BE-DE28-4706-8005-892E4F925E87}" destId="{ADC940FA-7242-40FB-8252-F740F92282CD}" srcOrd="0" destOrd="0" parTransId="{B9AA078F-98B6-4559-976F-B4F57D0AA47E}" sibTransId="{A2CCD30F-C836-499C-89F3-69B4A5D7E2E7}"/>
    <dgm:cxn modelId="{EF1CCFF2-86B2-4DC7-B0E0-16CF83B018AB}" type="presOf" srcId="{97E49E9E-DE7D-478B-9EA9-489E51B910DC}" destId="{D2F55792-3F25-4FF2-AD44-18B06EEAF2E0}" srcOrd="0" destOrd="0" presId="urn:microsoft.com/office/officeart/2005/8/layout/vList2"/>
    <dgm:cxn modelId="{44428084-0373-4F51-83DD-7C601CC2A57E}" type="presParOf" srcId="{40EFE35F-093B-4545-B421-98F3578EDAFC}" destId="{29BD82AA-675A-434A-B482-53C62E1695CC}" srcOrd="0" destOrd="0" presId="urn:microsoft.com/office/officeart/2005/8/layout/vList2"/>
    <dgm:cxn modelId="{E39D5D64-3C2A-401F-A7B1-B181733807C5}" type="presParOf" srcId="{40EFE35F-093B-4545-B421-98F3578EDAFC}" destId="{BB21563B-0208-4CD4-B057-46B1A47DF7D7}" srcOrd="1" destOrd="0" presId="urn:microsoft.com/office/officeart/2005/8/layout/vList2"/>
    <dgm:cxn modelId="{3F573E6A-92B9-4D35-B102-CD2B91360272}" type="presParOf" srcId="{40EFE35F-093B-4545-B421-98F3578EDAFC}" destId="{DCB7691E-CB37-4A82-9888-15AC1DCE81CD}" srcOrd="2" destOrd="0" presId="urn:microsoft.com/office/officeart/2005/8/layout/vList2"/>
    <dgm:cxn modelId="{CCFDA789-D3FA-4997-9966-18444D713A79}" type="presParOf" srcId="{40EFE35F-093B-4545-B421-98F3578EDAFC}" destId="{BEFEC884-3BB6-4BC2-93AA-19A66C8E0B9F}" srcOrd="3" destOrd="0" presId="urn:microsoft.com/office/officeart/2005/8/layout/vList2"/>
    <dgm:cxn modelId="{B98AC1DD-B354-4E3B-A029-E157B5962371}" type="presParOf" srcId="{40EFE35F-093B-4545-B421-98F3578EDAFC}" destId="{D2F55792-3F25-4FF2-AD44-18B06EEAF2E0}" srcOrd="4" destOrd="0" presId="urn:microsoft.com/office/officeart/2005/8/layout/vList2"/>
    <dgm:cxn modelId="{9C3FD3B7-5F14-4D83-9823-2D003D62696F}" type="presParOf" srcId="{40EFE35F-093B-4545-B421-98F3578EDAFC}" destId="{CDAFD03D-5C13-4FDB-9AA7-061D191B0114}" srcOrd="5" destOrd="0" presId="urn:microsoft.com/office/officeart/2005/8/layout/vList2"/>
    <dgm:cxn modelId="{4FDE548C-0C1A-45DF-A43C-FD4E77D5C33F}" type="presParOf" srcId="{40EFE35F-093B-4545-B421-98F3578EDAFC}" destId="{E92F96AB-D415-4B5B-BFA9-EE6453BBAC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49D21F-C23B-4AA6-AC6C-C321A0DFA9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6EA24B-9838-4843-8B81-DCA8EAAC4188}">
      <dgm:prSet/>
      <dgm:spPr/>
      <dgm:t>
        <a:bodyPr/>
        <a:lstStyle/>
        <a:p>
          <a:r>
            <a:rPr lang="en-US"/>
            <a:t>• Like other programming languages, array in C# is a group of similar types of elements that have contiguous memory location. In C#, array is an object of base type System.Array. In C#, array index starts from 0. We can store only fixed set of elements in C# array. </a:t>
          </a:r>
        </a:p>
      </dgm:t>
    </dgm:pt>
    <dgm:pt modelId="{398DAE55-4680-443D-93E6-614265325836}" type="parTrans" cxnId="{BDAD081B-A35E-424F-986C-494B0E27045E}">
      <dgm:prSet/>
      <dgm:spPr/>
      <dgm:t>
        <a:bodyPr/>
        <a:lstStyle/>
        <a:p>
          <a:endParaRPr lang="en-US"/>
        </a:p>
      </dgm:t>
    </dgm:pt>
    <dgm:pt modelId="{07C28B85-9C83-469B-AA53-8522B6148B4E}" type="sibTrans" cxnId="{BDAD081B-A35E-424F-986C-494B0E27045E}">
      <dgm:prSet/>
      <dgm:spPr/>
      <dgm:t>
        <a:bodyPr/>
        <a:lstStyle/>
        <a:p>
          <a:endParaRPr lang="en-US"/>
        </a:p>
      </dgm:t>
    </dgm:pt>
    <dgm:pt modelId="{84F1A45F-CD8C-4FC8-B8EC-DA7CDFDEEE28}">
      <dgm:prSet/>
      <dgm:spPr/>
      <dgm:t>
        <a:bodyPr/>
        <a:lstStyle/>
        <a:p>
          <a:r>
            <a:rPr lang="en-US"/>
            <a:t>• Types of Arrays</a:t>
          </a:r>
        </a:p>
      </dgm:t>
    </dgm:pt>
    <dgm:pt modelId="{692EC8C7-018A-4BF9-9FF6-93B766A526B8}" type="parTrans" cxnId="{D13E0F8F-DE95-43CE-A6C8-91004BFF967E}">
      <dgm:prSet/>
      <dgm:spPr/>
      <dgm:t>
        <a:bodyPr/>
        <a:lstStyle/>
        <a:p>
          <a:endParaRPr lang="en-US"/>
        </a:p>
      </dgm:t>
    </dgm:pt>
    <dgm:pt modelId="{D98F7AB7-D206-4681-A78A-DDD57435C571}" type="sibTrans" cxnId="{D13E0F8F-DE95-43CE-A6C8-91004BFF967E}">
      <dgm:prSet/>
      <dgm:spPr/>
      <dgm:t>
        <a:bodyPr/>
        <a:lstStyle/>
        <a:p>
          <a:endParaRPr lang="en-US"/>
        </a:p>
      </dgm:t>
    </dgm:pt>
    <dgm:pt modelId="{11D0CDC2-5918-43EA-9644-B3D43BB2A237}">
      <dgm:prSet/>
      <dgm:spPr/>
      <dgm:t>
        <a:bodyPr/>
        <a:lstStyle/>
        <a:p>
          <a:r>
            <a:rPr lang="en-US"/>
            <a:t>• 1.Single Dimensional Array </a:t>
          </a:r>
        </a:p>
      </dgm:t>
    </dgm:pt>
    <dgm:pt modelId="{491B763B-A029-4004-821A-0FCB1A884569}" type="parTrans" cxnId="{44AA84FF-4731-4085-A8A9-86F0020A26E7}">
      <dgm:prSet/>
      <dgm:spPr/>
      <dgm:t>
        <a:bodyPr/>
        <a:lstStyle/>
        <a:p>
          <a:endParaRPr lang="en-US"/>
        </a:p>
      </dgm:t>
    </dgm:pt>
    <dgm:pt modelId="{17BBFEAF-7FB7-4500-9112-CE564A835C73}" type="sibTrans" cxnId="{44AA84FF-4731-4085-A8A9-86F0020A26E7}">
      <dgm:prSet/>
      <dgm:spPr/>
      <dgm:t>
        <a:bodyPr/>
        <a:lstStyle/>
        <a:p>
          <a:endParaRPr lang="en-US"/>
        </a:p>
      </dgm:t>
    </dgm:pt>
    <dgm:pt modelId="{863A1C3A-B919-472F-8F17-F9DAAA52B61D}">
      <dgm:prSet/>
      <dgm:spPr/>
      <dgm:t>
        <a:bodyPr/>
        <a:lstStyle/>
        <a:p>
          <a:r>
            <a:rPr lang="en-US"/>
            <a:t>• Multi Dimensional Array </a:t>
          </a:r>
        </a:p>
      </dgm:t>
    </dgm:pt>
    <dgm:pt modelId="{9D25D3A4-C56E-422A-829B-8890FF26AA67}" type="parTrans" cxnId="{525993E4-AABB-4345-BCF9-D3A6877873AF}">
      <dgm:prSet/>
      <dgm:spPr/>
      <dgm:t>
        <a:bodyPr/>
        <a:lstStyle/>
        <a:p>
          <a:endParaRPr lang="en-US"/>
        </a:p>
      </dgm:t>
    </dgm:pt>
    <dgm:pt modelId="{FAEB2D2F-EEF4-4317-9E85-9F721C8B24A0}" type="sibTrans" cxnId="{525993E4-AABB-4345-BCF9-D3A6877873AF}">
      <dgm:prSet/>
      <dgm:spPr/>
      <dgm:t>
        <a:bodyPr/>
        <a:lstStyle/>
        <a:p>
          <a:endParaRPr lang="en-US"/>
        </a:p>
      </dgm:t>
    </dgm:pt>
    <dgm:pt modelId="{608525D5-8956-4F3A-B2C3-A57FE40A2310}">
      <dgm:prSet/>
      <dgm:spPr/>
      <dgm:t>
        <a:bodyPr/>
        <a:lstStyle/>
        <a:p>
          <a:r>
            <a:rPr lang="en-US"/>
            <a:t>• Jagged Array </a:t>
          </a:r>
        </a:p>
      </dgm:t>
    </dgm:pt>
    <dgm:pt modelId="{6A565A8A-E22D-4FB5-8DC1-131CE0B0A889}" type="parTrans" cxnId="{EABC8837-811D-4259-96C7-513985AA2075}">
      <dgm:prSet/>
      <dgm:spPr/>
      <dgm:t>
        <a:bodyPr/>
        <a:lstStyle/>
        <a:p>
          <a:endParaRPr lang="en-US"/>
        </a:p>
      </dgm:t>
    </dgm:pt>
    <dgm:pt modelId="{EB853D19-35AE-4A42-8122-7C6181BE6036}" type="sibTrans" cxnId="{EABC8837-811D-4259-96C7-513985AA2075}">
      <dgm:prSet/>
      <dgm:spPr/>
      <dgm:t>
        <a:bodyPr/>
        <a:lstStyle/>
        <a:p>
          <a:endParaRPr lang="en-US"/>
        </a:p>
      </dgm:t>
    </dgm:pt>
    <dgm:pt modelId="{2BD333FE-1CD8-4659-8BD7-CF15622D348A}">
      <dgm:prSet/>
      <dgm:spPr/>
      <dgm:t>
        <a:bodyPr/>
        <a:lstStyle/>
        <a:p>
          <a:r>
            <a:rPr lang="en-US" dirty="0"/>
            <a:t>• Param Arrays </a:t>
          </a:r>
        </a:p>
      </dgm:t>
    </dgm:pt>
    <dgm:pt modelId="{8583A135-AA91-4D7B-915E-2EDCA5AA64C6}" type="sibTrans" cxnId="{C47F3AEA-2616-4E21-BEE6-F7D7376C390E}">
      <dgm:prSet/>
      <dgm:spPr/>
      <dgm:t>
        <a:bodyPr/>
        <a:lstStyle/>
        <a:p>
          <a:endParaRPr lang="en-US"/>
        </a:p>
      </dgm:t>
    </dgm:pt>
    <dgm:pt modelId="{E74C1831-7936-4D56-8DE6-317AA7EEDCE6}" type="parTrans" cxnId="{C47F3AEA-2616-4E21-BEE6-F7D7376C390E}">
      <dgm:prSet/>
      <dgm:spPr/>
      <dgm:t>
        <a:bodyPr/>
        <a:lstStyle/>
        <a:p>
          <a:endParaRPr lang="en-US"/>
        </a:p>
      </dgm:t>
    </dgm:pt>
    <dgm:pt modelId="{6A695752-2531-4F7D-903C-6CB5D650D393}" type="pres">
      <dgm:prSet presAssocID="{8C49D21F-C23B-4AA6-AC6C-C321A0DFA9DD}" presName="linear" presStyleCnt="0">
        <dgm:presLayoutVars>
          <dgm:animLvl val="lvl"/>
          <dgm:resizeHandles val="exact"/>
        </dgm:presLayoutVars>
      </dgm:prSet>
      <dgm:spPr/>
    </dgm:pt>
    <dgm:pt modelId="{29DA0F5B-0505-4B4C-9065-6C94ABC8F689}" type="pres">
      <dgm:prSet presAssocID="{616EA24B-9838-4843-8B81-DCA8EAAC418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1529831-FF7B-4774-84D2-C26AD4C0948B}" type="pres">
      <dgm:prSet presAssocID="{07C28B85-9C83-469B-AA53-8522B6148B4E}" presName="spacer" presStyleCnt="0"/>
      <dgm:spPr/>
    </dgm:pt>
    <dgm:pt modelId="{B77258C9-3550-4C43-931C-7B52AD93A2FE}" type="pres">
      <dgm:prSet presAssocID="{84F1A45F-CD8C-4FC8-B8EC-DA7CDFDEEE2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AECDF4-D5A5-478B-BE53-AE5E568195B7}" type="pres">
      <dgm:prSet presAssocID="{D98F7AB7-D206-4681-A78A-DDD57435C571}" presName="spacer" presStyleCnt="0"/>
      <dgm:spPr/>
    </dgm:pt>
    <dgm:pt modelId="{1F10F8C3-AF95-4CA2-B511-6D62938EF1FA}" type="pres">
      <dgm:prSet presAssocID="{11D0CDC2-5918-43EA-9644-B3D43BB2A23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644BB21-F574-42EE-902F-510135DA56F4}" type="pres">
      <dgm:prSet presAssocID="{17BBFEAF-7FB7-4500-9112-CE564A835C73}" presName="spacer" presStyleCnt="0"/>
      <dgm:spPr/>
    </dgm:pt>
    <dgm:pt modelId="{D7CC4F52-3CE9-4DBD-A70B-E6D6E68BADE6}" type="pres">
      <dgm:prSet presAssocID="{863A1C3A-B919-472F-8F17-F9DAAA52B61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633D6CE-F76B-4300-B0A2-3ED1B7D64E7A}" type="pres">
      <dgm:prSet presAssocID="{FAEB2D2F-EEF4-4317-9E85-9F721C8B24A0}" presName="spacer" presStyleCnt="0"/>
      <dgm:spPr/>
    </dgm:pt>
    <dgm:pt modelId="{2AF752CC-7BC7-452D-B827-019E910BBDF9}" type="pres">
      <dgm:prSet presAssocID="{608525D5-8956-4F3A-B2C3-A57FE40A23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B20DC6-2539-49AF-98CC-CA8946CBDBB0}" type="pres">
      <dgm:prSet presAssocID="{EB853D19-35AE-4A42-8122-7C6181BE6036}" presName="spacer" presStyleCnt="0"/>
      <dgm:spPr/>
    </dgm:pt>
    <dgm:pt modelId="{5256C0E0-D950-43FA-ABCD-B194F9C8ADC2}" type="pres">
      <dgm:prSet presAssocID="{2BD333FE-1CD8-4659-8BD7-CF15622D348A}" presName="parentText" presStyleLbl="node1" presStyleIdx="5" presStyleCnt="6" custLinFactNeighborY="569">
        <dgm:presLayoutVars>
          <dgm:chMax val="0"/>
          <dgm:bulletEnabled val="1"/>
        </dgm:presLayoutVars>
      </dgm:prSet>
      <dgm:spPr/>
    </dgm:pt>
  </dgm:ptLst>
  <dgm:cxnLst>
    <dgm:cxn modelId="{BDAD081B-A35E-424F-986C-494B0E27045E}" srcId="{8C49D21F-C23B-4AA6-AC6C-C321A0DFA9DD}" destId="{616EA24B-9838-4843-8B81-DCA8EAAC4188}" srcOrd="0" destOrd="0" parTransId="{398DAE55-4680-443D-93E6-614265325836}" sibTransId="{07C28B85-9C83-469B-AA53-8522B6148B4E}"/>
    <dgm:cxn modelId="{2CC2B731-DA0B-4E1A-86B6-5CD7E66E26B2}" type="presOf" srcId="{608525D5-8956-4F3A-B2C3-A57FE40A2310}" destId="{2AF752CC-7BC7-452D-B827-019E910BBDF9}" srcOrd="0" destOrd="0" presId="urn:microsoft.com/office/officeart/2005/8/layout/vList2"/>
    <dgm:cxn modelId="{16436F36-2874-4446-AC0D-743E5F949C42}" type="presOf" srcId="{616EA24B-9838-4843-8B81-DCA8EAAC4188}" destId="{29DA0F5B-0505-4B4C-9065-6C94ABC8F689}" srcOrd="0" destOrd="0" presId="urn:microsoft.com/office/officeart/2005/8/layout/vList2"/>
    <dgm:cxn modelId="{EABC8837-811D-4259-96C7-513985AA2075}" srcId="{8C49D21F-C23B-4AA6-AC6C-C321A0DFA9DD}" destId="{608525D5-8956-4F3A-B2C3-A57FE40A2310}" srcOrd="4" destOrd="0" parTransId="{6A565A8A-E22D-4FB5-8DC1-131CE0B0A889}" sibTransId="{EB853D19-35AE-4A42-8122-7C6181BE6036}"/>
    <dgm:cxn modelId="{D4122043-E9D6-44CE-8414-AC35F702CDDA}" type="presOf" srcId="{2BD333FE-1CD8-4659-8BD7-CF15622D348A}" destId="{5256C0E0-D950-43FA-ABCD-B194F9C8ADC2}" srcOrd="0" destOrd="0" presId="urn:microsoft.com/office/officeart/2005/8/layout/vList2"/>
    <dgm:cxn modelId="{D3EBFA59-00A5-4F73-A036-0FCB81F49A8E}" type="presOf" srcId="{8C49D21F-C23B-4AA6-AC6C-C321A0DFA9DD}" destId="{6A695752-2531-4F7D-903C-6CB5D650D393}" srcOrd="0" destOrd="0" presId="urn:microsoft.com/office/officeart/2005/8/layout/vList2"/>
    <dgm:cxn modelId="{D13E0F8F-DE95-43CE-A6C8-91004BFF967E}" srcId="{8C49D21F-C23B-4AA6-AC6C-C321A0DFA9DD}" destId="{84F1A45F-CD8C-4FC8-B8EC-DA7CDFDEEE28}" srcOrd="1" destOrd="0" parTransId="{692EC8C7-018A-4BF9-9FF6-93B766A526B8}" sibTransId="{D98F7AB7-D206-4681-A78A-DDD57435C571}"/>
    <dgm:cxn modelId="{A1F97490-589C-4FE7-A745-298767D2A116}" type="presOf" srcId="{863A1C3A-B919-472F-8F17-F9DAAA52B61D}" destId="{D7CC4F52-3CE9-4DBD-A70B-E6D6E68BADE6}" srcOrd="0" destOrd="0" presId="urn:microsoft.com/office/officeart/2005/8/layout/vList2"/>
    <dgm:cxn modelId="{A16B8AE2-4970-4B25-BECA-05BEBC27EB13}" type="presOf" srcId="{84F1A45F-CD8C-4FC8-B8EC-DA7CDFDEEE28}" destId="{B77258C9-3550-4C43-931C-7B52AD93A2FE}" srcOrd="0" destOrd="0" presId="urn:microsoft.com/office/officeart/2005/8/layout/vList2"/>
    <dgm:cxn modelId="{525993E4-AABB-4345-BCF9-D3A6877873AF}" srcId="{8C49D21F-C23B-4AA6-AC6C-C321A0DFA9DD}" destId="{863A1C3A-B919-472F-8F17-F9DAAA52B61D}" srcOrd="3" destOrd="0" parTransId="{9D25D3A4-C56E-422A-829B-8890FF26AA67}" sibTransId="{FAEB2D2F-EEF4-4317-9E85-9F721C8B24A0}"/>
    <dgm:cxn modelId="{C47F3AEA-2616-4E21-BEE6-F7D7376C390E}" srcId="{8C49D21F-C23B-4AA6-AC6C-C321A0DFA9DD}" destId="{2BD333FE-1CD8-4659-8BD7-CF15622D348A}" srcOrd="5" destOrd="0" parTransId="{E74C1831-7936-4D56-8DE6-317AA7EEDCE6}" sibTransId="{8583A135-AA91-4D7B-915E-2EDCA5AA64C6}"/>
    <dgm:cxn modelId="{5B3B95F9-F8C4-4B34-BCCE-819D6DF60411}" type="presOf" srcId="{11D0CDC2-5918-43EA-9644-B3D43BB2A237}" destId="{1F10F8C3-AF95-4CA2-B511-6D62938EF1FA}" srcOrd="0" destOrd="0" presId="urn:microsoft.com/office/officeart/2005/8/layout/vList2"/>
    <dgm:cxn modelId="{44AA84FF-4731-4085-A8A9-86F0020A26E7}" srcId="{8C49D21F-C23B-4AA6-AC6C-C321A0DFA9DD}" destId="{11D0CDC2-5918-43EA-9644-B3D43BB2A237}" srcOrd="2" destOrd="0" parTransId="{491B763B-A029-4004-821A-0FCB1A884569}" sibTransId="{17BBFEAF-7FB7-4500-9112-CE564A835C73}"/>
    <dgm:cxn modelId="{C3651CA2-BEC3-4AF4-B80C-25F8C2A1509C}" type="presParOf" srcId="{6A695752-2531-4F7D-903C-6CB5D650D393}" destId="{29DA0F5B-0505-4B4C-9065-6C94ABC8F689}" srcOrd="0" destOrd="0" presId="urn:microsoft.com/office/officeart/2005/8/layout/vList2"/>
    <dgm:cxn modelId="{62F1A780-913F-4B7B-BC1C-49BCA2F957E5}" type="presParOf" srcId="{6A695752-2531-4F7D-903C-6CB5D650D393}" destId="{91529831-FF7B-4774-84D2-C26AD4C0948B}" srcOrd="1" destOrd="0" presId="urn:microsoft.com/office/officeart/2005/8/layout/vList2"/>
    <dgm:cxn modelId="{9A325256-A0CD-49DB-92E9-DC0965BC9EA8}" type="presParOf" srcId="{6A695752-2531-4F7D-903C-6CB5D650D393}" destId="{B77258C9-3550-4C43-931C-7B52AD93A2FE}" srcOrd="2" destOrd="0" presId="urn:microsoft.com/office/officeart/2005/8/layout/vList2"/>
    <dgm:cxn modelId="{A0ADFC17-7B75-4332-8A38-CAD41BCC19FF}" type="presParOf" srcId="{6A695752-2531-4F7D-903C-6CB5D650D393}" destId="{A9AECDF4-D5A5-478B-BE53-AE5E568195B7}" srcOrd="3" destOrd="0" presId="urn:microsoft.com/office/officeart/2005/8/layout/vList2"/>
    <dgm:cxn modelId="{64940A3E-B895-4046-B3FE-670C4BE55ED8}" type="presParOf" srcId="{6A695752-2531-4F7D-903C-6CB5D650D393}" destId="{1F10F8C3-AF95-4CA2-B511-6D62938EF1FA}" srcOrd="4" destOrd="0" presId="urn:microsoft.com/office/officeart/2005/8/layout/vList2"/>
    <dgm:cxn modelId="{7820DC0D-359F-4148-9E87-49CE83AF7CF6}" type="presParOf" srcId="{6A695752-2531-4F7D-903C-6CB5D650D393}" destId="{C644BB21-F574-42EE-902F-510135DA56F4}" srcOrd="5" destOrd="0" presId="urn:microsoft.com/office/officeart/2005/8/layout/vList2"/>
    <dgm:cxn modelId="{F37B1D99-3429-4E8C-903B-7830D8966DAE}" type="presParOf" srcId="{6A695752-2531-4F7D-903C-6CB5D650D393}" destId="{D7CC4F52-3CE9-4DBD-A70B-E6D6E68BADE6}" srcOrd="6" destOrd="0" presId="urn:microsoft.com/office/officeart/2005/8/layout/vList2"/>
    <dgm:cxn modelId="{205C3A61-85BC-4D7E-8964-54DBF26DA2B9}" type="presParOf" srcId="{6A695752-2531-4F7D-903C-6CB5D650D393}" destId="{1633D6CE-F76B-4300-B0A2-3ED1B7D64E7A}" srcOrd="7" destOrd="0" presId="urn:microsoft.com/office/officeart/2005/8/layout/vList2"/>
    <dgm:cxn modelId="{7536E6B1-96A2-408A-AA81-B879E129B58E}" type="presParOf" srcId="{6A695752-2531-4F7D-903C-6CB5D650D393}" destId="{2AF752CC-7BC7-452D-B827-019E910BBDF9}" srcOrd="8" destOrd="0" presId="urn:microsoft.com/office/officeart/2005/8/layout/vList2"/>
    <dgm:cxn modelId="{8E73BF1B-8D44-41F8-A41F-048C51FC2DC8}" type="presParOf" srcId="{6A695752-2531-4F7D-903C-6CB5D650D393}" destId="{7BB20DC6-2539-49AF-98CC-CA8946CBDBB0}" srcOrd="9" destOrd="0" presId="urn:microsoft.com/office/officeart/2005/8/layout/vList2"/>
    <dgm:cxn modelId="{9C9FE8C3-535A-4EDC-9FEA-3FEB1C9D361C}" type="presParOf" srcId="{6A695752-2531-4F7D-903C-6CB5D650D393}" destId="{5256C0E0-D950-43FA-ABCD-B194F9C8ADC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850F71-BA67-4502-9F61-90518A9BFA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5B2399-BD27-4F59-8588-0516B8ABFCF3}">
      <dgm:prSet/>
      <dgm:spPr/>
      <dgm:t>
        <a:bodyPr/>
        <a:lstStyle/>
        <a:p>
          <a:r>
            <a:rPr lang="en-US"/>
            <a:t>The one dimensional array or single dimensional array in C# is the simplest type of array that contains only one row for storing data. It has single set of square bracket (“[]”).</a:t>
          </a:r>
        </a:p>
      </dgm:t>
    </dgm:pt>
    <dgm:pt modelId="{53FEF25E-1995-4BA9-B2B9-C026F6CD972C}" type="parTrans" cxnId="{AA89A544-470D-4E3F-B73A-9493A0B79997}">
      <dgm:prSet/>
      <dgm:spPr/>
      <dgm:t>
        <a:bodyPr/>
        <a:lstStyle/>
        <a:p>
          <a:endParaRPr lang="en-US"/>
        </a:p>
      </dgm:t>
    </dgm:pt>
    <dgm:pt modelId="{0C46F17D-832F-44A3-BF04-D4C468ABA481}" type="sibTrans" cxnId="{AA89A544-470D-4E3F-B73A-9493A0B79997}">
      <dgm:prSet/>
      <dgm:spPr/>
      <dgm:t>
        <a:bodyPr/>
        <a:lstStyle/>
        <a:p>
          <a:endParaRPr lang="en-US"/>
        </a:p>
      </dgm:t>
    </dgm:pt>
    <dgm:pt modelId="{0C003574-E1A5-4BC8-B8A2-5F1D5F047476}">
      <dgm:prSet/>
      <dgm:spPr/>
      <dgm:t>
        <a:bodyPr/>
        <a:lstStyle/>
        <a:p>
          <a:r>
            <a:rPr lang="en-US"/>
            <a:t>• Syntax:-string[] Books = new string[5];</a:t>
          </a:r>
        </a:p>
      </dgm:t>
    </dgm:pt>
    <dgm:pt modelId="{4DF69D5F-0DFA-4627-9D86-ED6A6BCA8B82}" type="parTrans" cxnId="{55614777-9321-4B96-AE54-1FCAE9D35117}">
      <dgm:prSet/>
      <dgm:spPr/>
      <dgm:t>
        <a:bodyPr/>
        <a:lstStyle/>
        <a:p>
          <a:endParaRPr lang="en-US"/>
        </a:p>
      </dgm:t>
    </dgm:pt>
    <dgm:pt modelId="{65CEBD63-237D-4DAB-96CD-CE541F760028}" type="sibTrans" cxnId="{55614777-9321-4B96-AE54-1FCAE9D35117}">
      <dgm:prSet/>
      <dgm:spPr/>
      <dgm:t>
        <a:bodyPr/>
        <a:lstStyle/>
        <a:p>
          <a:endParaRPr lang="en-US"/>
        </a:p>
      </dgm:t>
    </dgm:pt>
    <dgm:pt modelId="{2FC644CA-F1C4-41C8-B3CE-623933C9DF50}">
      <dgm:prSet/>
      <dgm:spPr/>
      <dgm:t>
        <a:bodyPr/>
        <a:lstStyle/>
        <a:p>
          <a:r>
            <a:rPr lang="en-US"/>
            <a:t>• The multi-dimensional array in C# is such type of array that contains more than one row to store data on it. The multi-dimensional array is also known as a rectangular array in c sharp because it has the same length of each row. It can be a twodimensional array or three-dimensional array or more. It contains more than one comma (,) within single rectangular brackets (“[ , , ,]”)</a:t>
          </a:r>
        </a:p>
      </dgm:t>
    </dgm:pt>
    <dgm:pt modelId="{C71708AA-3108-4775-8AA0-867DBBB69604}" type="parTrans" cxnId="{657B65B9-8AAD-4A34-811A-500410EAA9FE}">
      <dgm:prSet/>
      <dgm:spPr/>
      <dgm:t>
        <a:bodyPr/>
        <a:lstStyle/>
        <a:p>
          <a:endParaRPr lang="en-US"/>
        </a:p>
      </dgm:t>
    </dgm:pt>
    <dgm:pt modelId="{3BC5E90A-B30E-40FE-B862-CDB205D8FD3A}" type="sibTrans" cxnId="{657B65B9-8AAD-4A34-811A-500410EAA9FE}">
      <dgm:prSet/>
      <dgm:spPr/>
      <dgm:t>
        <a:bodyPr/>
        <a:lstStyle/>
        <a:p>
          <a:endParaRPr lang="en-US"/>
        </a:p>
      </dgm:t>
    </dgm:pt>
    <dgm:pt modelId="{E81849E7-D1E6-4FE0-A06F-24D2BE9BB975}" type="pres">
      <dgm:prSet presAssocID="{BE850F71-BA67-4502-9F61-90518A9BFA14}" presName="linear" presStyleCnt="0">
        <dgm:presLayoutVars>
          <dgm:animLvl val="lvl"/>
          <dgm:resizeHandles val="exact"/>
        </dgm:presLayoutVars>
      </dgm:prSet>
      <dgm:spPr/>
    </dgm:pt>
    <dgm:pt modelId="{D02052B8-2605-4530-A1D1-A187202D5CD9}" type="pres">
      <dgm:prSet presAssocID="{8D5B2399-BD27-4F59-8588-0516B8ABFC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EA1494-9753-4B54-B673-B45997A5F1DF}" type="pres">
      <dgm:prSet presAssocID="{0C46F17D-832F-44A3-BF04-D4C468ABA481}" presName="spacer" presStyleCnt="0"/>
      <dgm:spPr/>
    </dgm:pt>
    <dgm:pt modelId="{007BA364-7EB7-47A9-846D-F76360A2E2F2}" type="pres">
      <dgm:prSet presAssocID="{0C003574-E1A5-4BC8-B8A2-5F1D5F0474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B6F44F-53A4-4555-AD2F-1F3C68980D7A}" type="pres">
      <dgm:prSet presAssocID="{65CEBD63-237D-4DAB-96CD-CE541F760028}" presName="spacer" presStyleCnt="0"/>
      <dgm:spPr/>
    </dgm:pt>
    <dgm:pt modelId="{C7340F10-D658-435B-9744-9043EA327A61}" type="pres">
      <dgm:prSet presAssocID="{2FC644CA-F1C4-41C8-B3CE-623933C9DF5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CFB308-47A5-409D-BAC5-FAD11A93A08D}" type="presOf" srcId="{2FC644CA-F1C4-41C8-B3CE-623933C9DF50}" destId="{C7340F10-D658-435B-9744-9043EA327A61}" srcOrd="0" destOrd="0" presId="urn:microsoft.com/office/officeart/2005/8/layout/vList2"/>
    <dgm:cxn modelId="{AA89A544-470D-4E3F-B73A-9493A0B79997}" srcId="{BE850F71-BA67-4502-9F61-90518A9BFA14}" destId="{8D5B2399-BD27-4F59-8588-0516B8ABFCF3}" srcOrd="0" destOrd="0" parTransId="{53FEF25E-1995-4BA9-B2B9-C026F6CD972C}" sibTransId="{0C46F17D-832F-44A3-BF04-D4C468ABA481}"/>
    <dgm:cxn modelId="{512E014E-213F-4BCA-8FCC-708D11CA1A37}" type="presOf" srcId="{0C003574-E1A5-4BC8-B8A2-5F1D5F047476}" destId="{007BA364-7EB7-47A9-846D-F76360A2E2F2}" srcOrd="0" destOrd="0" presId="urn:microsoft.com/office/officeart/2005/8/layout/vList2"/>
    <dgm:cxn modelId="{55614777-9321-4B96-AE54-1FCAE9D35117}" srcId="{BE850F71-BA67-4502-9F61-90518A9BFA14}" destId="{0C003574-E1A5-4BC8-B8A2-5F1D5F047476}" srcOrd="1" destOrd="0" parTransId="{4DF69D5F-0DFA-4627-9D86-ED6A6BCA8B82}" sibTransId="{65CEBD63-237D-4DAB-96CD-CE541F760028}"/>
    <dgm:cxn modelId="{3D9577B5-A777-4B14-8A2B-7650F2DDEDCC}" type="presOf" srcId="{8D5B2399-BD27-4F59-8588-0516B8ABFCF3}" destId="{D02052B8-2605-4530-A1D1-A187202D5CD9}" srcOrd="0" destOrd="0" presId="urn:microsoft.com/office/officeart/2005/8/layout/vList2"/>
    <dgm:cxn modelId="{657B65B9-8AAD-4A34-811A-500410EAA9FE}" srcId="{BE850F71-BA67-4502-9F61-90518A9BFA14}" destId="{2FC644CA-F1C4-41C8-B3CE-623933C9DF50}" srcOrd="2" destOrd="0" parTransId="{C71708AA-3108-4775-8AA0-867DBBB69604}" sibTransId="{3BC5E90A-B30E-40FE-B862-CDB205D8FD3A}"/>
    <dgm:cxn modelId="{51A782DC-5975-489F-93B8-53AE30234AD2}" type="presOf" srcId="{BE850F71-BA67-4502-9F61-90518A9BFA14}" destId="{E81849E7-D1E6-4FE0-A06F-24D2BE9BB975}" srcOrd="0" destOrd="0" presId="urn:microsoft.com/office/officeart/2005/8/layout/vList2"/>
    <dgm:cxn modelId="{E68FC2A5-41B7-4DB1-9CBC-E378D89DB11A}" type="presParOf" srcId="{E81849E7-D1E6-4FE0-A06F-24D2BE9BB975}" destId="{D02052B8-2605-4530-A1D1-A187202D5CD9}" srcOrd="0" destOrd="0" presId="urn:microsoft.com/office/officeart/2005/8/layout/vList2"/>
    <dgm:cxn modelId="{ECC36850-3C0C-4512-8419-C4F421B3DF93}" type="presParOf" srcId="{E81849E7-D1E6-4FE0-A06F-24D2BE9BB975}" destId="{41EA1494-9753-4B54-B673-B45997A5F1DF}" srcOrd="1" destOrd="0" presId="urn:microsoft.com/office/officeart/2005/8/layout/vList2"/>
    <dgm:cxn modelId="{72B9BFA0-EE01-4452-B74E-36446EB2D7AF}" type="presParOf" srcId="{E81849E7-D1E6-4FE0-A06F-24D2BE9BB975}" destId="{007BA364-7EB7-47A9-846D-F76360A2E2F2}" srcOrd="2" destOrd="0" presId="urn:microsoft.com/office/officeart/2005/8/layout/vList2"/>
    <dgm:cxn modelId="{957D217A-DFE5-472A-89A5-B4159392189A}" type="presParOf" srcId="{E81849E7-D1E6-4FE0-A06F-24D2BE9BB975}" destId="{C4B6F44F-53A4-4555-AD2F-1F3C68980D7A}" srcOrd="3" destOrd="0" presId="urn:microsoft.com/office/officeart/2005/8/layout/vList2"/>
    <dgm:cxn modelId="{D672C6BA-C7B7-44CF-973E-8166EE7AA104}" type="presParOf" srcId="{E81849E7-D1E6-4FE0-A06F-24D2BE9BB975}" destId="{C7340F10-D658-435B-9744-9043EA327A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86C542-BCC1-4FE3-BB75-D555E066B3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4E33C0-100F-454D-AABA-D52E0A80B049}">
      <dgm:prSet/>
      <dgm:spPr/>
      <dgm:t>
        <a:bodyPr/>
        <a:lstStyle/>
        <a:p>
          <a:r>
            <a:rPr lang="en-IN" b="1" i="0"/>
            <a:t>Types of Collections in C#</a:t>
          </a:r>
          <a:endParaRPr lang="en-US"/>
        </a:p>
      </dgm:t>
    </dgm:pt>
    <dgm:pt modelId="{8512300B-0DF9-4BB9-8011-5546E41E4FF2}" type="parTrans" cxnId="{0797F690-3D1F-4291-A73B-AE9BE5C57B6D}">
      <dgm:prSet/>
      <dgm:spPr/>
      <dgm:t>
        <a:bodyPr/>
        <a:lstStyle/>
        <a:p>
          <a:endParaRPr lang="en-US"/>
        </a:p>
      </dgm:t>
    </dgm:pt>
    <dgm:pt modelId="{42352A96-95C1-40F5-8A33-186DCE81131C}" type="sibTrans" cxnId="{0797F690-3D1F-4291-A73B-AE9BE5C57B6D}">
      <dgm:prSet/>
      <dgm:spPr/>
      <dgm:t>
        <a:bodyPr/>
        <a:lstStyle/>
        <a:p>
          <a:endParaRPr lang="en-US"/>
        </a:p>
      </dgm:t>
    </dgm:pt>
    <dgm:pt modelId="{347D5D1E-E7CA-4D44-87E2-F0280293CC77}">
      <dgm:prSet/>
      <dgm:spPr/>
      <dgm:t>
        <a:bodyPr/>
        <a:lstStyle/>
        <a:p>
          <a:r>
            <a:rPr lang="en-IN" b="0" i="0"/>
            <a:t>System.Collections.Generic classes The System.Collections.Generic namespace has following classes: List Stack Queue LinkedList HashSet SortedSet Dictionary SortedDictionary SortedList</a:t>
          </a:r>
          <a:endParaRPr lang="en-US"/>
        </a:p>
      </dgm:t>
    </dgm:pt>
    <dgm:pt modelId="{609453A1-997C-4064-A65D-45EC49F8F7A5}" type="parTrans" cxnId="{AB3B103B-A999-4188-9495-F13A2D0D142D}">
      <dgm:prSet/>
      <dgm:spPr/>
      <dgm:t>
        <a:bodyPr/>
        <a:lstStyle/>
        <a:p>
          <a:endParaRPr lang="en-US"/>
        </a:p>
      </dgm:t>
    </dgm:pt>
    <dgm:pt modelId="{A5E9F65C-C449-40AB-997A-494002883590}" type="sibTrans" cxnId="{AB3B103B-A999-4188-9495-F13A2D0D142D}">
      <dgm:prSet/>
      <dgm:spPr/>
      <dgm:t>
        <a:bodyPr/>
        <a:lstStyle/>
        <a:p>
          <a:endParaRPr lang="en-US"/>
        </a:p>
      </dgm:t>
    </dgm:pt>
    <dgm:pt modelId="{CFC7C19C-64D6-408B-9405-58F59BAB0CBF}">
      <dgm:prSet/>
      <dgm:spPr/>
      <dgm:t>
        <a:bodyPr/>
        <a:lstStyle/>
        <a:p>
          <a:r>
            <a:rPr lang="en-IN" b="0" i="0"/>
            <a:t>System.Collections classes These classes are legacy. It is suggested now to use System.Collections.Generic classes. ...</a:t>
          </a:r>
          <a:endParaRPr lang="en-US"/>
        </a:p>
      </dgm:t>
    </dgm:pt>
    <dgm:pt modelId="{B7BEF5FE-C991-45E8-A987-B9CAA4B74532}" type="parTrans" cxnId="{8D125F07-BA7B-421C-A6C0-57A37B121CEB}">
      <dgm:prSet/>
      <dgm:spPr/>
      <dgm:t>
        <a:bodyPr/>
        <a:lstStyle/>
        <a:p>
          <a:endParaRPr lang="en-US"/>
        </a:p>
      </dgm:t>
    </dgm:pt>
    <dgm:pt modelId="{0C791500-112E-42E1-B5E6-190E17D0963F}" type="sibTrans" cxnId="{8D125F07-BA7B-421C-A6C0-57A37B121CEB}">
      <dgm:prSet/>
      <dgm:spPr/>
      <dgm:t>
        <a:bodyPr/>
        <a:lstStyle/>
        <a:p>
          <a:endParaRPr lang="en-US"/>
        </a:p>
      </dgm:t>
    </dgm:pt>
    <dgm:pt modelId="{3ECFC91C-4000-4836-8E81-6BE28180AFDC}">
      <dgm:prSet/>
      <dgm:spPr/>
      <dgm:t>
        <a:bodyPr/>
        <a:lstStyle/>
        <a:p>
          <a:r>
            <a:rPr lang="en-IN" b="0" i="0"/>
            <a:t>System.Collections.Concurrent classes</a:t>
          </a:r>
          <a:endParaRPr lang="en-US"/>
        </a:p>
      </dgm:t>
    </dgm:pt>
    <dgm:pt modelId="{DD068902-02A0-48EC-AA9B-9D568A1C4301}" type="parTrans" cxnId="{C51156C0-E10F-4A53-BB82-57B75DEE79E5}">
      <dgm:prSet/>
      <dgm:spPr/>
      <dgm:t>
        <a:bodyPr/>
        <a:lstStyle/>
        <a:p>
          <a:endParaRPr lang="en-US"/>
        </a:p>
      </dgm:t>
    </dgm:pt>
    <dgm:pt modelId="{19E3AB64-5225-43F7-97FC-826F350A2941}" type="sibTrans" cxnId="{C51156C0-E10F-4A53-BB82-57B75DEE79E5}">
      <dgm:prSet/>
      <dgm:spPr/>
      <dgm:t>
        <a:bodyPr/>
        <a:lstStyle/>
        <a:p>
          <a:endParaRPr lang="en-US"/>
        </a:p>
      </dgm:t>
    </dgm:pt>
    <dgm:pt modelId="{8DD0ACF3-6AB5-42AE-8471-33F95AD9B291}" type="pres">
      <dgm:prSet presAssocID="{1F86C542-BCC1-4FE3-BB75-D555E066B3F6}" presName="linear" presStyleCnt="0">
        <dgm:presLayoutVars>
          <dgm:animLvl val="lvl"/>
          <dgm:resizeHandles val="exact"/>
        </dgm:presLayoutVars>
      </dgm:prSet>
      <dgm:spPr/>
    </dgm:pt>
    <dgm:pt modelId="{8D5637D0-E8BC-4B23-B72F-F8B3A29BBC11}" type="pres">
      <dgm:prSet presAssocID="{434E33C0-100F-454D-AABA-D52E0A80B0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836789-BE10-43BF-A5CB-0492708E07CF}" type="pres">
      <dgm:prSet presAssocID="{42352A96-95C1-40F5-8A33-186DCE81131C}" presName="spacer" presStyleCnt="0"/>
      <dgm:spPr/>
    </dgm:pt>
    <dgm:pt modelId="{67A23966-AF37-4778-8849-B9AC3119F856}" type="pres">
      <dgm:prSet presAssocID="{347D5D1E-E7CA-4D44-87E2-F0280293CC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CC2D24-EDBF-4034-BD5A-91B8C0CB9D0E}" type="pres">
      <dgm:prSet presAssocID="{A5E9F65C-C449-40AB-997A-494002883590}" presName="spacer" presStyleCnt="0"/>
      <dgm:spPr/>
    </dgm:pt>
    <dgm:pt modelId="{8FB6FC6C-B801-4442-888B-9393D810C50E}" type="pres">
      <dgm:prSet presAssocID="{CFC7C19C-64D6-408B-9405-58F59BAB0C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D05DC9-A920-4435-9FE6-0820255630C1}" type="pres">
      <dgm:prSet presAssocID="{0C791500-112E-42E1-B5E6-190E17D0963F}" presName="spacer" presStyleCnt="0"/>
      <dgm:spPr/>
    </dgm:pt>
    <dgm:pt modelId="{10155CBD-D6C8-4E5A-87FA-68C2B9C99A66}" type="pres">
      <dgm:prSet presAssocID="{3ECFC91C-4000-4836-8E81-6BE28180AFD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125F07-BA7B-421C-A6C0-57A37B121CEB}" srcId="{1F86C542-BCC1-4FE3-BB75-D555E066B3F6}" destId="{CFC7C19C-64D6-408B-9405-58F59BAB0CBF}" srcOrd="2" destOrd="0" parTransId="{B7BEF5FE-C991-45E8-A987-B9CAA4B74532}" sibTransId="{0C791500-112E-42E1-B5E6-190E17D0963F}"/>
    <dgm:cxn modelId="{B4E63F22-B309-4387-B0DB-C9A02557649F}" type="presOf" srcId="{1F86C542-BCC1-4FE3-BB75-D555E066B3F6}" destId="{8DD0ACF3-6AB5-42AE-8471-33F95AD9B291}" srcOrd="0" destOrd="0" presId="urn:microsoft.com/office/officeart/2005/8/layout/vList2"/>
    <dgm:cxn modelId="{AB3B103B-A999-4188-9495-F13A2D0D142D}" srcId="{1F86C542-BCC1-4FE3-BB75-D555E066B3F6}" destId="{347D5D1E-E7CA-4D44-87E2-F0280293CC77}" srcOrd="1" destOrd="0" parTransId="{609453A1-997C-4064-A65D-45EC49F8F7A5}" sibTransId="{A5E9F65C-C449-40AB-997A-494002883590}"/>
    <dgm:cxn modelId="{04224F82-CDA0-4170-9C62-D38354CB2330}" type="presOf" srcId="{CFC7C19C-64D6-408B-9405-58F59BAB0CBF}" destId="{8FB6FC6C-B801-4442-888B-9393D810C50E}" srcOrd="0" destOrd="0" presId="urn:microsoft.com/office/officeart/2005/8/layout/vList2"/>
    <dgm:cxn modelId="{0797F690-3D1F-4291-A73B-AE9BE5C57B6D}" srcId="{1F86C542-BCC1-4FE3-BB75-D555E066B3F6}" destId="{434E33C0-100F-454D-AABA-D52E0A80B049}" srcOrd="0" destOrd="0" parTransId="{8512300B-0DF9-4BB9-8011-5546E41E4FF2}" sibTransId="{42352A96-95C1-40F5-8A33-186DCE81131C}"/>
    <dgm:cxn modelId="{3434D498-A145-46E6-B2A5-A01F30B3F72E}" type="presOf" srcId="{347D5D1E-E7CA-4D44-87E2-F0280293CC77}" destId="{67A23966-AF37-4778-8849-B9AC3119F856}" srcOrd="0" destOrd="0" presId="urn:microsoft.com/office/officeart/2005/8/layout/vList2"/>
    <dgm:cxn modelId="{C51156C0-E10F-4A53-BB82-57B75DEE79E5}" srcId="{1F86C542-BCC1-4FE3-BB75-D555E066B3F6}" destId="{3ECFC91C-4000-4836-8E81-6BE28180AFDC}" srcOrd="3" destOrd="0" parTransId="{DD068902-02A0-48EC-AA9B-9D568A1C4301}" sibTransId="{19E3AB64-5225-43F7-97FC-826F350A2941}"/>
    <dgm:cxn modelId="{9E2B9DE9-CC2F-437E-A8A5-503AFC041D7B}" type="presOf" srcId="{3ECFC91C-4000-4836-8E81-6BE28180AFDC}" destId="{10155CBD-D6C8-4E5A-87FA-68C2B9C99A66}" srcOrd="0" destOrd="0" presId="urn:microsoft.com/office/officeart/2005/8/layout/vList2"/>
    <dgm:cxn modelId="{BFAAA9F6-72C1-4412-815A-065F9E7CCA5E}" type="presOf" srcId="{434E33C0-100F-454D-AABA-D52E0A80B049}" destId="{8D5637D0-E8BC-4B23-B72F-F8B3A29BBC11}" srcOrd="0" destOrd="0" presId="urn:microsoft.com/office/officeart/2005/8/layout/vList2"/>
    <dgm:cxn modelId="{E7B0FEF0-49FE-4700-9B5F-8F17F1C9029E}" type="presParOf" srcId="{8DD0ACF3-6AB5-42AE-8471-33F95AD9B291}" destId="{8D5637D0-E8BC-4B23-B72F-F8B3A29BBC11}" srcOrd="0" destOrd="0" presId="urn:microsoft.com/office/officeart/2005/8/layout/vList2"/>
    <dgm:cxn modelId="{304490BA-E670-4C59-9B9B-40FBAE793089}" type="presParOf" srcId="{8DD0ACF3-6AB5-42AE-8471-33F95AD9B291}" destId="{97836789-BE10-43BF-A5CB-0492708E07CF}" srcOrd="1" destOrd="0" presId="urn:microsoft.com/office/officeart/2005/8/layout/vList2"/>
    <dgm:cxn modelId="{54504DFD-34EF-410F-A0BC-191771897CD8}" type="presParOf" srcId="{8DD0ACF3-6AB5-42AE-8471-33F95AD9B291}" destId="{67A23966-AF37-4778-8849-B9AC3119F856}" srcOrd="2" destOrd="0" presId="urn:microsoft.com/office/officeart/2005/8/layout/vList2"/>
    <dgm:cxn modelId="{3F74EB9F-0D76-46F0-9C90-311CB49E280A}" type="presParOf" srcId="{8DD0ACF3-6AB5-42AE-8471-33F95AD9B291}" destId="{8BCC2D24-EDBF-4034-BD5A-91B8C0CB9D0E}" srcOrd="3" destOrd="0" presId="urn:microsoft.com/office/officeart/2005/8/layout/vList2"/>
    <dgm:cxn modelId="{DF25F68C-092D-4BEE-A96C-812B34C3B565}" type="presParOf" srcId="{8DD0ACF3-6AB5-42AE-8471-33F95AD9B291}" destId="{8FB6FC6C-B801-4442-888B-9393D810C50E}" srcOrd="4" destOrd="0" presId="urn:microsoft.com/office/officeart/2005/8/layout/vList2"/>
    <dgm:cxn modelId="{9657CABE-440C-469E-9A58-35C55BC009CD}" type="presParOf" srcId="{8DD0ACF3-6AB5-42AE-8471-33F95AD9B291}" destId="{4DD05DC9-A920-4435-9FE6-0820255630C1}" srcOrd="5" destOrd="0" presId="urn:microsoft.com/office/officeart/2005/8/layout/vList2"/>
    <dgm:cxn modelId="{B553B53E-09DB-4AAA-A4F7-4EF623B16125}" type="presParOf" srcId="{8DD0ACF3-6AB5-42AE-8471-33F95AD9B291}" destId="{10155CBD-D6C8-4E5A-87FA-68C2B9C99A6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40F825D-A821-4845-96F3-947AB0EB1A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377741-4F10-4DEC-9873-78A6431DC8F6}">
      <dgm:prSet/>
      <dgm:spPr/>
      <dgm:t>
        <a:bodyPr/>
        <a:lstStyle/>
        <a:p>
          <a:r>
            <a:rPr lang="en-US" b="0" i="0" baseline="0"/>
            <a:t>Dictionary&lt;TKey, TValue&gt; stores key-value pairs.</a:t>
          </a:r>
          <a:endParaRPr lang="en-US"/>
        </a:p>
      </dgm:t>
    </dgm:pt>
    <dgm:pt modelId="{177C1AA3-9682-422B-BB6C-B37817EC21C4}" type="parTrans" cxnId="{04664FF2-C7DB-4694-9F0D-CD022BE20AD5}">
      <dgm:prSet/>
      <dgm:spPr/>
      <dgm:t>
        <a:bodyPr/>
        <a:lstStyle/>
        <a:p>
          <a:endParaRPr lang="en-US"/>
        </a:p>
      </dgm:t>
    </dgm:pt>
    <dgm:pt modelId="{EC8303C0-08C7-48BF-8462-B6D19A7DD9BE}" type="sibTrans" cxnId="{04664FF2-C7DB-4694-9F0D-CD022BE20AD5}">
      <dgm:prSet/>
      <dgm:spPr/>
      <dgm:t>
        <a:bodyPr/>
        <a:lstStyle/>
        <a:p>
          <a:endParaRPr lang="en-US"/>
        </a:p>
      </dgm:t>
    </dgm:pt>
    <dgm:pt modelId="{A6C507C4-A6EF-4D0A-9A58-8E6840A63F47}">
      <dgm:prSet/>
      <dgm:spPr/>
      <dgm:t>
        <a:bodyPr/>
        <a:lstStyle/>
        <a:p>
          <a:r>
            <a:rPr lang="en-US" b="0" i="0" baseline="0"/>
            <a:t>Comes under System.Collections.Generic namespace.</a:t>
          </a:r>
          <a:endParaRPr lang="en-US"/>
        </a:p>
      </dgm:t>
    </dgm:pt>
    <dgm:pt modelId="{8ACCF357-F84C-4598-8E61-46A832127375}" type="parTrans" cxnId="{220BF619-E94E-4ED4-8839-5C74B70512A7}">
      <dgm:prSet/>
      <dgm:spPr/>
      <dgm:t>
        <a:bodyPr/>
        <a:lstStyle/>
        <a:p>
          <a:endParaRPr lang="en-US"/>
        </a:p>
      </dgm:t>
    </dgm:pt>
    <dgm:pt modelId="{9C8351F3-D65E-49C0-996D-F08B5CB6A3EF}" type="sibTrans" cxnId="{220BF619-E94E-4ED4-8839-5C74B70512A7}">
      <dgm:prSet/>
      <dgm:spPr/>
      <dgm:t>
        <a:bodyPr/>
        <a:lstStyle/>
        <a:p>
          <a:endParaRPr lang="en-US"/>
        </a:p>
      </dgm:t>
    </dgm:pt>
    <dgm:pt modelId="{B633D776-64D0-455C-9431-EE5E460E2AC5}">
      <dgm:prSet/>
      <dgm:spPr/>
      <dgm:t>
        <a:bodyPr/>
        <a:lstStyle/>
        <a:p>
          <a:r>
            <a:rPr lang="en-US" b="0" i="0" baseline="0"/>
            <a:t>Implements </a:t>
          </a:r>
          <a:r>
            <a:rPr lang="en-US" b="0" i="0" baseline="0">
              <a:hlinkClick xmlns:r="http://schemas.openxmlformats.org/officeDocument/2006/relationships" r:id="rId1"/>
            </a:rPr>
            <a:t>IDictionary&lt;TKey, TValue&gt;</a:t>
          </a:r>
          <a:r>
            <a:rPr lang="en-US" b="0" i="0" baseline="0"/>
            <a:t> interface.</a:t>
          </a:r>
          <a:endParaRPr lang="en-US"/>
        </a:p>
      </dgm:t>
    </dgm:pt>
    <dgm:pt modelId="{0911107A-B363-4017-AD91-EDF777E0288A}" type="parTrans" cxnId="{E66D646F-3B42-4AA0-83A1-DD777424FDF8}">
      <dgm:prSet/>
      <dgm:spPr/>
      <dgm:t>
        <a:bodyPr/>
        <a:lstStyle/>
        <a:p>
          <a:endParaRPr lang="en-US"/>
        </a:p>
      </dgm:t>
    </dgm:pt>
    <dgm:pt modelId="{87880A3D-C908-477D-B06B-30ED99F828A8}" type="sibTrans" cxnId="{E66D646F-3B42-4AA0-83A1-DD777424FDF8}">
      <dgm:prSet/>
      <dgm:spPr/>
      <dgm:t>
        <a:bodyPr/>
        <a:lstStyle/>
        <a:p>
          <a:endParaRPr lang="en-US"/>
        </a:p>
      </dgm:t>
    </dgm:pt>
    <dgm:pt modelId="{13C0C352-DE53-4751-BE25-2B226EBE0704}">
      <dgm:prSet/>
      <dgm:spPr/>
      <dgm:t>
        <a:bodyPr/>
        <a:lstStyle/>
        <a:p>
          <a:r>
            <a:rPr lang="en-US" b="0" i="0" baseline="0"/>
            <a:t>Keys must be unique and cannot be null.</a:t>
          </a:r>
          <a:endParaRPr lang="en-US"/>
        </a:p>
      </dgm:t>
    </dgm:pt>
    <dgm:pt modelId="{2EFE7A1F-F422-44F6-84ED-243A4C9B435E}" type="parTrans" cxnId="{D522195A-715F-4AFF-91A7-1491530F8051}">
      <dgm:prSet/>
      <dgm:spPr/>
      <dgm:t>
        <a:bodyPr/>
        <a:lstStyle/>
        <a:p>
          <a:endParaRPr lang="en-US"/>
        </a:p>
      </dgm:t>
    </dgm:pt>
    <dgm:pt modelId="{F5BAAB14-EAE3-466A-8810-F657558FCE1A}" type="sibTrans" cxnId="{D522195A-715F-4AFF-91A7-1491530F8051}">
      <dgm:prSet/>
      <dgm:spPr/>
      <dgm:t>
        <a:bodyPr/>
        <a:lstStyle/>
        <a:p>
          <a:endParaRPr lang="en-US"/>
        </a:p>
      </dgm:t>
    </dgm:pt>
    <dgm:pt modelId="{75AB4596-1338-4410-B3AF-3DA741F77E95}">
      <dgm:prSet/>
      <dgm:spPr/>
      <dgm:t>
        <a:bodyPr/>
        <a:lstStyle/>
        <a:p>
          <a:r>
            <a:rPr lang="en-US" b="0" i="0" baseline="0"/>
            <a:t>Values can be null or duplicate.</a:t>
          </a:r>
          <a:endParaRPr lang="en-US"/>
        </a:p>
      </dgm:t>
    </dgm:pt>
    <dgm:pt modelId="{7F61B994-582A-44EC-9040-1E6639D4D3B5}" type="parTrans" cxnId="{10C1F362-E104-4792-862B-228AC9550B1D}">
      <dgm:prSet/>
      <dgm:spPr/>
      <dgm:t>
        <a:bodyPr/>
        <a:lstStyle/>
        <a:p>
          <a:endParaRPr lang="en-US"/>
        </a:p>
      </dgm:t>
    </dgm:pt>
    <dgm:pt modelId="{D380FF6F-7181-4D89-A7AF-00A50915677B}" type="sibTrans" cxnId="{10C1F362-E104-4792-862B-228AC9550B1D}">
      <dgm:prSet/>
      <dgm:spPr/>
      <dgm:t>
        <a:bodyPr/>
        <a:lstStyle/>
        <a:p>
          <a:endParaRPr lang="en-US"/>
        </a:p>
      </dgm:t>
    </dgm:pt>
    <dgm:pt modelId="{4296CCBC-8D84-4B9B-A157-ADB3E5C49664}">
      <dgm:prSet/>
      <dgm:spPr/>
      <dgm:t>
        <a:bodyPr/>
        <a:lstStyle/>
        <a:p>
          <a:r>
            <a:rPr lang="en-US" b="0" i="0" baseline="0"/>
            <a:t>Values can be accessed by passing associated key in the indexer e.g. myDictionary[key]</a:t>
          </a:r>
          <a:endParaRPr lang="en-US"/>
        </a:p>
      </dgm:t>
    </dgm:pt>
    <dgm:pt modelId="{9417AF50-8C0F-46E9-8C81-6D230C60BF88}" type="parTrans" cxnId="{8BF060FD-F70C-49E3-B554-4C0C3042AB68}">
      <dgm:prSet/>
      <dgm:spPr/>
      <dgm:t>
        <a:bodyPr/>
        <a:lstStyle/>
        <a:p>
          <a:endParaRPr lang="en-US"/>
        </a:p>
      </dgm:t>
    </dgm:pt>
    <dgm:pt modelId="{397F462F-2B02-466A-A6EC-F59D419643B1}" type="sibTrans" cxnId="{8BF060FD-F70C-49E3-B554-4C0C3042AB68}">
      <dgm:prSet/>
      <dgm:spPr/>
      <dgm:t>
        <a:bodyPr/>
        <a:lstStyle/>
        <a:p>
          <a:endParaRPr lang="en-US"/>
        </a:p>
      </dgm:t>
    </dgm:pt>
    <dgm:pt modelId="{55BD3BDF-B7B5-4D96-B3C3-A63B91142E25}">
      <dgm:prSet/>
      <dgm:spPr/>
      <dgm:t>
        <a:bodyPr/>
        <a:lstStyle/>
        <a:p>
          <a:r>
            <a:rPr lang="en-US" b="0" i="0" baseline="0"/>
            <a:t>Elements are stored as </a:t>
          </a:r>
          <a:r>
            <a:rPr lang="en-US" b="0" i="0" baseline="0">
              <a:hlinkClick xmlns:r="http://schemas.openxmlformats.org/officeDocument/2006/relationships" r:id="rId2"/>
            </a:rPr>
            <a:t>KeyValuePair&lt;TKey, TValue&gt;</a:t>
          </a:r>
          <a:r>
            <a:rPr lang="en-US" b="0" i="0" baseline="0"/>
            <a:t> objects.</a:t>
          </a:r>
          <a:endParaRPr lang="en-US"/>
        </a:p>
      </dgm:t>
    </dgm:pt>
    <dgm:pt modelId="{4EFFF96A-58E2-47E0-9513-45211D0FFA57}" type="parTrans" cxnId="{29A32AEA-58A2-4E52-87C8-094F00139778}">
      <dgm:prSet/>
      <dgm:spPr/>
      <dgm:t>
        <a:bodyPr/>
        <a:lstStyle/>
        <a:p>
          <a:endParaRPr lang="en-US"/>
        </a:p>
      </dgm:t>
    </dgm:pt>
    <dgm:pt modelId="{EB5B5216-1F81-437C-8450-69AC12C8499F}" type="sibTrans" cxnId="{29A32AEA-58A2-4E52-87C8-094F00139778}">
      <dgm:prSet/>
      <dgm:spPr/>
      <dgm:t>
        <a:bodyPr/>
        <a:lstStyle/>
        <a:p>
          <a:endParaRPr lang="en-US"/>
        </a:p>
      </dgm:t>
    </dgm:pt>
    <dgm:pt modelId="{2DACB928-2285-4E96-B40F-D85DA9EFBD92}" type="pres">
      <dgm:prSet presAssocID="{C40F825D-A821-4845-96F3-947AB0EB1A01}" presName="linear" presStyleCnt="0">
        <dgm:presLayoutVars>
          <dgm:animLvl val="lvl"/>
          <dgm:resizeHandles val="exact"/>
        </dgm:presLayoutVars>
      </dgm:prSet>
      <dgm:spPr/>
    </dgm:pt>
    <dgm:pt modelId="{0E71C25E-74E7-4CBF-AAC7-68DC7D9A0F42}" type="pres">
      <dgm:prSet presAssocID="{D1377741-4F10-4DEC-9873-78A6431DC8F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7F550A0-3123-4429-BCB1-2495ED8BF9EA}" type="pres">
      <dgm:prSet presAssocID="{EC8303C0-08C7-48BF-8462-B6D19A7DD9BE}" presName="spacer" presStyleCnt="0"/>
      <dgm:spPr/>
    </dgm:pt>
    <dgm:pt modelId="{927E7C83-9DEE-47C9-BE02-71C853454CF9}" type="pres">
      <dgm:prSet presAssocID="{A6C507C4-A6EF-4D0A-9A58-8E6840A63F4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B43A84C-4438-4E6E-81E9-015AE667FB73}" type="pres">
      <dgm:prSet presAssocID="{9C8351F3-D65E-49C0-996D-F08B5CB6A3EF}" presName="spacer" presStyleCnt="0"/>
      <dgm:spPr/>
    </dgm:pt>
    <dgm:pt modelId="{A85A6F12-89EA-4FA9-9481-003179ED43C6}" type="pres">
      <dgm:prSet presAssocID="{B633D776-64D0-455C-9431-EE5E460E2AC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A4EFC89-CC9C-40C3-AC43-D60AAA186C5C}" type="pres">
      <dgm:prSet presAssocID="{87880A3D-C908-477D-B06B-30ED99F828A8}" presName="spacer" presStyleCnt="0"/>
      <dgm:spPr/>
    </dgm:pt>
    <dgm:pt modelId="{D1AA00E9-526B-4EC9-8DB8-08C07B3A1DB1}" type="pres">
      <dgm:prSet presAssocID="{13C0C352-DE53-4751-BE25-2B226EBE070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6A864CC-137E-45C0-B677-2733E8340A88}" type="pres">
      <dgm:prSet presAssocID="{F5BAAB14-EAE3-466A-8810-F657558FCE1A}" presName="spacer" presStyleCnt="0"/>
      <dgm:spPr/>
    </dgm:pt>
    <dgm:pt modelId="{B5CC1183-DB27-47BD-B4B5-6E753D03D157}" type="pres">
      <dgm:prSet presAssocID="{75AB4596-1338-4410-B3AF-3DA741F77E9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8C534CB-7441-4813-8415-4A70C963B371}" type="pres">
      <dgm:prSet presAssocID="{D380FF6F-7181-4D89-A7AF-00A50915677B}" presName="spacer" presStyleCnt="0"/>
      <dgm:spPr/>
    </dgm:pt>
    <dgm:pt modelId="{1B14B019-55A9-43A9-AA7C-C537F721B9A6}" type="pres">
      <dgm:prSet presAssocID="{4296CCBC-8D84-4B9B-A157-ADB3E5C4966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3829425-D002-48BE-88F3-C7AFE28B6153}" type="pres">
      <dgm:prSet presAssocID="{397F462F-2B02-466A-A6EC-F59D419643B1}" presName="spacer" presStyleCnt="0"/>
      <dgm:spPr/>
    </dgm:pt>
    <dgm:pt modelId="{FC88BCDC-C05C-4CA5-9080-71FCDE5434C3}" type="pres">
      <dgm:prSet presAssocID="{55BD3BDF-B7B5-4D96-B3C3-A63B91142E2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20BF619-E94E-4ED4-8839-5C74B70512A7}" srcId="{C40F825D-A821-4845-96F3-947AB0EB1A01}" destId="{A6C507C4-A6EF-4D0A-9A58-8E6840A63F47}" srcOrd="1" destOrd="0" parTransId="{8ACCF357-F84C-4598-8E61-46A832127375}" sibTransId="{9C8351F3-D65E-49C0-996D-F08B5CB6A3EF}"/>
    <dgm:cxn modelId="{D957D026-64DB-4CE4-8682-88BC5C5BA0D5}" type="presOf" srcId="{75AB4596-1338-4410-B3AF-3DA741F77E95}" destId="{B5CC1183-DB27-47BD-B4B5-6E753D03D157}" srcOrd="0" destOrd="0" presId="urn:microsoft.com/office/officeart/2005/8/layout/vList2"/>
    <dgm:cxn modelId="{2C469A30-FAED-4359-A540-E9210E333023}" type="presOf" srcId="{4296CCBC-8D84-4B9B-A157-ADB3E5C49664}" destId="{1B14B019-55A9-43A9-AA7C-C537F721B9A6}" srcOrd="0" destOrd="0" presId="urn:microsoft.com/office/officeart/2005/8/layout/vList2"/>
    <dgm:cxn modelId="{10C1F362-E104-4792-862B-228AC9550B1D}" srcId="{C40F825D-A821-4845-96F3-947AB0EB1A01}" destId="{75AB4596-1338-4410-B3AF-3DA741F77E95}" srcOrd="4" destOrd="0" parTransId="{7F61B994-582A-44EC-9040-1E6639D4D3B5}" sibTransId="{D380FF6F-7181-4D89-A7AF-00A50915677B}"/>
    <dgm:cxn modelId="{E0657E48-D2F6-453C-836F-F0B0974F0ACE}" type="presOf" srcId="{55BD3BDF-B7B5-4D96-B3C3-A63B91142E25}" destId="{FC88BCDC-C05C-4CA5-9080-71FCDE5434C3}" srcOrd="0" destOrd="0" presId="urn:microsoft.com/office/officeart/2005/8/layout/vList2"/>
    <dgm:cxn modelId="{E66D646F-3B42-4AA0-83A1-DD777424FDF8}" srcId="{C40F825D-A821-4845-96F3-947AB0EB1A01}" destId="{B633D776-64D0-455C-9431-EE5E460E2AC5}" srcOrd="2" destOrd="0" parTransId="{0911107A-B363-4017-AD91-EDF777E0288A}" sibTransId="{87880A3D-C908-477D-B06B-30ED99F828A8}"/>
    <dgm:cxn modelId="{24542870-FCDF-434B-8A68-3EB13486D417}" type="presOf" srcId="{C40F825D-A821-4845-96F3-947AB0EB1A01}" destId="{2DACB928-2285-4E96-B40F-D85DA9EFBD92}" srcOrd="0" destOrd="0" presId="urn:microsoft.com/office/officeart/2005/8/layout/vList2"/>
    <dgm:cxn modelId="{D522195A-715F-4AFF-91A7-1491530F8051}" srcId="{C40F825D-A821-4845-96F3-947AB0EB1A01}" destId="{13C0C352-DE53-4751-BE25-2B226EBE0704}" srcOrd="3" destOrd="0" parTransId="{2EFE7A1F-F422-44F6-84ED-243A4C9B435E}" sibTransId="{F5BAAB14-EAE3-466A-8810-F657558FCE1A}"/>
    <dgm:cxn modelId="{5BE0789A-3DB5-459E-BBC2-248BD7161EA0}" type="presOf" srcId="{13C0C352-DE53-4751-BE25-2B226EBE0704}" destId="{D1AA00E9-526B-4EC9-8DB8-08C07B3A1DB1}" srcOrd="0" destOrd="0" presId="urn:microsoft.com/office/officeart/2005/8/layout/vList2"/>
    <dgm:cxn modelId="{E10125A4-4B69-4413-B9FB-48374391B74D}" type="presOf" srcId="{B633D776-64D0-455C-9431-EE5E460E2AC5}" destId="{A85A6F12-89EA-4FA9-9481-003179ED43C6}" srcOrd="0" destOrd="0" presId="urn:microsoft.com/office/officeart/2005/8/layout/vList2"/>
    <dgm:cxn modelId="{53A5F7AA-5C7E-47E4-94A6-F47FB5A70877}" type="presOf" srcId="{A6C507C4-A6EF-4D0A-9A58-8E6840A63F47}" destId="{927E7C83-9DEE-47C9-BE02-71C853454CF9}" srcOrd="0" destOrd="0" presId="urn:microsoft.com/office/officeart/2005/8/layout/vList2"/>
    <dgm:cxn modelId="{92DFA5DE-43FF-4C5A-A6BC-EE8952D0C017}" type="presOf" srcId="{D1377741-4F10-4DEC-9873-78A6431DC8F6}" destId="{0E71C25E-74E7-4CBF-AAC7-68DC7D9A0F42}" srcOrd="0" destOrd="0" presId="urn:microsoft.com/office/officeart/2005/8/layout/vList2"/>
    <dgm:cxn modelId="{29A32AEA-58A2-4E52-87C8-094F00139778}" srcId="{C40F825D-A821-4845-96F3-947AB0EB1A01}" destId="{55BD3BDF-B7B5-4D96-B3C3-A63B91142E25}" srcOrd="6" destOrd="0" parTransId="{4EFFF96A-58E2-47E0-9513-45211D0FFA57}" sibTransId="{EB5B5216-1F81-437C-8450-69AC12C8499F}"/>
    <dgm:cxn modelId="{04664FF2-C7DB-4694-9F0D-CD022BE20AD5}" srcId="{C40F825D-A821-4845-96F3-947AB0EB1A01}" destId="{D1377741-4F10-4DEC-9873-78A6431DC8F6}" srcOrd="0" destOrd="0" parTransId="{177C1AA3-9682-422B-BB6C-B37817EC21C4}" sibTransId="{EC8303C0-08C7-48BF-8462-B6D19A7DD9BE}"/>
    <dgm:cxn modelId="{8BF060FD-F70C-49E3-B554-4C0C3042AB68}" srcId="{C40F825D-A821-4845-96F3-947AB0EB1A01}" destId="{4296CCBC-8D84-4B9B-A157-ADB3E5C49664}" srcOrd="5" destOrd="0" parTransId="{9417AF50-8C0F-46E9-8C81-6D230C60BF88}" sibTransId="{397F462F-2B02-466A-A6EC-F59D419643B1}"/>
    <dgm:cxn modelId="{0D37380C-D864-4BB1-B8C7-11BAB2A6276F}" type="presParOf" srcId="{2DACB928-2285-4E96-B40F-D85DA9EFBD92}" destId="{0E71C25E-74E7-4CBF-AAC7-68DC7D9A0F42}" srcOrd="0" destOrd="0" presId="urn:microsoft.com/office/officeart/2005/8/layout/vList2"/>
    <dgm:cxn modelId="{E5ADE8F4-BB07-4880-9BFE-2B0809C325E1}" type="presParOf" srcId="{2DACB928-2285-4E96-B40F-D85DA9EFBD92}" destId="{F7F550A0-3123-4429-BCB1-2495ED8BF9EA}" srcOrd="1" destOrd="0" presId="urn:microsoft.com/office/officeart/2005/8/layout/vList2"/>
    <dgm:cxn modelId="{C9433AA5-FDE6-4222-A95A-8B230DAF8CB9}" type="presParOf" srcId="{2DACB928-2285-4E96-B40F-D85DA9EFBD92}" destId="{927E7C83-9DEE-47C9-BE02-71C853454CF9}" srcOrd="2" destOrd="0" presId="urn:microsoft.com/office/officeart/2005/8/layout/vList2"/>
    <dgm:cxn modelId="{5B2979CC-60FB-465B-9B68-1A8CDC6DD437}" type="presParOf" srcId="{2DACB928-2285-4E96-B40F-D85DA9EFBD92}" destId="{9B43A84C-4438-4E6E-81E9-015AE667FB73}" srcOrd="3" destOrd="0" presId="urn:microsoft.com/office/officeart/2005/8/layout/vList2"/>
    <dgm:cxn modelId="{5AC45807-8648-4914-AB63-6A6BD702EF2E}" type="presParOf" srcId="{2DACB928-2285-4E96-B40F-D85DA9EFBD92}" destId="{A85A6F12-89EA-4FA9-9481-003179ED43C6}" srcOrd="4" destOrd="0" presId="urn:microsoft.com/office/officeart/2005/8/layout/vList2"/>
    <dgm:cxn modelId="{128DD94F-F4A5-4B3C-99A5-24B3A0FF8187}" type="presParOf" srcId="{2DACB928-2285-4E96-B40F-D85DA9EFBD92}" destId="{BA4EFC89-CC9C-40C3-AC43-D60AAA186C5C}" srcOrd="5" destOrd="0" presId="urn:microsoft.com/office/officeart/2005/8/layout/vList2"/>
    <dgm:cxn modelId="{485C8E6F-70D6-42A6-9F7E-054EE47728A0}" type="presParOf" srcId="{2DACB928-2285-4E96-B40F-D85DA9EFBD92}" destId="{D1AA00E9-526B-4EC9-8DB8-08C07B3A1DB1}" srcOrd="6" destOrd="0" presId="urn:microsoft.com/office/officeart/2005/8/layout/vList2"/>
    <dgm:cxn modelId="{A2A7006C-FEEC-4FEF-8971-D4BC274CA14C}" type="presParOf" srcId="{2DACB928-2285-4E96-B40F-D85DA9EFBD92}" destId="{F6A864CC-137E-45C0-B677-2733E8340A88}" srcOrd="7" destOrd="0" presId="urn:microsoft.com/office/officeart/2005/8/layout/vList2"/>
    <dgm:cxn modelId="{C2FA4ED2-3033-4F2F-9516-63C8C42A18F5}" type="presParOf" srcId="{2DACB928-2285-4E96-B40F-D85DA9EFBD92}" destId="{B5CC1183-DB27-47BD-B4B5-6E753D03D157}" srcOrd="8" destOrd="0" presId="urn:microsoft.com/office/officeart/2005/8/layout/vList2"/>
    <dgm:cxn modelId="{63444965-86E2-46A9-ACE8-3024E9E6D0D1}" type="presParOf" srcId="{2DACB928-2285-4E96-B40F-D85DA9EFBD92}" destId="{78C534CB-7441-4813-8415-4A70C963B371}" srcOrd="9" destOrd="0" presId="urn:microsoft.com/office/officeart/2005/8/layout/vList2"/>
    <dgm:cxn modelId="{AD409443-9BD7-406F-AB38-4DD5C10E3D18}" type="presParOf" srcId="{2DACB928-2285-4E96-B40F-D85DA9EFBD92}" destId="{1B14B019-55A9-43A9-AA7C-C537F721B9A6}" srcOrd="10" destOrd="0" presId="urn:microsoft.com/office/officeart/2005/8/layout/vList2"/>
    <dgm:cxn modelId="{925C18B0-1B11-43D4-B5F4-23C00835A78B}" type="presParOf" srcId="{2DACB928-2285-4E96-B40F-D85DA9EFBD92}" destId="{03829425-D002-48BE-88F3-C7AFE28B6153}" srcOrd="11" destOrd="0" presId="urn:microsoft.com/office/officeart/2005/8/layout/vList2"/>
    <dgm:cxn modelId="{48BD303D-9944-42C3-94B8-B8CBCC0DA992}" type="presParOf" srcId="{2DACB928-2285-4E96-B40F-D85DA9EFBD92}" destId="{FC88BCDC-C05C-4CA5-9080-71FCDE5434C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07152-1232-49EF-A1F0-307C3602E0E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14E6C3-B62B-4419-9545-CFAC95F21D60}">
      <dgm:prSet/>
      <dgm:spPr/>
      <dgm:t>
        <a:bodyPr/>
        <a:lstStyle/>
        <a:p>
          <a:r>
            <a:rPr lang="en-US"/>
            <a:t>Input unit</a:t>
          </a:r>
        </a:p>
      </dgm:t>
    </dgm:pt>
    <dgm:pt modelId="{79210554-294F-4738-AE94-797AD7854CF2}" type="parTrans" cxnId="{534AE825-BA19-4F17-8533-B6477D34B14A}">
      <dgm:prSet/>
      <dgm:spPr/>
      <dgm:t>
        <a:bodyPr/>
        <a:lstStyle/>
        <a:p>
          <a:endParaRPr lang="en-US"/>
        </a:p>
      </dgm:t>
    </dgm:pt>
    <dgm:pt modelId="{B8366238-4BDD-4DD1-B88D-191F14A6B41D}" type="sibTrans" cxnId="{534AE825-BA19-4F17-8533-B6477D34B14A}">
      <dgm:prSet/>
      <dgm:spPr/>
      <dgm:t>
        <a:bodyPr/>
        <a:lstStyle/>
        <a:p>
          <a:endParaRPr lang="en-US"/>
        </a:p>
      </dgm:t>
    </dgm:pt>
    <dgm:pt modelId="{5FC80805-4BD4-4FC1-B61E-FB1752578EA5}">
      <dgm:prSet/>
      <dgm:spPr/>
      <dgm:t>
        <a:bodyPr/>
        <a:lstStyle/>
        <a:p>
          <a:r>
            <a:rPr lang="en-US"/>
            <a:t>Output unit</a:t>
          </a:r>
        </a:p>
      </dgm:t>
    </dgm:pt>
    <dgm:pt modelId="{52E6449D-C047-4D05-9DFE-1FEEE8779308}" type="parTrans" cxnId="{44AEF36A-10EB-4BAA-9B23-BB9112767265}">
      <dgm:prSet/>
      <dgm:spPr/>
      <dgm:t>
        <a:bodyPr/>
        <a:lstStyle/>
        <a:p>
          <a:endParaRPr lang="en-US"/>
        </a:p>
      </dgm:t>
    </dgm:pt>
    <dgm:pt modelId="{B1C0B5B8-0D1B-430D-A8C2-8EB86F73B1E8}" type="sibTrans" cxnId="{44AEF36A-10EB-4BAA-9B23-BB9112767265}">
      <dgm:prSet/>
      <dgm:spPr/>
      <dgm:t>
        <a:bodyPr/>
        <a:lstStyle/>
        <a:p>
          <a:endParaRPr lang="en-US"/>
        </a:p>
      </dgm:t>
    </dgm:pt>
    <dgm:pt modelId="{6B61BBD1-ADCC-4209-98B8-EBE2714FC063}">
      <dgm:prSet/>
      <dgm:spPr/>
      <dgm:t>
        <a:bodyPr/>
        <a:lstStyle/>
        <a:p>
          <a:r>
            <a:rPr lang="en-US"/>
            <a:t>Memory unit</a:t>
          </a:r>
        </a:p>
      </dgm:t>
    </dgm:pt>
    <dgm:pt modelId="{BBCA2C47-2EB0-4FD6-A3F6-8E7480652D2C}" type="parTrans" cxnId="{13AE79CC-0F9B-4063-8DE8-25193A53715C}">
      <dgm:prSet/>
      <dgm:spPr/>
      <dgm:t>
        <a:bodyPr/>
        <a:lstStyle/>
        <a:p>
          <a:endParaRPr lang="en-US"/>
        </a:p>
      </dgm:t>
    </dgm:pt>
    <dgm:pt modelId="{75DC150B-0BDE-475D-9AD2-718C993C5F8C}" type="sibTrans" cxnId="{13AE79CC-0F9B-4063-8DE8-25193A53715C}">
      <dgm:prSet/>
      <dgm:spPr/>
      <dgm:t>
        <a:bodyPr/>
        <a:lstStyle/>
        <a:p>
          <a:endParaRPr lang="en-US"/>
        </a:p>
      </dgm:t>
    </dgm:pt>
    <dgm:pt modelId="{D77728A3-EA19-4CC9-9507-C9C6C7BD1CD2}">
      <dgm:prSet/>
      <dgm:spPr/>
      <dgm:t>
        <a:bodyPr/>
        <a:lstStyle/>
        <a:p>
          <a:r>
            <a:rPr lang="en-US"/>
            <a:t>ALU</a:t>
          </a:r>
        </a:p>
      </dgm:t>
    </dgm:pt>
    <dgm:pt modelId="{AC26C297-F2A7-4B49-88D8-995F2D038E20}" type="parTrans" cxnId="{B66FC4B6-C6B3-4493-8D56-CD0BE7FCF4B7}">
      <dgm:prSet/>
      <dgm:spPr/>
      <dgm:t>
        <a:bodyPr/>
        <a:lstStyle/>
        <a:p>
          <a:endParaRPr lang="en-US"/>
        </a:p>
      </dgm:t>
    </dgm:pt>
    <dgm:pt modelId="{94742F64-629B-4874-A2C3-C959FAB4AE33}" type="sibTrans" cxnId="{B66FC4B6-C6B3-4493-8D56-CD0BE7FCF4B7}">
      <dgm:prSet/>
      <dgm:spPr/>
      <dgm:t>
        <a:bodyPr/>
        <a:lstStyle/>
        <a:p>
          <a:endParaRPr lang="en-US"/>
        </a:p>
      </dgm:t>
    </dgm:pt>
    <dgm:pt modelId="{38627A2D-B767-4525-BEE8-75363FD1DC25}">
      <dgm:prSet/>
      <dgm:spPr/>
      <dgm:t>
        <a:bodyPr/>
        <a:lstStyle/>
        <a:p>
          <a:r>
            <a:rPr lang="en-US"/>
            <a:t>CPU</a:t>
          </a:r>
        </a:p>
      </dgm:t>
    </dgm:pt>
    <dgm:pt modelId="{464CD621-6F08-48A9-90CA-D68B510EDF72}" type="parTrans" cxnId="{07980127-F7B3-488C-B1D7-5DB29485D4F6}">
      <dgm:prSet/>
      <dgm:spPr/>
      <dgm:t>
        <a:bodyPr/>
        <a:lstStyle/>
        <a:p>
          <a:endParaRPr lang="en-US"/>
        </a:p>
      </dgm:t>
    </dgm:pt>
    <dgm:pt modelId="{B298670A-0566-4BFB-BCB3-8F96ADF255A6}" type="sibTrans" cxnId="{07980127-F7B3-488C-B1D7-5DB29485D4F6}">
      <dgm:prSet/>
      <dgm:spPr/>
      <dgm:t>
        <a:bodyPr/>
        <a:lstStyle/>
        <a:p>
          <a:endParaRPr lang="en-US"/>
        </a:p>
      </dgm:t>
    </dgm:pt>
    <dgm:pt modelId="{81C6A81D-5F12-466A-BC7B-E6FEAA4AFDC8}" type="pres">
      <dgm:prSet presAssocID="{8D207152-1232-49EF-A1F0-307C3602E0E4}" presName="diagram" presStyleCnt="0">
        <dgm:presLayoutVars>
          <dgm:dir/>
          <dgm:resizeHandles val="exact"/>
        </dgm:presLayoutVars>
      </dgm:prSet>
      <dgm:spPr/>
    </dgm:pt>
    <dgm:pt modelId="{4BE6FD84-96DB-47C3-856C-803BB28D57DD}" type="pres">
      <dgm:prSet presAssocID="{E214E6C3-B62B-4419-9545-CFAC95F21D60}" presName="node" presStyleLbl="node1" presStyleIdx="0" presStyleCnt="5">
        <dgm:presLayoutVars>
          <dgm:bulletEnabled val="1"/>
        </dgm:presLayoutVars>
      </dgm:prSet>
      <dgm:spPr/>
    </dgm:pt>
    <dgm:pt modelId="{DE15CFA2-0C47-4866-A477-C26D2DF45185}" type="pres">
      <dgm:prSet presAssocID="{B8366238-4BDD-4DD1-B88D-191F14A6B41D}" presName="sibTrans" presStyleCnt="0"/>
      <dgm:spPr/>
    </dgm:pt>
    <dgm:pt modelId="{C9615BF0-B061-4B50-AA9C-B1FC138FA839}" type="pres">
      <dgm:prSet presAssocID="{5FC80805-4BD4-4FC1-B61E-FB1752578EA5}" presName="node" presStyleLbl="node1" presStyleIdx="1" presStyleCnt="5">
        <dgm:presLayoutVars>
          <dgm:bulletEnabled val="1"/>
        </dgm:presLayoutVars>
      </dgm:prSet>
      <dgm:spPr/>
    </dgm:pt>
    <dgm:pt modelId="{E91983D0-F42C-447B-842D-64E59D810462}" type="pres">
      <dgm:prSet presAssocID="{B1C0B5B8-0D1B-430D-A8C2-8EB86F73B1E8}" presName="sibTrans" presStyleCnt="0"/>
      <dgm:spPr/>
    </dgm:pt>
    <dgm:pt modelId="{2F2A168E-5C9C-48BA-8B23-90AD1516654F}" type="pres">
      <dgm:prSet presAssocID="{6B61BBD1-ADCC-4209-98B8-EBE2714FC063}" presName="node" presStyleLbl="node1" presStyleIdx="2" presStyleCnt="5">
        <dgm:presLayoutVars>
          <dgm:bulletEnabled val="1"/>
        </dgm:presLayoutVars>
      </dgm:prSet>
      <dgm:spPr/>
    </dgm:pt>
    <dgm:pt modelId="{D0AFA268-4167-4999-9047-75E9A711A76B}" type="pres">
      <dgm:prSet presAssocID="{75DC150B-0BDE-475D-9AD2-718C993C5F8C}" presName="sibTrans" presStyleCnt="0"/>
      <dgm:spPr/>
    </dgm:pt>
    <dgm:pt modelId="{89D959E0-B6D1-41E8-976E-805D1847A55F}" type="pres">
      <dgm:prSet presAssocID="{D77728A3-EA19-4CC9-9507-C9C6C7BD1CD2}" presName="node" presStyleLbl="node1" presStyleIdx="3" presStyleCnt="5">
        <dgm:presLayoutVars>
          <dgm:bulletEnabled val="1"/>
        </dgm:presLayoutVars>
      </dgm:prSet>
      <dgm:spPr/>
    </dgm:pt>
    <dgm:pt modelId="{8F0CDDF0-9429-4AF1-A3CA-D744D3E48D8E}" type="pres">
      <dgm:prSet presAssocID="{94742F64-629B-4874-A2C3-C959FAB4AE33}" presName="sibTrans" presStyleCnt="0"/>
      <dgm:spPr/>
    </dgm:pt>
    <dgm:pt modelId="{F74F0174-2428-46BD-B9D4-B67993D30C5E}" type="pres">
      <dgm:prSet presAssocID="{38627A2D-B767-4525-BEE8-75363FD1DC25}" presName="node" presStyleLbl="node1" presStyleIdx="4" presStyleCnt="5">
        <dgm:presLayoutVars>
          <dgm:bulletEnabled val="1"/>
        </dgm:presLayoutVars>
      </dgm:prSet>
      <dgm:spPr/>
    </dgm:pt>
  </dgm:ptLst>
  <dgm:cxnLst>
    <dgm:cxn modelId="{534AE825-BA19-4F17-8533-B6477D34B14A}" srcId="{8D207152-1232-49EF-A1F0-307C3602E0E4}" destId="{E214E6C3-B62B-4419-9545-CFAC95F21D60}" srcOrd="0" destOrd="0" parTransId="{79210554-294F-4738-AE94-797AD7854CF2}" sibTransId="{B8366238-4BDD-4DD1-B88D-191F14A6B41D}"/>
    <dgm:cxn modelId="{07980127-F7B3-488C-B1D7-5DB29485D4F6}" srcId="{8D207152-1232-49EF-A1F0-307C3602E0E4}" destId="{38627A2D-B767-4525-BEE8-75363FD1DC25}" srcOrd="4" destOrd="0" parTransId="{464CD621-6F08-48A9-90CA-D68B510EDF72}" sibTransId="{B298670A-0566-4BFB-BCB3-8F96ADF255A6}"/>
    <dgm:cxn modelId="{44AEF36A-10EB-4BAA-9B23-BB9112767265}" srcId="{8D207152-1232-49EF-A1F0-307C3602E0E4}" destId="{5FC80805-4BD4-4FC1-B61E-FB1752578EA5}" srcOrd="1" destOrd="0" parTransId="{52E6449D-C047-4D05-9DFE-1FEEE8779308}" sibTransId="{B1C0B5B8-0D1B-430D-A8C2-8EB86F73B1E8}"/>
    <dgm:cxn modelId="{E76EF453-566C-41BB-9221-F8504943C64B}" type="presOf" srcId="{8D207152-1232-49EF-A1F0-307C3602E0E4}" destId="{81C6A81D-5F12-466A-BC7B-E6FEAA4AFDC8}" srcOrd="0" destOrd="0" presId="urn:microsoft.com/office/officeart/2005/8/layout/default"/>
    <dgm:cxn modelId="{DA684055-1D17-49DC-8E79-DC51C82F94DF}" type="presOf" srcId="{D77728A3-EA19-4CC9-9507-C9C6C7BD1CD2}" destId="{89D959E0-B6D1-41E8-976E-805D1847A55F}" srcOrd="0" destOrd="0" presId="urn:microsoft.com/office/officeart/2005/8/layout/default"/>
    <dgm:cxn modelId="{21D9EB85-C684-4A38-AF73-31B42B7D4398}" type="presOf" srcId="{5FC80805-4BD4-4FC1-B61E-FB1752578EA5}" destId="{C9615BF0-B061-4B50-AA9C-B1FC138FA839}" srcOrd="0" destOrd="0" presId="urn:microsoft.com/office/officeart/2005/8/layout/default"/>
    <dgm:cxn modelId="{0EE30E98-D5C6-429E-8233-CB13C8C468B1}" type="presOf" srcId="{E214E6C3-B62B-4419-9545-CFAC95F21D60}" destId="{4BE6FD84-96DB-47C3-856C-803BB28D57DD}" srcOrd="0" destOrd="0" presId="urn:microsoft.com/office/officeart/2005/8/layout/default"/>
    <dgm:cxn modelId="{9DE5489B-D267-434C-90E3-47014C4CF840}" type="presOf" srcId="{6B61BBD1-ADCC-4209-98B8-EBE2714FC063}" destId="{2F2A168E-5C9C-48BA-8B23-90AD1516654F}" srcOrd="0" destOrd="0" presId="urn:microsoft.com/office/officeart/2005/8/layout/default"/>
    <dgm:cxn modelId="{B66FC4B6-C6B3-4493-8D56-CD0BE7FCF4B7}" srcId="{8D207152-1232-49EF-A1F0-307C3602E0E4}" destId="{D77728A3-EA19-4CC9-9507-C9C6C7BD1CD2}" srcOrd="3" destOrd="0" parTransId="{AC26C297-F2A7-4B49-88D8-995F2D038E20}" sibTransId="{94742F64-629B-4874-A2C3-C959FAB4AE33}"/>
    <dgm:cxn modelId="{B95393C1-ABDB-4171-98B0-AEC8A3461300}" type="presOf" srcId="{38627A2D-B767-4525-BEE8-75363FD1DC25}" destId="{F74F0174-2428-46BD-B9D4-B67993D30C5E}" srcOrd="0" destOrd="0" presId="urn:microsoft.com/office/officeart/2005/8/layout/default"/>
    <dgm:cxn modelId="{13AE79CC-0F9B-4063-8DE8-25193A53715C}" srcId="{8D207152-1232-49EF-A1F0-307C3602E0E4}" destId="{6B61BBD1-ADCC-4209-98B8-EBE2714FC063}" srcOrd="2" destOrd="0" parTransId="{BBCA2C47-2EB0-4FD6-A3F6-8E7480652D2C}" sibTransId="{75DC150B-0BDE-475D-9AD2-718C993C5F8C}"/>
    <dgm:cxn modelId="{F064FE19-3238-47BB-8BB3-7F8541AFE97A}" type="presParOf" srcId="{81C6A81D-5F12-466A-BC7B-E6FEAA4AFDC8}" destId="{4BE6FD84-96DB-47C3-856C-803BB28D57DD}" srcOrd="0" destOrd="0" presId="urn:microsoft.com/office/officeart/2005/8/layout/default"/>
    <dgm:cxn modelId="{0C632414-DEBE-43C8-BF54-AF061F7610C7}" type="presParOf" srcId="{81C6A81D-5F12-466A-BC7B-E6FEAA4AFDC8}" destId="{DE15CFA2-0C47-4866-A477-C26D2DF45185}" srcOrd="1" destOrd="0" presId="urn:microsoft.com/office/officeart/2005/8/layout/default"/>
    <dgm:cxn modelId="{D619994F-360E-45B6-8261-A6C3609DA881}" type="presParOf" srcId="{81C6A81D-5F12-466A-BC7B-E6FEAA4AFDC8}" destId="{C9615BF0-B061-4B50-AA9C-B1FC138FA839}" srcOrd="2" destOrd="0" presId="urn:microsoft.com/office/officeart/2005/8/layout/default"/>
    <dgm:cxn modelId="{B08D3BBB-25E0-4B72-A581-317C41632CBA}" type="presParOf" srcId="{81C6A81D-5F12-466A-BC7B-E6FEAA4AFDC8}" destId="{E91983D0-F42C-447B-842D-64E59D810462}" srcOrd="3" destOrd="0" presId="urn:microsoft.com/office/officeart/2005/8/layout/default"/>
    <dgm:cxn modelId="{3B5D035F-555B-4FB2-9100-22A402B30AEA}" type="presParOf" srcId="{81C6A81D-5F12-466A-BC7B-E6FEAA4AFDC8}" destId="{2F2A168E-5C9C-48BA-8B23-90AD1516654F}" srcOrd="4" destOrd="0" presId="urn:microsoft.com/office/officeart/2005/8/layout/default"/>
    <dgm:cxn modelId="{8EBBE032-4F2D-4D9C-8649-987847E2BFFE}" type="presParOf" srcId="{81C6A81D-5F12-466A-BC7B-E6FEAA4AFDC8}" destId="{D0AFA268-4167-4999-9047-75E9A711A76B}" srcOrd="5" destOrd="0" presId="urn:microsoft.com/office/officeart/2005/8/layout/default"/>
    <dgm:cxn modelId="{D7C13E12-FAF4-4383-83ED-B94C8C1E7D31}" type="presParOf" srcId="{81C6A81D-5F12-466A-BC7B-E6FEAA4AFDC8}" destId="{89D959E0-B6D1-41E8-976E-805D1847A55F}" srcOrd="6" destOrd="0" presId="urn:microsoft.com/office/officeart/2005/8/layout/default"/>
    <dgm:cxn modelId="{9943296D-A56B-40D9-8812-9CC3C74648D4}" type="presParOf" srcId="{81C6A81D-5F12-466A-BC7B-E6FEAA4AFDC8}" destId="{8F0CDDF0-9429-4AF1-A3CA-D744D3E48D8E}" srcOrd="7" destOrd="0" presId="urn:microsoft.com/office/officeart/2005/8/layout/default"/>
    <dgm:cxn modelId="{62391B7B-1A86-4DD4-B242-0D25C31703AA}" type="presParOf" srcId="{81C6A81D-5F12-466A-BC7B-E6FEAA4AFDC8}" destId="{F74F0174-2428-46BD-B9D4-B67993D30C5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D4248C-96D1-4C47-A711-9CCCA077F9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5C94ED-9592-452E-97B1-55E553E08469}">
      <dgm:prSet/>
      <dgm:spPr/>
      <dgm:t>
        <a:bodyPr/>
        <a:lstStyle/>
        <a:p>
          <a:r>
            <a:rPr lang="en-US"/>
            <a:t>Oops concepts</a:t>
          </a:r>
        </a:p>
      </dgm:t>
    </dgm:pt>
    <dgm:pt modelId="{89FBC61F-418E-4979-8A0F-28173AB9EDE1}" type="parTrans" cxnId="{7ED8F9A1-7551-4446-AC23-25251CD6F16E}">
      <dgm:prSet/>
      <dgm:spPr/>
      <dgm:t>
        <a:bodyPr/>
        <a:lstStyle/>
        <a:p>
          <a:endParaRPr lang="en-US"/>
        </a:p>
      </dgm:t>
    </dgm:pt>
    <dgm:pt modelId="{D605E793-E207-4275-8274-0A0D21F38F6D}" type="sibTrans" cxnId="{7ED8F9A1-7551-4446-AC23-25251CD6F16E}">
      <dgm:prSet/>
      <dgm:spPr/>
      <dgm:t>
        <a:bodyPr/>
        <a:lstStyle/>
        <a:p>
          <a:endParaRPr lang="en-US"/>
        </a:p>
      </dgm:t>
    </dgm:pt>
    <dgm:pt modelId="{D0B0C6A0-3AD7-404A-937B-FF021990A7AA}">
      <dgm:prSet/>
      <dgm:spPr/>
      <dgm:t>
        <a:bodyPr/>
        <a:lstStyle/>
        <a:p>
          <a:r>
            <a:rPr lang="en-US"/>
            <a:t>1.Abstraction</a:t>
          </a:r>
        </a:p>
      </dgm:t>
    </dgm:pt>
    <dgm:pt modelId="{9B8E48DB-1786-4580-BC54-F5DFD593ED79}" type="parTrans" cxnId="{09B3C902-9FD4-4B01-82F1-AA3070089B9F}">
      <dgm:prSet/>
      <dgm:spPr/>
      <dgm:t>
        <a:bodyPr/>
        <a:lstStyle/>
        <a:p>
          <a:endParaRPr lang="en-US"/>
        </a:p>
      </dgm:t>
    </dgm:pt>
    <dgm:pt modelId="{B210E295-6B48-4224-83C6-F78054BE59E0}" type="sibTrans" cxnId="{09B3C902-9FD4-4B01-82F1-AA3070089B9F}">
      <dgm:prSet/>
      <dgm:spPr/>
      <dgm:t>
        <a:bodyPr/>
        <a:lstStyle/>
        <a:p>
          <a:endParaRPr lang="en-US"/>
        </a:p>
      </dgm:t>
    </dgm:pt>
    <dgm:pt modelId="{C90955E0-9843-4972-8FC6-8021B39EB624}">
      <dgm:prSet/>
      <dgm:spPr/>
      <dgm:t>
        <a:bodyPr/>
        <a:lstStyle/>
        <a:p>
          <a:r>
            <a:rPr lang="en-US"/>
            <a:t>2.Inheritance</a:t>
          </a:r>
        </a:p>
      </dgm:t>
    </dgm:pt>
    <dgm:pt modelId="{28126584-D949-4158-A014-C10F01205CC8}" type="parTrans" cxnId="{13ED9E11-87C9-42A3-A1CC-DD6A62DAAF2D}">
      <dgm:prSet/>
      <dgm:spPr/>
      <dgm:t>
        <a:bodyPr/>
        <a:lstStyle/>
        <a:p>
          <a:endParaRPr lang="en-US"/>
        </a:p>
      </dgm:t>
    </dgm:pt>
    <dgm:pt modelId="{36BA4EFF-C412-450A-B5AE-5A7C678B5423}" type="sibTrans" cxnId="{13ED9E11-87C9-42A3-A1CC-DD6A62DAAF2D}">
      <dgm:prSet/>
      <dgm:spPr/>
      <dgm:t>
        <a:bodyPr/>
        <a:lstStyle/>
        <a:p>
          <a:endParaRPr lang="en-US"/>
        </a:p>
      </dgm:t>
    </dgm:pt>
    <dgm:pt modelId="{8800FB43-8055-4A1A-B35F-5FBC884B63B1}">
      <dgm:prSet/>
      <dgm:spPr/>
      <dgm:t>
        <a:bodyPr/>
        <a:lstStyle/>
        <a:p>
          <a:r>
            <a:rPr lang="en-US"/>
            <a:t>3.Polymorphism</a:t>
          </a:r>
        </a:p>
      </dgm:t>
    </dgm:pt>
    <dgm:pt modelId="{656BB4E0-B39C-400B-A275-C23FCE6C65D7}" type="parTrans" cxnId="{ABDE5796-A24C-4B70-A649-26D03A9C505B}">
      <dgm:prSet/>
      <dgm:spPr/>
      <dgm:t>
        <a:bodyPr/>
        <a:lstStyle/>
        <a:p>
          <a:endParaRPr lang="en-US"/>
        </a:p>
      </dgm:t>
    </dgm:pt>
    <dgm:pt modelId="{69EA7601-CC02-46AA-86D0-CDB6F2A0ACAF}" type="sibTrans" cxnId="{ABDE5796-A24C-4B70-A649-26D03A9C505B}">
      <dgm:prSet/>
      <dgm:spPr/>
      <dgm:t>
        <a:bodyPr/>
        <a:lstStyle/>
        <a:p>
          <a:endParaRPr lang="en-US"/>
        </a:p>
      </dgm:t>
    </dgm:pt>
    <dgm:pt modelId="{96BF1430-AA96-4069-83DD-86942DCF4B57}">
      <dgm:prSet/>
      <dgm:spPr/>
      <dgm:t>
        <a:bodyPr/>
        <a:lstStyle/>
        <a:p>
          <a:r>
            <a:rPr lang="en-US"/>
            <a:t>4.Encapsulation</a:t>
          </a:r>
        </a:p>
      </dgm:t>
    </dgm:pt>
    <dgm:pt modelId="{4CAFB3B0-12FF-47EE-B582-DB6812679434}" type="parTrans" cxnId="{33E6E445-71A2-4C27-9CCF-6817637BDA74}">
      <dgm:prSet/>
      <dgm:spPr/>
      <dgm:t>
        <a:bodyPr/>
        <a:lstStyle/>
        <a:p>
          <a:endParaRPr lang="en-US"/>
        </a:p>
      </dgm:t>
    </dgm:pt>
    <dgm:pt modelId="{9A6C6070-0A27-40CE-B457-1B97D977B189}" type="sibTrans" cxnId="{33E6E445-71A2-4C27-9CCF-6817637BDA74}">
      <dgm:prSet/>
      <dgm:spPr/>
      <dgm:t>
        <a:bodyPr/>
        <a:lstStyle/>
        <a:p>
          <a:endParaRPr lang="en-US"/>
        </a:p>
      </dgm:t>
    </dgm:pt>
    <dgm:pt modelId="{117FCFEF-26C5-49DA-92BF-63030EC2BA34}" type="pres">
      <dgm:prSet presAssocID="{B8D4248C-96D1-4C47-A711-9CCCA077F926}" presName="linear" presStyleCnt="0">
        <dgm:presLayoutVars>
          <dgm:animLvl val="lvl"/>
          <dgm:resizeHandles val="exact"/>
        </dgm:presLayoutVars>
      </dgm:prSet>
      <dgm:spPr/>
    </dgm:pt>
    <dgm:pt modelId="{9A5141E1-E14B-46DA-ABEF-3E952A517871}" type="pres">
      <dgm:prSet presAssocID="{375C94ED-9592-452E-97B1-55E553E0846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DB99CC7-9CF1-4597-8384-A2D7A8E8994C}" type="pres">
      <dgm:prSet presAssocID="{D605E793-E207-4275-8274-0A0D21F38F6D}" presName="spacer" presStyleCnt="0"/>
      <dgm:spPr/>
    </dgm:pt>
    <dgm:pt modelId="{3534165D-7170-4B4E-BC37-DC79FB9BAA4F}" type="pres">
      <dgm:prSet presAssocID="{D0B0C6A0-3AD7-404A-937B-FF021990A7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C06AF33-8E2C-4576-9621-24736A343266}" type="pres">
      <dgm:prSet presAssocID="{B210E295-6B48-4224-83C6-F78054BE59E0}" presName="spacer" presStyleCnt="0"/>
      <dgm:spPr/>
    </dgm:pt>
    <dgm:pt modelId="{C5DBDE9B-9EB0-4F58-A4E1-077FBA76CCD1}" type="pres">
      <dgm:prSet presAssocID="{C90955E0-9843-4972-8FC6-8021B39EB62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B8995E9-E877-411C-96CA-75C35D906D7D}" type="pres">
      <dgm:prSet presAssocID="{36BA4EFF-C412-450A-B5AE-5A7C678B5423}" presName="spacer" presStyleCnt="0"/>
      <dgm:spPr/>
    </dgm:pt>
    <dgm:pt modelId="{0E4F0B97-32E9-4DC8-BBE6-BDD829FF9BFE}" type="pres">
      <dgm:prSet presAssocID="{8800FB43-8055-4A1A-B35F-5FBC884B63B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FECD814-7121-4906-9D87-A97F46915133}" type="pres">
      <dgm:prSet presAssocID="{69EA7601-CC02-46AA-86D0-CDB6F2A0ACAF}" presName="spacer" presStyleCnt="0"/>
      <dgm:spPr/>
    </dgm:pt>
    <dgm:pt modelId="{1D823983-23B0-40FE-BC2E-D7E2083CA728}" type="pres">
      <dgm:prSet presAssocID="{96BF1430-AA96-4069-83DD-86942DCF4B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9B3C902-9FD4-4B01-82F1-AA3070089B9F}" srcId="{B8D4248C-96D1-4C47-A711-9CCCA077F926}" destId="{D0B0C6A0-3AD7-404A-937B-FF021990A7AA}" srcOrd="1" destOrd="0" parTransId="{9B8E48DB-1786-4580-BC54-F5DFD593ED79}" sibTransId="{B210E295-6B48-4224-83C6-F78054BE59E0}"/>
    <dgm:cxn modelId="{13ED9E11-87C9-42A3-A1CC-DD6A62DAAF2D}" srcId="{B8D4248C-96D1-4C47-A711-9CCCA077F926}" destId="{C90955E0-9843-4972-8FC6-8021B39EB624}" srcOrd="2" destOrd="0" parTransId="{28126584-D949-4158-A014-C10F01205CC8}" sibTransId="{36BA4EFF-C412-450A-B5AE-5A7C678B5423}"/>
    <dgm:cxn modelId="{124ACD27-4007-4741-A2CB-AC2F7017095B}" type="presOf" srcId="{C90955E0-9843-4972-8FC6-8021B39EB624}" destId="{C5DBDE9B-9EB0-4F58-A4E1-077FBA76CCD1}" srcOrd="0" destOrd="0" presId="urn:microsoft.com/office/officeart/2005/8/layout/vList2"/>
    <dgm:cxn modelId="{33E6E445-71A2-4C27-9CCF-6817637BDA74}" srcId="{B8D4248C-96D1-4C47-A711-9CCCA077F926}" destId="{96BF1430-AA96-4069-83DD-86942DCF4B57}" srcOrd="4" destOrd="0" parTransId="{4CAFB3B0-12FF-47EE-B582-DB6812679434}" sibTransId="{9A6C6070-0A27-40CE-B457-1B97D977B189}"/>
    <dgm:cxn modelId="{2BC7F573-A3D2-4B6E-8314-3A675A300A7C}" type="presOf" srcId="{375C94ED-9592-452E-97B1-55E553E08469}" destId="{9A5141E1-E14B-46DA-ABEF-3E952A517871}" srcOrd="0" destOrd="0" presId="urn:microsoft.com/office/officeart/2005/8/layout/vList2"/>
    <dgm:cxn modelId="{F8BB1392-493B-4F3E-9901-926F523B5F94}" type="presOf" srcId="{D0B0C6A0-3AD7-404A-937B-FF021990A7AA}" destId="{3534165D-7170-4B4E-BC37-DC79FB9BAA4F}" srcOrd="0" destOrd="0" presId="urn:microsoft.com/office/officeart/2005/8/layout/vList2"/>
    <dgm:cxn modelId="{ABDE5796-A24C-4B70-A649-26D03A9C505B}" srcId="{B8D4248C-96D1-4C47-A711-9CCCA077F926}" destId="{8800FB43-8055-4A1A-B35F-5FBC884B63B1}" srcOrd="3" destOrd="0" parTransId="{656BB4E0-B39C-400B-A275-C23FCE6C65D7}" sibTransId="{69EA7601-CC02-46AA-86D0-CDB6F2A0ACAF}"/>
    <dgm:cxn modelId="{F8D4909C-97C6-490B-847C-F75CA6CC7947}" type="presOf" srcId="{96BF1430-AA96-4069-83DD-86942DCF4B57}" destId="{1D823983-23B0-40FE-BC2E-D7E2083CA728}" srcOrd="0" destOrd="0" presId="urn:microsoft.com/office/officeart/2005/8/layout/vList2"/>
    <dgm:cxn modelId="{7ED8F9A1-7551-4446-AC23-25251CD6F16E}" srcId="{B8D4248C-96D1-4C47-A711-9CCCA077F926}" destId="{375C94ED-9592-452E-97B1-55E553E08469}" srcOrd="0" destOrd="0" parTransId="{89FBC61F-418E-4979-8A0F-28173AB9EDE1}" sibTransId="{D605E793-E207-4275-8274-0A0D21F38F6D}"/>
    <dgm:cxn modelId="{262B74A7-869D-4F85-94D1-F52D7F01B8D3}" type="presOf" srcId="{8800FB43-8055-4A1A-B35F-5FBC884B63B1}" destId="{0E4F0B97-32E9-4DC8-BBE6-BDD829FF9BFE}" srcOrd="0" destOrd="0" presId="urn:microsoft.com/office/officeart/2005/8/layout/vList2"/>
    <dgm:cxn modelId="{E6D8D4E1-71E8-4855-B458-59BF9C6B9E15}" type="presOf" srcId="{B8D4248C-96D1-4C47-A711-9CCCA077F926}" destId="{117FCFEF-26C5-49DA-92BF-63030EC2BA34}" srcOrd="0" destOrd="0" presId="urn:microsoft.com/office/officeart/2005/8/layout/vList2"/>
    <dgm:cxn modelId="{1B5681D3-1CAB-449D-90A7-A9033197070A}" type="presParOf" srcId="{117FCFEF-26C5-49DA-92BF-63030EC2BA34}" destId="{9A5141E1-E14B-46DA-ABEF-3E952A517871}" srcOrd="0" destOrd="0" presId="urn:microsoft.com/office/officeart/2005/8/layout/vList2"/>
    <dgm:cxn modelId="{D446D5B9-8B5E-46F6-9747-6E20052153EA}" type="presParOf" srcId="{117FCFEF-26C5-49DA-92BF-63030EC2BA34}" destId="{1DB99CC7-9CF1-4597-8384-A2D7A8E8994C}" srcOrd="1" destOrd="0" presId="urn:microsoft.com/office/officeart/2005/8/layout/vList2"/>
    <dgm:cxn modelId="{92528470-1717-4F08-8198-18168E1DE9B6}" type="presParOf" srcId="{117FCFEF-26C5-49DA-92BF-63030EC2BA34}" destId="{3534165D-7170-4B4E-BC37-DC79FB9BAA4F}" srcOrd="2" destOrd="0" presId="urn:microsoft.com/office/officeart/2005/8/layout/vList2"/>
    <dgm:cxn modelId="{AEACE668-AA71-406E-81AB-8F5B6DA33267}" type="presParOf" srcId="{117FCFEF-26C5-49DA-92BF-63030EC2BA34}" destId="{0C06AF33-8E2C-4576-9621-24736A343266}" srcOrd="3" destOrd="0" presId="urn:microsoft.com/office/officeart/2005/8/layout/vList2"/>
    <dgm:cxn modelId="{615D940E-4929-4443-8CB6-3469FF562DA2}" type="presParOf" srcId="{117FCFEF-26C5-49DA-92BF-63030EC2BA34}" destId="{C5DBDE9B-9EB0-4F58-A4E1-077FBA76CCD1}" srcOrd="4" destOrd="0" presId="urn:microsoft.com/office/officeart/2005/8/layout/vList2"/>
    <dgm:cxn modelId="{FC1BAB0F-43C6-49DA-BAB9-F2EF22015A8C}" type="presParOf" srcId="{117FCFEF-26C5-49DA-92BF-63030EC2BA34}" destId="{FB8995E9-E877-411C-96CA-75C35D906D7D}" srcOrd="5" destOrd="0" presId="urn:microsoft.com/office/officeart/2005/8/layout/vList2"/>
    <dgm:cxn modelId="{998471F4-7DEB-494A-857F-8455A5E3072A}" type="presParOf" srcId="{117FCFEF-26C5-49DA-92BF-63030EC2BA34}" destId="{0E4F0B97-32E9-4DC8-BBE6-BDD829FF9BFE}" srcOrd="6" destOrd="0" presId="urn:microsoft.com/office/officeart/2005/8/layout/vList2"/>
    <dgm:cxn modelId="{D31D59D4-0CE8-480B-BF28-31C2C113B954}" type="presParOf" srcId="{117FCFEF-26C5-49DA-92BF-63030EC2BA34}" destId="{0FECD814-7121-4906-9D87-A97F46915133}" srcOrd="7" destOrd="0" presId="urn:microsoft.com/office/officeart/2005/8/layout/vList2"/>
    <dgm:cxn modelId="{C8BC561B-A01C-45AE-A96D-41B1131E5F22}" type="presParOf" srcId="{117FCFEF-26C5-49DA-92BF-63030EC2BA34}" destId="{1D823983-23B0-40FE-BC2E-D7E2083CA7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8B1EAB-D913-437C-B63A-3DD11723DD3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3A9E1D-39F0-4F7A-A8BF-8B9CC63EE276}">
      <dgm:prSet/>
      <dgm:spPr/>
      <dgm:t>
        <a:bodyPr/>
        <a:lstStyle/>
        <a:p>
          <a:r>
            <a:rPr lang="en-US"/>
            <a:t>C# history</a:t>
          </a:r>
        </a:p>
      </dgm:t>
    </dgm:pt>
    <dgm:pt modelId="{5B0DE1AA-DD55-4100-B0E1-3B3990581B4A}" type="parTrans" cxnId="{A57142B0-B766-4AEF-8E99-310772E937F0}">
      <dgm:prSet/>
      <dgm:spPr/>
      <dgm:t>
        <a:bodyPr/>
        <a:lstStyle/>
        <a:p>
          <a:endParaRPr lang="en-US"/>
        </a:p>
      </dgm:t>
    </dgm:pt>
    <dgm:pt modelId="{F2866E38-C1EF-43DD-A717-B9C58232963E}" type="sibTrans" cxnId="{A57142B0-B766-4AEF-8E99-310772E937F0}">
      <dgm:prSet/>
      <dgm:spPr/>
      <dgm:t>
        <a:bodyPr/>
        <a:lstStyle/>
        <a:p>
          <a:endParaRPr lang="en-US"/>
        </a:p>
      </dgm:t>
    </dgm:pt>
    <dgm:pt modelId="{F3453D46-7BD3-4F46-BCDB-BB65BD213930}">
      <dgm:prSet/>
      <dgm:spPr/>
      <dgm:t>
        <a:bodyPr/>
        <a:lstStyle/>
        <a:p>
          <a:r>
            <a:rPr lang="en-IN"/>
            <a:t>C# features</a:t>
          </a:r>
          <a:endParaRPr lang="en-US"/>
        </a:p>
      </dgm:t>
    </dgm:pt>
    <dgm:pt modelId="{4B4B1731-C0B7-4687-8492-A64E59CB8038}" type="parTrans" cxnId="{2E29B5FB-E8C2-4C1B-951B-1CBC079A6E99}">
      <dgm:prSet/>
      <dgm:spPr/>
      <dgm:t>
        <a:bodyPr/>
        <a:lstStyle/>
        <a:p>
          <a:endParaRPr lang="en-US"/>
        </a:p>
      </dgm:t>
    </dgm:pt>
    <dgm:pt modelId="{FE54A5E4-2EF5-4F0D-86EA-591173AD86DF}" type="sibTrans" cxnId="{2E29B5FB-E8C2-4C1B-951B-1CBC079A6E99}">
      <dgm:prSet/>
      <dgm:spPr/>
      <dgm:t>
        <a:bodyPr/>
        <a:lstStyle/>
        <a:p>
          <a:endParaRPr lang="en-US"/>
        </a:p>
      </dgm:t>
    </dgm:pt>
    <dgm:pt modelId="{2BB6D8F7-EEE2-4C68-B88B-F68EC36056D4}">
      <dgm:prSet/>
      <dgm:spPr/>
      <dgm:t>
        <a:bodyPr/>
        <a:lstStyle/>
        <a:p>
          <a:r>
            <a:rPr lang="en-IN"/>
            <a:t>Simple</a:t>
          </a:r>
          <a:endParaRPr lang="en-US"/>
        </a:p>
      </dgm:t>
    </dgm:pt>
    <dgm:pt modelId="{4AC61033-40AF-4694-AC97-EE7645560BA0}" type="parTrans" cxnId="{95208C00-76CD-4DB0-928D-9E99825CA601}">
      <dgm:prSet/>
      <dgm:spPr/>
      <dgm:t>
        <a:bodyPr/>
        <a:lstStyle/>
        <a:p>
          <a:endParaRPr lang="en-US"/>
        </a:p>
      </dgm:t>
    </dgm:pt>
    <dgm:pt modelId="{66E24966-14B3-46A7-A1EB-AD4CD70982FB}" type="sibTrans" cxnId="{95208C00-76CD-4DB0-928D-9E99825CA601}">
      <dgm:prSet/>
      <dgm:spPr/>
      <dgm:t>
        <a:bodyPr/>
        <a:lstStyle/>
        <a:p>
          <a:endParaRPr lang="en-US"/>
        </a:p>
      </dgm:t>
    </dgm:pt>
    <dgm:pt modelId="{6094DDC2-FB29-43D7-B334-19A0AE9AD497}">
      <dgm:prSet/>
      <dgm:spPr/>
      <dgm:t>
        <a:bodyPr/>
        <a:lstStyle/>
        <a:p>
          <a:r>
            <a:rPr lang="en-IN"/>
            <a:t>Modern programming language</a:t>
          </a:r>
          <a:endParaRPr lang="en-US"/>
        </a:p>
      </dgm:t>
    </dgm:pt>
    <dgm:pt modelId="{F322781D-CC50-4023-B375-09DD0577445D}" type="parTrans" cxnId="{26A69982-3278-42E8-B96F-08EC36857B27}">
      <dgm:prSet/>
      <dgm:spPr/>
      <dgm:t>
        <a:bodyPr/>
        <a:lstStyle/>
        <a:p>
          <a:endParaRPr lang="en-US"/>
        </a:p>
      </dgm:t>
    </dgm:pt>
    <dgm:pt modelId="{A356696D-74F1-4047-B1C7-2B383679E1D4}" type="sibTrans" cxnId="{26A69982-3278-42E8-B96F-08EC36857B27}">
      <dgm:prSet/>
      <dgm:spPr/>
      <dgm:t>
        <a:bodyPr/>
        <a:lstStyle/>
        <a:p>
          <a:endParaRPr lang="en-US"/>
        </a:p>
      </dgm:t>
    </dgm:pt>
    <dgm:pt modelId="{B72B2288-56AB-462F-8642-5791664C8B8C}">
      <dgm:prSet/>
      <dgm:spPr/>
      <dgm:t>
        <a:bodyPr/>
        <a:lstStyle/>
        <a:p>
          <a:r>
            <a:rPr lang="en-IN"/>
            <a:t>Object oriented</a:t>
          </a:r>
          <a:endParaRPr lang="en-US"/>
        </a:p>
      </dgm:t>
    </dgm:pt>
    <dgm:pt modelId="{4F78658F-64D7-4985-8EA2-3D3DF12A4A19}" type="parTrans" cxnId="{EBC1464B-3DE5-43D1-B2F8-53A62339A7AC}">
      <dgm:prSet/>
      <dgm:spPr/>
      <dgm:t>
        <a:bodyPr/>
        <a:lstStyle/>
        <a:p>
          <a:endParaRPr lang="en-US"/>
        </a:p>
      </dgm:t>
    </dgm:pt>
    <dgm:pt modelId="{B73BC94A-E55F-4BCF-8EE7-2D8C59C7070D}" type="sibTrans" cxnId="{EBC1464B-3DE5-43D1-B2F8-53A62339A7AC}">
      <dgm:prSet/>
      <dgm:spPr/>
      <dgm:t>
        <a:bodyPr/>
        <a:lstStyle/>
        <a:p>
          <a:endParaRPr lang="en-US"/>
        </a:p>
      </dgm:t>
    </dgm:pt>
    <dgm:pt modelId="{9B5CC937-ADE3-479A-9147-18FDD8AB0BC7}">
      <dgm:prSet/>
      <dgm:spPr/>
      <dgm:t>
        <a:bodyPr/>
        <a:lstStyle/>
        <a:p>
          <a:r>
            <a:rPr lang="en-IN"/>
            <a:t>Type safe</a:t>
          </a:r>
          <a:endParaRPr lang="en-US"/>
        </a:p>
      </dgm:t>
    </dgm:pt>
    <dgm:pt modelId="{8F18A395-2A69-4AFE-95B8-7AA0676245CA}" type="parTrans" cxnId="{5ECF6344-9FD0-4CAE-A918-961F3C10FBC5}">
      <dgm:prSet/>
      <dgm:spPr/>
      <dgm:t>
        <a:bodyPr/>
        <a:lstStyle/>
        <a:p>
          <a:endParaRPr lang="en-US"/>
        </a:p>
      </dgm:t>
    </dgm:pt>
    <dgm:pt modelId="{635AB4FE-5C11-41B8-B986-E753F238FD89}" type="sibTrans" cxnId="{5ECF6344-9FD0-4CAE-A918-961F3C10FBC5}">
      <dgm:prSet/>
      <dgm:spPr/>
      <dgm:t>
        <a:bodyPr/>
        <a:lstStyle/>
        <a:p>
          <a:endParaRPr lang="en-US"/>
        </a:p>
      </dgm:t>
    </dgm:pt>
    <dgm:pt modelId="{CC868B64-2CE9-47FF-B70E-D0B378F5C52E}">
      <dgm:prSet/>
      <dgm:spPr/>
      <dgm:t>
        <a:bodyPr/>
        <a:lstStyle/>
        <a:p>
          <a:r>
            <a:rPr lang="en-IN"/>
            <a:t>Interoperability</a:t>
          </a:r>
          <a:endParaRPr lang="en-US"/>
        </a:p>
      </dgm:t>
    </dgm:pt>
    <dgm:pt modelId="{F5C125EC-1DFC-482E-A9BD-1CF8C02AF4D6}" type="parTrans" cxnId="{8DF86AEB-2C0A-42C1-AAD9-3777D0C45AB5}">
      <dgm:prSet/>
      <dgm:spPr/>
      <dgm:t>
        <a:bodyPr/>
        <a:lstStyle/>
        <a:p>
          <a:endParaRPr lang="en-US"/>
        </a:p>
      </dgm:t>
    </dgm:pt>
    <dgm:pt modelId="{3A44A6C8-6F71-4DFA-843F-47AEE1E67591}" type="sibTrans" cxnId="{8DF86AEB-2C0A-42C1-AAD9-3777D0C45AB5}">
      <dgm:prSet/>
      <dgm:spPr/>
      <dgm:t>
        <a:bodyPr/>
        <a:lstStyle/>
        <a:p>
          <a:endParaRPr lang="en-US"/>
        </a:p>
      </dgm:t>
    </dgm:pt>
    <dgm:pt modelId="{491B1897-4CCF-465E-A11B-D9FB2FDFFB5F}">
      <dgm:prSet/>
      <dgm:spPr/>
      <dgm:t>
        <a:bodyPr/>
        <a:lstStyle/>
        <a:p>
          <a:r>
            <a:rPr lang="en-IN"/>
            <a:t>Scalable and Updateable</a:t>
          </a:r>
          <a:endParaRPr lang="en-US"/>
        </a:p>
      </dgm:t>
    </dgm:pt>
    <dgm:pt modelId="{8A45340D-CC25-4EF7-9F14-42AF7843E851}" type="parTrans" cxnId="{E924508B-71E3-41D6-8A21-1CA879F8F978}">
      <dgm:prSet/>
      <dgm:spPr/>
      <dgm:t>
        <a:bodyPr/>
        <a:lstStyle/>
        <a:p>
          <a:endParaRPr lang="en-US"/>
        </a:p>
      </dgm:t>
    </dgm:pt>
    <dgm:pt modelId="{E489EB18-29EF-45E7-86A5-59308EE73C71}" type="sibTrans" cxnId="{E924508B-71E3-41D6-8A21-1CA879F8F978}">
      <dgm:prSet/>
      <dgm:spPr/>
      <dgm:t>
        <a:bodyPr/>
        <a:lstStyle/>
        <a:p>
          <a:endParaRPr lang="en-US"/>
        </a:p>
      </dgm:t>
    </dgm:pt>
    <dgm:pt modelId="{D0EC1EC0-A1B9-4865-BFD5-577F29A75FF3}">
      <dgm:prSet/>
      <dgm:spPr/>
      <dgm:t>
        <a:bodyPr/>
        <a:lstStyle/>
        <a:p>
          <a:r>
            <a:rPr lang="en-IN"/>
            <a:t>Component oriented</a:t>
          </a:r>
          <a:endParaRPr lang="en-US"/>
        </a:p>
      </dgm:t>
    </dgm:pt>
    <dgm:pt modelId="{EE97008B-56D2-4AD3-A3D4-F1305066997D}" type="parTrans" cxnId="{73A6EDF3-E853-4F6F-9605-D31F85DD8261}">
      <dgm:prSet/>
      <dgm:spPr/>
      <dgm:t>
        <a:bodyPr/>
        <a:lstStyle/>
        <a:p>
          <a:endParaRPr lang="en-US"/>
        </a:p>
      </dgm:t>
    </dgm:pt>
    <dgm:pt modelId="{DA680DBC-3565-4E73-9032-79F729C06B25}" type="sibTrans" cxnId="{73A6EDF3-E853-4F6F-9605-D31F85DD8261}">
      <dgm:prSet/>
      <dgm:spPr/>
      <dgm:t>
        <a:bodyPr/>
        <a:lstStyle/>
        <a:p>
          <a:endParaRPr lang="en-US"/>
        </a:p>
      </dgm:t>
    </dgm:pt>
    <dgm:pt modelId="{272274AC-0AA9-4D6C-A9CA-66BCBEC5AC25}">
      <dgm:prSet/>
      <dgm:spPr/>
      <dgm:t>
        <a:bodyPr/>
        <a:lstStyle/>
        <a:p>
          <a:r>
            <a:rPr lang="en-IN"/>
            <a:t>Structured programming language</a:t>
          </a:r>
          <a:endParaRPr lang="en-US"/>
        </a:p>
      </dgm:t>
    </dgm:pt>
    <dgm:pt modelId="{5E22CD7C-D1F1-4EE5-9B96-5F27CF297277}" type="parTrans" cxnId="{B22121A1-98FD-44BB-8BFD-CD5834C76327}">
      <dgm:prSet/>
      <dgm:spPr/>
      <dgm:t>
        <a:bodyPr/>
        <a:lstStyle/>
        <a:p>
          <a:endParaRPr lang="en-US"/>
        </a:p>
      </dgm:t>
    </dgm:pt>
    <dgm:pt modelId="{027A0152-C737-4D74-AF10-B0D584848D7A}" type="sibTrans" cxnId="{B22121A1-98FD-44BB-8BFD-CD5834C76327}">
      <dgm:prSet/>
      <dgm:spPr/>
      <dgm:t>
        <a:bodyPr/>
        <a:lstStyle/>
        <a:p>
          <a:endParaRPr lang="en-US"/>
        </a:p>
      </dgm:t>
    </dgm:pt>
    <dgm:pt modelId="{9A80FF06-ADE5-4090-B477-58FB50BF3C85}">
      <dgm:prSet/>
      <dgm:spPr/>
      <dgm:t>
        <a:bodyPr/>
        <a:lstStyle/>
        <a:p>
          <a:r>
            <a:rPr lang="en-IN"/>
            <a:t>Rich Library</a:t>
          </a:r>
          <a:endParaRPr lang="en-US"/>
        </a:p>
      </dgm:t>
    </dgm:pt>
    <dgm:pt modelId="{269E4953-3EB4-4E97-B27C-7CD8DEFC52A6}" type="parTrans" cxnId="{C0C8A903-EA4D-4228-B5CE-CAFA4D7F4948}">
      <dgm:prSet/>
      <dgm:spPr/>
      <dgm:t>
        <a:bodyPr/>
        <a:lstStyle/>
        <a:p>
          <a:endParaRPr lang="en-US"/>
        </a:p>
      </dgm:t>
    </dgm:pt>
    <dgm:pt modelId="{F6D634BF-FAF9-46A2-A76F-6ED38A80232B}" type="sibTrans" cxnId="{C0C8A903-EA4D-4228-B5CE-CAFA4D7F4948}">
      <dgm:prSet/>
      <dgm:spPr/>
      <dgm:t>
        <a:bodyPr/>
        <a:lstStyle/>
        <a:p>
          <a:endParaRPr lang="en-US"/>
        </a:p>
      </dgm:t>
    </dgm:pt>
    <dgm:pt modelId="{DA8BB45C-28E5-4709-A686-B6D372EBC656}">
      <dgm:prSet/>
      <dgm:spPr/>
      <dgm:t>
        <a:bodyPr/>
        <a:lstStyle/>
        <a:p>
          <a:r>
            <a:rPr lang="en-IN"/>
            <a:t>Fast speed</a:t>
          </a:r>
          <a:endParaRPr lang="en-US"/>
        </a:p>
      </dgm:t>
    </dgm:pt>
    <dgm:pt modelId="{95152866-A9C5-4CF9-BF7C-CA540C8D4C57}" type="parTrans" cxnId="{60BBB0D2-A5BB-4478-8CD4-7D13D0BAD106}">
      <dgm:prSet/>
      <dgm:spPr/>
      <dgm:t>
        <a:bodyPr/>
        <a:lstStyle/>
        <a:p>
          <a:endParaRPr lang="en-US"/>
        </a:p>
      </dgm:t>
    </dgm:pt>
    <dgm:pt modelId="{73600950-45CD-4925-9236-D9BC483A2925}" type="sibTrans" cxnId="{60BBB0D2-A5BB-4478-8CD4-7D13D0BAD106}">
      <dgm:prSet/>
      <dgm:spPr/>
      <dgm:t>
        <a:bodyPr/>
        <a:lstStyle/>
        <a:p>
          <a:endParaRPr lang="en-US"/>
        </a:p>
      </dgm:t>
    </dgm:pt>
    <dgm:pt modelId="{AF821ED4-2C99-4CC3-9EFA-0C05624FA11E}" type="pres">
      <dgm:prSet presAssocID="{0C8B1EAB-D913-437C-B63A-3DD11723DD30}" presName="linear" presStyleCnt="0">
        <dgm:presLayoutVars>
          <dgm:animLvl val="lvl"/>
          <dgm:resizeHandles val="exact"/>
        </dgm:presLayoutVars>
      </dgm:prSet>
      <dgm:spPr/>
    </dgm:pt>
    <dgm:pt modelId="{E7E63F48-681F-4030-BC4B-E43F32347A13}" type="pres">
      <dgm:prSet presAssocID="{D73A9E1D-39F0-4F7A-A8BF-8B9CC63EE2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05422B-2909-4C14-BD63-2AC4BCE7C89C}" type="pres">
      <dgm:prSet presAssocID="{F2866E38-C1EF-43DD-A717-B9C58232963E}" presName="spacer" presStyleCnt="0"/>
      <dgm:spPr/>
    </dgm:pt>
    <dgm:pt modelId="{085A7FF5-8E67-4547-8B72-DECE3206B2C9}" type="pres">
      <dgm:prSet presAssocID="{F3453D46-7BD3-4F46-BCDB-BB65BD2139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B4F6075-4ECF-4935-8141-1FBA4286F829}" type="pres">
      <dgm:prSet presAssocID="{F3453D46-7BD3-4F46-BCDB-BB65BD21393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208C00-76CD-4DB0-928D-9E99825CA601}" srcId="{F3453D46-7BD3-4F46-BCDB-BB65BD213930}" destId="{2BB6D8F7-EEE2-4C68-B88B-F68EC36056D4}" srcOrd="0" destOrd="0" parTransId="{4AC61033-40AF-4694-AC97-EE7645560BA0}" sibTransId="{66E24966-14B3-46A7-A1EB-AD4CD70982FB}"/>
    <dgm:cxn modelId="{C0C8A903-EA4D-4228-B5CE-CAFA4D7F4948}" srcId="{F3453D46-7BD3-4F46-BCDB-BB65BD213930}" destId="{9A80FF06-ADE5-4090-B477-58FB50BF3C85}" srcOrd="8" destOrd="0" parTransId="{269E4953-3EB4-4E97-B27C-7CD8DEFC52A6}" sibTransId="{F6D634BF-FAF9-46A2-A76F-6ED38A80232B}"/>
    <dgm:cxn modelId="{F3CFBF03-1EB1-49FC-8DF5-1B7D03558B08}" type="presOf" srcId="{F3453D46-7BD3-4F46-BCDB-BB65BD213930}" destId="{085A7FF5-8E67-4547-8B72-DECE3206B2C9}" srcOrd="0" destOrd="0" presId="urn:microsoft.com/office/officeart/2005/8/layout/vList2"/>
    <dgm:cxn modelId="{E4A18110-32F7-4DCD-AA69-11CCC78FE602}" type="presOf" srcId="{D73A9E1D-39F0-4F7A-A8BF-8B9CC63EE276}" destId="{E7E63F48-681F-4030-BC4B-E43F32347A13}" srcOrd="0" destOrd="0" presId="urn:microsoft.com/office/officeart/2005/8/layout/vList2"/>
    <dgm:cxn modelId="{CB94D914-0567-4C1B-BD03-D8C57E015AD5}" type="presOf" srcId="{0C8B1EAB-D913-437C-B63A-3DD11723DD30}" destId="{AF821ED4-2C99-4CC3-9EFA-0C05624FA11E}" srcOrd="0" destOrd="0" presId="urn:microsoft.com/office/officeart/2005/8/layout/vList2"/>
    <dgm:cxn modelId="{C824BD2B-27FB-40C8-85C0-9C4D6BA811CE}" type="presOf" srcId="{6094DDC2-FB29-43D7-B334-19A0AE9AD497}" destId="{0B4F6075-4ECF-4935-8141-1FBA4286F829}" srcOrd="0" destOrd="1" presId="urn:microsoft.com/office/officeart/2005/8/layout/vList2"/>
    <dgm:cxn modelId="{E8A9FB3F-09DD-4BE8-9ED7-55C0747CA55C}" type="presOf" srcId="{491B1897-4CCF-465E-A11B-D9FB2FDFFB5F}" destId="{0B4F6075-4ECF-4935-8141-1FBA4286F829}" srcOrd="0" destOrd="5" presId="urn:microsoft.com/office/officeart/2005/8/layout/vList2"/>
    <dgm:cxn modelId="{5ECF6344-9FD0-4CAE-A918-961F3C10FBC5}" srcId="{F3453D46-7BD3-4F46-BCDB-BB65BD213930}" destId="{9B5CC937-ADE3-479A-9147-18FDD8AB0BC7}" srcOrd="3" destOrd="0" parTransId="{8F18A395-2A69-4AFE-95B8-7AA0676245CA}" sibTransId="{635AB4FE-5C11-41B8-B986-E753F238FD89}"/>
    <dgm:cxn modelId="{EBC1464B-3DE5-43D1-B2F8-53A62339A7AC}" srcId="{F3453D46-7BD3-4F46-BCDB-BB65BD213930}" destId="{B72B2288-56AB-462F-8642-5791664C8B8C}" srcOrd="2" destOrd="0" parTransId="{4F78658F-64D7-4985-8EA2-3D3DF12A4A19}" sibTransId="{B73BC94A-E55F-4BCF-8EE7-2D8C59C7070D}"/>
    <dgm:cxn modelId="{2881FA4F-CE6B-4372-9A9E-0A4CF3D887A5}" type="presOf" srcId="{CC868B64-2CE9-47FF-B70E-D0B378F5C52E}" destId="{0B4F6075-4ECF-4935-8141-1FBA4286F829}" srcOrd="0" destOrd="4" presId="urn:microsoft.com/office/officeart/2005/8/layout/vList2"/>
    <dgm:cxn modelId="{38000E55-039F-473A-95E8-119D059E2FE1}" type="presOf" srcId="{D0EC1EC0-A1B9-4865-BFD5-577F29A75FF3}" destId="{0B4F6075-4ECF-4935-8141-1FBA4286F829}" srcOrd="0" destOrd="6" presId="urn:microsoft.com/office/officeart/2005/8/layout/vList2"/>
    <dgm:cxn modelId="{26A69982-3278-42E8-B96F-08EC36857B27}" srcId="{F3453D46-7BD3-4F46-BCDB-BB65BD213930}" destId="{6094DDC2-FB29-43D7-B334-19A0AE9AD497}" srcOrd="1" destOrd="0" parTransId="{F322781D-CC50-4023-B375-09DD0577445D}" sibTransId="{A356696D-74F1-4047-B1C7-2B383679E1D4}"/>
    <dgm:cxn modelId="{E924508B-71E3-41D6-8A21-1CA879F8F978}" srcId="{F3453D46-7BD3-4F46-BCDB-BB65BD213930}" destId="{491B1897-4CCF-465E-A11B-D9FB2FDFFB5F}" srcOrd="5" destOrd="0" parTransId="{8A45340D-CC25-4EF7-9F14-42AF7843E851}" sibTransId="{E489EB18-29EF-45E7-86A5-59308EE73C71}"/>
    <dgm:cxn modelId="{505D5399-2053-45CD-ABF9-06415EDA1747}" type="presOf" srcId="{9A80FF06-ADE5-4090-B477-58FB50BF3C85}" destId="{0B4F6075-4ECF-4935-8141-1FBA4286F829}" srcOrd="0" destOrd="8" presId="urn:microsoft.com/office/officeart/2005/8/layout/vList2"/>
    <dgm:cxn modelId="{F3D31F9F-8C0A-4DF2-8D1B-5C8386B3A1E3}" type="presOf" srcId="{B72B2288-56AB-462F-8642-5791664C8B8C}" destId="{0B4F6075-4ECF-4935-8141-1FBA4286F829}" srcOrd="0" destOrd="2" presId="urn:microsoft.com/office/officeart/2005/8/layout/vList2"/>
    <dgm:cxn modelId="{B22121A1-98FD-44BB-8BFD-CD5834C76327}" srcId="{F3453D46-7BD3-4F46-BCDB-BB65BD213930}" destId="{272274AC-0AA9-4D6C-A9CA-66BCBEC5AC25}" srcOrd="7" destOrd="0" parTransId="{5E22CD7C-D1F1-4EE5-9B96-5F27CF297277}" sibTransId="{027A0152-C737-4D74-AF10-B0D584848D7A}"/>
    <dgm:cxn modelId="{D49E35A1-EF2C-4F69-B6B0-6EB770BFD89A}" type="presOf" srcId="{2BB6D8F7-EEE2-4C68-B88B-F68EC36056D4}" destId="{0B4F6075-4ECF-4935-8141-1FBA4286F829}" srcOrd="0" destOrd="0" presId="urn:microsoft.com/office/officeart/2005/8/layout/vList2"/>
    <dgm:cxn modelId="{53567BAE-435B-4FD9-8A23-4CF38391989E}" type="presOf" srcId="{272274AC-0AA9-4D6C-A9CA-66BCBEC5AC25}" destId="{0B4F6075-4ECF-4935-8141-1FBA4286F829}" srcOrd="0" destOrd="7" presId="urn:microsoft.com/office/officeart/2005/8/layout/vList2"/>
    <dgm:cxn modelId="{A57142B0-B766-4AEF-8E99-310772E937F0}" srcId="{0C8B1EAB-D913-437C-B63A-3DD11723DD30}" destId="{D73A9E1D-39F0-4F7A-A8BF-8B9CC63EE276}" srcOrd="0" destOrd="0" parTransId="{5B0DE1AA-DD55-4100-B0E1-3B3990581B4A}" sibTransId="{F2866E38-C1EF-43DD-A717-B9C58232963E}"/>
    <dgm:cxn modelId="{60BBB0D2-A5BB-4478-8CD4-7D13D0BAD106}" srcId="{F3453D46-7BD3-4F46-BCDB-BB65BD213930}" destId="{DA8BB45C-28E5-4709-A686-B6D372EBC656}" srcOrd="9" destOrd="0" parTransId="{95152866-A9C5-4CF9-BF7C-CA540C8D4C57}" sibTransId="{73600950-45CD-4925-9236-D9BC483A2925}"/>
    <dgm:cxn modelId="{BD700ADE-76EF-4E24-ABDD-F4CF55531C00}" type="presOf" srcId="{DA8BB45C-28E5-4709-A686-B6D372EBC656}" destId="{0B4F6075-4ECF-4935-8141-1FBA4286F829}" srcOrd="0" destOrd="9" presId="urn:microsoft.com/office/officeart/2005/8/layout/vList2"/>
    <dgm:cxn modelId="{8DF86AEB-2C0A-42C1-AAD9-3777D0C45AB5}" srcId="{F3453D46-7BD3-4F46-BCDB-BB65BD213930}" destId="{CC868B64-2CE9-47FF-B70E-D0B378F5C52E}" srcOrd="4" destOrd="0" parTransId="{F5C125EC-1DFC-482E-A9BD-1CF8C02AF4D6}" sibTransId="{3A44A6C8-6F71-4DFA-843F-47AEE1E67591}"/>
    <dgm:cxn modelId="{73A6EDF3-E853-4F6F-9605-D31F85DD8261}" srcId="{F3453D46-7BD3-4F46-BCDB-BB65BD213930}" destId="{D0EC1EC0-A1B9-4865-BFD5-577F29A75FF3}" srcOrd="6" destOrd="0" parTransId="{EE97008B-56D2-4AD3-A3D4-F1305066997D}" sibTransId="{DA680DBC-3565-4E73-9032-79F729C06B25}"/>
    <dgm:cxn modelId="{29EEEEFA-CE93-48CB-833C-4410E088C303}" type="presOf" srcId="{9B5CC937-ADE3-479A-9147-18FDD8AB0BC7}" destId="{0B4F6075-4ECF-4935-8141-1FBA4286F829}" srcOrd="0" destOrd="3" presId="urn:microsoft.com/office/officeart/2005/8/layout/vList2"/>
    <dgm:cxn modelId="{2E29B5FB-E8C2-4C1B-951B-1CBC079A6E99}" srcId="{0C8B1EAB-D913-437C-B63A-3DD11723DD30}" destId="{F3453D46-7BD3-4F46-BCDB-BB65BD213930}" srcOrd="1" destOrd="0" parTransId="{4B4B1731-C0B7-4687-8492-A64E59CB8038}" sibTransId="{FE54A5E4-2EF5-4F0D-86EA-591173AD86DF}"/>
    <dgm:cxn modelId="{77F44F2A-7DAD-4000-BD89-E2FC29B9725C}" type="presParOf" srcId="{AF821ED4-2C99-4CC3-9EFA-0C05624FA11E}" destId="{E7E63F48-681F-4030-BC4B-E43F32347A13}" srcOrd="0" destOrd="0" presId="urn:microsoft.com/office/officeart/2005/8/layout/vList2"/>
    <dgm:cxn modelId="{E10B0037-FC34-43B6-B596-8605E5C676DC}" type="presParOf" srcId="{AF821ED4-2C99-4CC3-9EFA-0C05624FA11E}" destId="{3505422B-2909-4C14-BD63-2AC4BCE7C89C}" srcOrd="1" destOrd="0" presId="urn:microsoft.com/office/officeart/2005/8/layout/vList2"/>
    <dgm:cxn modelId="{40B0C50D-296E-4BB1-9D7B-3604401206D9}" type="presParOf" srcId="{AF821ED4-2C99-4CC3-9EFA-0C05624FA11E}" destId="{085A7FF5-8E67-4547-8B72-DECE3206B2C9}" srcOrd="2" destOrd="0" presId="urn:microsoft.com/office/officeart/2005/8/layout/vList2"/>
    <dgm:cxn modelId="{91E9122E-B908-44A9-AF00-74AA3CEF8AB5}" type="presParOf" srcId="{AF821ED4-2C99-4CC3-9EFA-0C05624FA11E}" destId="{0B4F6075-4ECF-4935-8141-1FBA4286F8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E7E2C0-D49A-4100-B0E8-2ECEFFD29F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3F438C-AC99-4110-9D01-2B2E077FAFA4}">
      <dgm:prSet/>
      <dgm:spPr/>
      <dgm:t>
        <a:bodyPr/>
        <a:lstStyle/>
        <a:p>
          <a:r>
            <a:rPr lang="en-US"/>
            <a:t>Write a Pseudocode and draw a flow chart to find greatest of three numbers.</a:t>
          </a:r>
        </a:p>
      </dgm:t>
    </dgm:pt>
    <dgm:pt modelId="{38968D39-A67C-47BC-ACC1-D9B47DDE0476}" type="parTrans" cxnId="{FD349CDF-DDDC-4023-8669-2730521646EB}">
      <dgm:prSet/>
      <dgm:spPr/>
      <dgm:t>
        <a:bodyPr/>
        <a:lstStyle/>
        <a:p>
          <a:endParaRPr lang="en-US"/>
        </a:p>
      </dgm:t>
    </dgm:pt>
    <dgm:pt modelId="{0F6D7B41-F084-4577-BC9E-2C47FCE2F941}" type="sibTrans" cxnId="{FD349CDF-DDDC-4023-8669-2730521646EB}">
      <dgm:prSet/>
      <dgm:spPr/>
      <dgm:t>
        <a:bodyPr/>
        <a:lstStyle/>
        <a:p>
          <a:endParaRPr lang="en-US"/>
        </a:p>
      </dgm:t>
    </dgm:pt>
    <dgm:pt modelId="{C7F6357A-FEA9-48A8-B98D-8B6EED9B676A}">
      <dgm:prSet/>
      <dgm:spPr/>
      <dgm:t>
        <a:bodyPr/>
        <a:lstStyle/>
        <a:p>
          <a:r>
            <a:rPr lang="en-US"/>
            <a:t>PPT on Computer hardware</a:t>
          </a:r>
        </a:p>
      </dgm:t>
    </dgm:pt>
    <dgm:pt modelId="{402EE715-9CC3-4EFB-B83F-C89743AA0FB1}" type="parTrans" cxnId="{920297D2-FCFF-4376-9B44-BF1B4C2BF617}">
      <dgm:prSet/>
      <dgm:spPr/>
      <dgm:t>
        <a:bodyPr/>
        <a:lstStyle/>
        <a:p>
          <a:endParaRPr lang="en-US"/>
        </a:p>
      </dgm:t>
    </dgm:pt>
    <dgm:pt modelId="{5CE88576-0CDD-4BFA-99F5-1F73AC471DE3}" type="sibTrans" cxnId="{920297D2-FCFF-4376-9B44-BF1B4C2BF617}">
      <dgm:prSet/>
      <dgm:spPr/>
      <dgm:t>
        <a:bodyPr/>
        <a:lstStyle/>
        <a:p>
          <a:endParaRPr lang="en-US"/>
        </a:p>
      </dgm:t>
    </dgm:pt>
    <dgm:pt modelId="{BFF187FC-943F-49F7-BA26-8F126E305F85}">
      <dgm:prSet/>
      <dgm:spPr/>
      <dgm:t>
        <a:bodyPr/>
        <a:lstStyle/>
        <a:p>
          <a:r>
            <a:rPr lang="en-US"/>
            <a:t>PPT on DOTNET and C#</a:t>
          </a:r>
        </a:p>
      </dgm:t>
    </dgm:pt>
    <dgm:pt modelId="{7CF7BCD1-47D8-471C-8934-99CB5710A557}" type="parTrans" cxnId="{D7C3358B-2610-4625-AA3B-C83AF4F9CF92}">
      <dgm:prSet/>
      <dgm:spPr/>
      <dgm:t>
        <a:bodyPr/>
        <a:lstStyle/>
        <a:p>
          <a:endParaRPr lang="en-US"/>
        </a:p>
      </dgm:t>
    </dgm:pt>
    <dgm:pt modelId="{246C69E5-42D6-4F14-918F-D2947AA652EB}" type="sibTrans" cxnId="{D7C3358B-2610-4625-AA3B-C83AF4F9CF92}">
      <dgm:prSet/>
      <dgm:spPr/>
      <dgm:t>
        <a:bodyPr/>
        <a:lstStyle/>
        <a:p>
          <a:endParaRPr lang="en-US"/>
        </a:p>
      </dgm:t>
    </dgm:pt>
    <dgm:pt modelId="{4DB6C4FA-015B-42E9-9FA7-0E1E1FD53732}" type="pres">
      <dgm:prSet presAssocID="{D4E7E2C0-D49A-4100-B0E8-2ECEFFD29FAE}" presName="linear" presStyleCnt="0">
        <dgm:presLayoutVars>
          <dgm:animLvl val="lvl"/>
          <dgm:resizeHandles val="exact"/>
        </dgm:presLayoutVars>
      </dgm:prSet>
      <dgm:spPr/>
    </dgm:pt>
    <dgm:pt modelId="{52D2A59F-DF40-477F-982F-A0B062345B4D}" type="pres">
      <dgm:prSet presAssocID="{7A3F438C-AC99-4110-9D01-2B2E077FAF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104C82-8D20-43E1-BB90-4D84A3620199}" type="pres">
      <dgm:prSet presAssocID="{0F6D7B41-F084-4577-BC9E-2C47FCE2F941}" presName="spacer" presStyleCnt="0"/>
      <dgm:spPr/>
    </dgm:pt>
    <dgm:pt modelId="{0D6F6A84-C4AB-47C6-88D9-D6D3AFE3CA2A}" type="pres">
      <dgm:prSet presAssocID="{C7F6357A-FEA9-48A8-B98D-8B6EED9B67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BA761D-CB79-417F-BB3A-930E7C4DCA43}" type="pres">
      <dgm:prSet presAssocID="{5CE88576-0CDD-4BFA-99F5-1F73AC471DE3}" presName="spacer" presStyleCnt="0"/>
      <dgm:spPr/>
    </dgm:pt>
    <dgm:pt modelId="{5A7D3F98-A530-4DA7-A568-6E8E6438B8AC}" type="pres">
      <dgm:prSet presAssocID="{BFF187FC-943F-49F7-BA26-8F126E305F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047F04-5AFF-42AB-86F2-DDDC3D3C1331}" type="presOf" srcId="{D4E7E2C0-D49A-4100-B0E8-2ECEFFD29FAE}" destId="{4DB6C4FA-015B-42E9-9FA7-0E1E1FD53732}" srcOrd="0" destOrd="0" presId="urn:microsoft.com/office/officeart/2005/8/layout/vList2"/>
    <dgm:cxn modelId="{D7C3358B-2610-4625-AA3B-C83AF4F9CF92}" srcId="{D4E7E2C0-D49A-4100-B0E8-2ECEFFD29FAE}" destId="{BFF187FC-943F-49F7-BA26-8F126E305F85}" srcOrd="2" destOrd="0" parTransId="{7CF7BCD1-47D8-471C-8934-99CB5710A557}" sibTransId="{246C69E5-42D6-4F14-918F-D2947AA652EB}"/>
    <dgm:cxn modelId="{61A823C1-05EB-442B-B49A-4F7B6D516C30}" type="presOf" srcId="{BFF187FC-943F-49F7-BA26-8F126E305F85}" destId="{5A7D3F98-A530-4DA7-A568-6E8E6438B8AC}" srcOrd="0" destOrd="0" presId="urn:microsoft.com/office/officeart/2005/8/layout/vList2"/>
    <dgm:cxn modelId="{0C4448C5-EA70-42EF-A12B-82EB5C5247F2}" type="presOf" srcId="{C7F6357A-FEA9-48A8-B98D-8B6EED9B676A}" destId="{0D6F6A84-C4AB-47C6-88D9-D6D3AFE3CA2A}" srcOrd="0" destOrd="0" presId="urn:microsoft.com/office/officeart/2005/8/layout/vList2"/>
    <dgm:cxn modelId="{920297D2-FCFF-4376-9B44-BF1B4C2BF617}" srcId="{D4E7E2C0-D49A-4100-B0E8-2ECEFFD29FAE}" destId="{C7F6357A-FEA9-48A8-B98D-8B6EED9B676A}" srcOrd="1" destOrd="0" parTransId="{402EE715-9CC3-4EFB-B83F-C89743AA0FB1}" sibTransId="{5CE88576-0CDD-4BFA-99F5-1F73AC471DE3}"/>
    <dgm:cxn modelId="{876862D5-8FEA-4F12-AA5F-8816D712B067}" type="presOf" srcId="{7A3F438C-AC99-4110-9D01-2B2E077FAFA4}" destId="{52D2A59F-DF40-477F-982F-A0B062345B4D}" srcOrd="0" destOrd="0" presId="urn:microsoft.com/office/officeart/2005/8/layout/vList2"/>
    <dgm:cxn modelId="{FD349CDF-DDDC-4023-8669-2730521646EB}" srcId="{D4E7E2C0-D49A-4100-B0E8-2ECEFFD29FAE}" destId="{7A3F438C-AC99-4110-9D01-2B2E077FAFA4}" srcOrd="0" destOrd="0" parTransId="{38968D39-A67C-47BC-ACC1-D9B47DDE0476}" sibTransId="{0F6D7B41-F084-4577-BC9E-2C47FCE2F941}"/>
    <dgm:cxn modelId="{F0C7A209-507F-430D-8BA4-74458DCD9201}" type="presParOf" srcId="{4DB6C4FA-015B-42E9-9FA7-0E1E1FD53732}" destId="{52D2A59F-DF40-477F-982F-A0B062345B4D}" srcOrd="0" destOrd="0" presId="urn:microsoft.com/office/officeart/2005/8/layout/vList2"/>
    <dgm:cxn modelId="{B9D71FB8-6A7E-4503-9E25-FBE1CB7DF500}" type="presParOf" srcId="{4DB6C4FA-015B-42E9-9FA7-0E1E1FD53732}" destId="{DC104C82-8D20-43E1-BB90-4D84A3620199}" srcOrd="1" destOrd="0" presId="urn:microsoft.com/office/officeart/2005/8/layout/vList2"/>
    <dgm:cxn modelId="{8EC61638-284A-41A1-8919-804E5935A18A}" type="presParOf" srcId="{4DB6C4FA-015B-42E9-9FA7-0E1E1FD53732}" destId="{0D6F6A84-C4AB-47C6-88D9-D6D3AFE3CA2A}" srcOrd="2" destOrd="0" presId="urn:microsoft.com/office/officeart/2005/8/layout/vList2"/>
    <dgm:cxn modelId="{86A4858C-2401-47A9-B1B4-A0B3D5F3953D}" type="presParOf" srcId="{4DB6C4FA-015B-42E9-9FA7-0E1E1FD53732}" destId="{8BBA761D-CB79-417F-BB3A-930E7C4DCA43}" srcOrd="3" destOrd="0" presId="urn:microsoft.com/office/officeart/2005/8/layout/vList2"/>
    <dgm:cxn modelId="{75250F92-B784-4258-8175-5E037FCF946F}" type="presParOf" srcId="{4DB6C4FA-015B-42E9-9FA7-0E1E1FD53732}" destId="{5A7D3F98-A530-4DA7-A568-6E8E6438B8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E6CC95-1495-41B3-876A-EB6AB5A322A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6BD909-B95D-4B05-9A74-493F50EFA5C6}">
      <dgm:prSet/>
      <dgm:spPr/>
      <dgm:t>
        <a:bodyPr/>
        <a:lstStyle/>
        <a:p>
          <a:r>
            <a:rPr lang="en-US"/>
            <a:t>Data Types </a:t>
          </a:r>
        </a:p>
      </dgm:t>
    </dgm:pt>
    <dgm:pt modelId="{9A98E0F5-425C-4F83-8BE5-D95FB3AD81AB}" type="parTrans" cxnId="{AEEACC43-F24C-4C8C-A901-783194F6706B}">
      <dgm:prSet/>
      <dgm:spPr/>
      <dgm:t>
        <a:bodyPr/>
        <a:lstStyle/>
        <a:p>
          <a:endParaRPr lang="en-US"/>
        </a:p>
      </dgm:t>
    </dgm:pt>
    <dgm:pt modelId="{2C77C69B-AC8B-40B7-9929-044F3623AAD0}" type="sibTrans" cxnId="{AEEACC43-F24C-4C8C-A901-783194F6706B}">
      <dgm:prSet/>
      <dgm:spPr/>
      <dgm:t>
        <a:bodyPr/>
        <a:lstStyle/>
        <a:p>
          <a:endParaRPr lang="en-US"/>
        </a:p>
      </dgm:t>
    </dgm:pt>
    <dgm:pt modelId="{736224B1-9C48-4412-ADD3-A95FFC66E349}">
      <dgm:prSet/>
      <dgm:spPr/>
      <dgm:t>
        <a:bodyPr/>
        <a:lstStyle/>
        <a:p>
          <a:r>
            <a:rPr lang="en-US"/>
            <a:t>Operators</a:t>
          </a:r>
        </a:p>
      </dgm:t>
    </dgm:pt>
    <dgm:pt modelId="{29982738-640B-4DDB-8C20-5AB6FF9DC215}" type="parTrans" cxnId="{E756F852-08EE-4665-BD92-1A92354C178F}">
      <dgm:prSet/>
      <dgm:spPr/>
      <dgm:t>
        <a:bodyPr/>
        <a:lstStyle/>
        <a:p>
          <a:endParaRPr lang="en-US"/>
        </a:p>
      </dgm:t>
    </dgm:pt>
    <dgm:pt modelId="{14DDFBCC-9C95-48C8-817C-5A3A143E9235}" type="sibTrans" cxnId="{E756F852-08EE-4665-BD92-1A92354C178F}">
      <dgm:prSet/>
      <dgm:spPr/>
      <dgm:t>
        <a:bodyPr/>
        <a:lstStyle/>
        <a:p>
          <a:endParaRPr lang="en-US"/>
        </a:p>
      </dgm:t>
    </dgm:pt>
    <dgm:pt modelId="{52D841B6-3DF2-47AD-9BCC-CB3ABC3DDD70}">
      <dgm:prSet/>
      <dgm:spPr/>
      <dgm:t>
        <a:bodyPr/>
        <a:lstStyle/>
        <a:p>
          <a:r>
            <a:rPr lang="en-US"/>
            <a:t>Type Casting</a:t>
          </a:r>
        </a:p>
      </dgm:t>
    </dgm:pt>
    <dgm:pt modelId="{52493B32-CCB6-401C-9866-75C92C5FF332}" type="parTrans" cxnId="{EF5FA0BC-A9D3-4129-81B6-EF2865CA7998}">
      <dgm:prSet/>
      <dgm:spPr/>
      <dgm:t>
        <a:bodyPr/>
        <a:lstStyle/>
        <a:p>
          <a:endParaRPr lang="en-US"/>
        </a:p>
      </dgm:t>
    </dgm:pt>
    <dgm:pt modelId="{D991D1D4-FA03-4DFF-A51D-F93C6ADB2428}" type="sibTrans" cxnId="{EF5FA0BC-A9D3-4129-81B6-EF2865CA7998}">
      <dgm:prSet/>
      <dgm:spPr/>
      <dgm:t>
        <a:bodyPr/>
        <a:lstStyle/>
        <a:p>
          <a:endParaRPr lang="en-US"/>
        </a:p>
      </dgm:t>
    </dgm:pt>
    <dgm:pt modelId="{01EE4AE4-8273-4E89-9278-52251077E816}">
      <dgm:prSet/>
      <dgm:spPr/>
      <dgm:t>
        <a:bodyPr/>
        <a:lstStyle/>
        <a:p>
          <a:r>
            <a:rPr lang="en-US"/>
            <a:t>Conditional Statements </a:t>
          </a:r>
        </a:p>
      </dgm:t>
    </dgm:pt>
    <dgm:pt modelId="{A7083EA5-30A6-4FDF-8AA6-B1504F38901F}" type="parTrans" cxnId="{1EE67D90-45F5-4444-BC9B-8328CB610F13}">
      <dgm:prSet/>
      <dgm:spPr/>
      <dgm:t>
        <a:bodyPr/>
        <a:lstStyle/>
        <a:p>
          <a:endParaRPr lang="en-US"/>
        </a:p>
      </dgm:t>
    </dgm:pt>
    <dgm:pt modelId="{70FD7A08-A4EA-4CC0-8998-F91E817A2AAD}" type="sibTrans" cxnId="{1EE67D90-45F5-4444-BC9B-8328CB610F13}">
      <dgm:prSet/>
      <dgm:spPr/>
      <dgm:t>
        <a:bodyPr/>
        <a:lstStyle/>
        <a:p>
          <a:endParaRPr lang="en-US"/>
        </a:p>
      </dgm:t>
    </dgm:pt>
    <dgm:pt modelId="{E05CFE38-DAEC-4DC7-9131-A234A43634FE}">
      <dgm:prSet/>
      <dgm:spPr/>
      <dgm:t>
        <a:bodyPr/>
        <a:lstStyle/>
        <a:p>
          <a:r>
            <a:rPr lang="en-US"/>
            <a:t>Control Statements </a:t>
          </a:r>
        </a:p>
      </dgm:t>
    </dgm:pt>
    <dgm:pt modelId="{025E5E14-7B39-4DBC-A9CE-ACF4B8F4E9AE}" type="parTrans" cxnId="{856054FE-F7AE-47A6-950F-8F7ABE4098B0}">
      <dgm:prSet/>
      <dgm:spPr/>
      <dgm:t>
        <a:bodyPr/>
        <a:lstStyle/>
        <a:p>
          <a:endParaRPr lang="en-US"/>
        </a:p>
      </dgm:t>
    </dgm:pt>
    <dgm:pt modelId="{1D99604F-A282-4753-AC20-5DF384909BFF}" type="sibTrans" cxnId="{856054FE-F7AE-47A6-950F-8F7ABE4098B0}">
      <dgm:prSet/>
      <dgm:spPr/>
      <dgm:t>
        <a:bodyPr/>
        <a:lstStyle/>
        <a:p>
          <a:endParaRPr lang="en-US"/>
        </a:p>
      </dgm:t>
    </dgm:pt>
    <dgm:pt modelId="{2E89A2F1-9F1F-4846-8D46-16606EEFCC95}">
      <dgm:prSet/>
      <dgm:spPr/>
      <dgm:t>
        <a:bodyPr/>
        <a:lstStyle/>
        <a:p>
          <a:r>
            <a:rPr lang="en-US"/>
            <a:t>Pass by Value </a:t>
          </a:r>
        </a:p>
      </dgm:t>
    </dgm:pt>
    <dgm:pt modelId="{B6144463-7CA7-4A9B-BDDF-4C472245D387}" type="parTrans" cxnId="{AE0DDE72-10D8-45C1-B9D1-AE4924816E01}">
      <dgm:prSet/>
      <dgm:spPr/>
      <dgm:t>
        <a:bodyPr/>
        <a:lstStyle/>
        <a:p>
          <a:endParaRPr lang="en-US"/>
        </a:p>
      </dgm:t>
    </dgm:pt>
    <dgm:pt modelId="{EB61F906-CE87-4F16-A028-6B2CD135F0A4}" type="sibTrans" cxnId="{AE0DDE72-10D8-45C1-B9D1-AE4924816E01}">
      <dgm:prSet/>
      <dgm:spPr/>
      <dgm:t>
        <a:bodyPr/>
        <a:lstStyle/>
        <a:p>
          <a:endParaRPr lang="en-US"/>
        </a:p>
      </dgm:t>
    </dgm:pt>
    <dgm:pt modelId="{1797D959-DA1C-4AF9-A83F-6600633EB406}">
      <dgm:prSet/>
      <dgm:spPr/>
      <dgm:t>
        <a:bodyPr/>
        <a:lstStyle/>
        <a:p>
          <a:r>
            <a:rPr lang="en-US"/>
            <a:t>Pass by Reference</a:t>
          </a:r>
        </a:p>
      </dgm:t>
    </dgm:pt>
    <dgm:pt modelId="{7DBB28B7-8548-479D-941D-F081DEC5F24E}" type="parTrans" cxnId="{0439AFD8-5FF8-4524-B36B-D21406E215C8}">
      <dgm:prSet/>
      <dgm:spPr/>
      <dgm:t>
        <a:bodyPr/>
        <a:lstStyle/>
        <a:p>
          <a:endParaRPr lang="en-US"/>
        </a:p>
      </dgm:t>
    </dgm:pt>
    <dgm:pt modelId="{CB432F06-6244-4FF1-9298-EA7BD67F777B}" type="sibTrans" cxnId="{0439AFD8-5FF8-4524-B36B-D21406E215C8}">
      <dgm:prSet/>
      <dgm:spPr/>
      <dgm:t>
        <a:bodyPr/>
        <a:lstStyle/>
        <a:p>
          <a:endParaRPr lang="en-US"/>
        </a:p>
      </dgm:t>
    </dgm:pt>
    <dgm:pt modelId="{E45E3462-96E9-4BC2-BC08-EE07B2642BF3}">
      <dgm:prSet/>
      <dgm:spPr/>
      <dgm:t>
        <a:bodyPr/>
        <a:lstStyle/>
        <a:p>
          <a:r>
            <a:rPr lang="en-US"/>
            <a:t>Pass by Out</a:t>
          </a:r>
        </a:p>
      </dgm:t>
    </dgm:pt>
    <dgm:pt modelId="{459767B9-5FFB-4B24-A2BD-6BA49034210F}" type="parTrans" cxnId="{FE844F69-6CA4-46F3-BCCD-77227158A093}">
      <dgm:prSet/>
      <dgm:spPr/>
      <dgm:t>
        <a:bodyPr/>
        <a:lstStyle/>
        <a:p>
          <a:endParaRPr lang="en-US"/>
        </a:p>
      </dgm:t>
    </dgm:pt>
    <dgm:pt modelId="{8005AD42-73CD-4A13-AA11-29D959C44A9F}" type="sibTrans" cxnId="{FE844F69-6CA4-46F3-BCCD-77227158A093}">
      <dgm:prSet/>
      <dgm:spPr/>
      <dgm:t>
        <a:bodyPr/>
        <a:lstStyle/>
        <a:p>
          <a:endParaRPr lang="en-US"/>
        </a:p>
      </dgm:t>
    </dgm:pt>
    <dgm:pt modelId="{3617C9CA-A588-4CAC-8953-D587AA50CFF5}">
      <dgm:prSet/>
      <dgm:spPr/>
      <dgm:t>
        <a:bodyPr/>
        <a:lstStyle/>
        <a:p>
          <a:r>
            <a:rPr lang="en-US"/>
            <a:t>Passing Array to Method </a:t>
          </a:r>
        </a:p>
      </dgm:t>
    </dgm:pt>
    <dgm:pt modelId="{BF786DB9-54F6-4357-877C-DA717FB09769}" type="parTrans" cxnId="{DF23EB9A-8EEE-4115-B20E-230612B5FB8E}">
      <dgm:prSet/>
      <dgm:spPr/>
      <dgm:t>
        <a:bodyPr/>
        <a:lstStyle/>
        <a:p>
          <a:endParaRPr lang="en-US"/>
        </a:p>
      </dgm:t>
    </dgm:pt>
    <dgm:pt modelId="{9A63AB32-DB66-4138-A5C6-18A73E064886}" type="sibTrans" cxnId="{DF23EB9A-8EEE-4115-B20E-230612B5FB8E}">
      <dgm:prSet/>
      <dgm:spPr/>
      <dgm:t>
        <a:bodyPr/>
        <a:lstStyle/>
        <a:p>
          <a:endParaRPr lang="en-US"/>
        </a:p>
      </dgm:t>
    </dgm:pt>
    <dgm:pt modelId="{4AA47F92-7EC6-4969-AAB7-5A16A2DF01D3}">
      <dgm:prSet/>
      <dgm:spPr/>
      <dgm:t>
        <a:bodyPr/>
        <a:lstStyle/>
        <a:p>
          <a:r>
            <a:rPr lang="en-US"/>
            <a:t>Arrays </a:t>
          </a:r>
        </a:p>
      </dgm:t>
    </dgm:pt>
    <dgm:pt modelId="{31E73ADE-61EB-4073-8F90-4FBAB8673960}" type="parTrans" cxnId="{2AD8F741-B4A8-4CC5-B8A9-3E0202316CA5}">
      <dgm:prSet/>
      <dgm:spPr/>
      <dgm:t>
        <a:bodyPr/>
        <a:lstStyle/>
        <a:p>
          <a:endParaRPr lang="en-US"/>
        </a:p>
      </dgm:t>
    </dgm:pt>
    <dgm:pt modelId="{C718CC46-0A8E-449B-A0C2-25F144C1EC67}" type="sibTrans" cxnId="{2AD8F741-B4A8-4CC5-B8A9-3E0202316CA5}">
      <dgm:prSet/>
      <dgm:spPr/>
      <dgm:t>
        <a:bodyPr/>
        <a:lstStyle/>
        <a:p>
          <a:endParaRPr lang="en-US"/>
        </a:p>
      </dgm:t>
    </dgm:pt>
    <dgm:pt modelId="{7DD9DE66-F923-467B-B4E0-F52AA5CD4D53}">
      <dgm:prSet/>
      <dgm:spPr/>
      <dgm:t>
        <a:bodyPr/>
        <a:lstStyle/>
        <a:p>
          <a:r>
            <a:rPr lang="en-US"/>
            <a:t>Collections </a:t>
          </a:r>
        </a:p>
      </dgm:t>
    </dgm:pt>
    <dgm:pt modelId="{EF55B0E1-4DC3-49D7-A5F0-BC8DB214EE71}" type="parTrans" cxnId="{C6FF50CD-E393-476D-8243-78D2569962A4}">
      <dgm:prSet/>
      <dgm:spPr/>
      <dgm:t>
        <a:bodyPr/>
        <a:lstStyle/>
        <a:p>
          <a:endParaRPr lang="en-US"/>
        </a:p>
      </dgm:t>
    </dgm:pt>
    <dgm:pt modelId="{AFF7C8A7-7578-4324-9DD3-408106EA566E}" type="sibTrans" cxnId="{C6FF50CD-E393-476D-8243-78D2569962A4}">
      <dgm:prSet/>
      <dgm:spPr/>
      <dgm:t>
        <a:bodyPr/>
        <a:lstStyle/>
        <a:p>
          <a:endParaRPr lang="en-US"/>
        </a:p>
      </dgm:t>
    </dgm:pt>
    <dgm:pt modelId="{41116C5A-C1A7-4E15-A75B-73852C942086}">
      <dgm:prSet/>
      <dgm:spPr/>
      <dgm:t>
        <a:bodyPr/>
        <a:lstStyle/>
        <a:p>
          <a:r>
            <a:rPr lang="en-US"/>
            <a:t>Nullables</a:t>
          </a:r>
        </a:p>
      </dgm:t>
    </dgm:pt>
    <dgm:pt modelId="{1EB63C6C-9714-4DDF-AAAA-000669F6EEFE}" type="parTrans" cxnId="{1F998864-B33E-40B7-8B69-F07659CE1BFE}">
      <dgm:prSet/>
      <dgm:spPr/>
      <dgm:t>
        <a:bodyPr/>
        <a:lstStyle/>
        <a:p>
          <a:endParaRPr lang="en-US"/>
        </a:p>
      </dgm:t>
    </dgm:pt>
    <dgm:pt modelId="{C229A5EF-7FA5-4F8F-9E4F-F1DC061B439C}" type="sibTrans" cxnId="{1F998864-B33E-40B7-8B69-F07659CE1BFE}">
      <dgm:prSet/>
      <dgm:spPr/>
      <dgm:t>
        <a:bodyPr/>
        <a:lstStyle/>
        <a:p>
          <a:endParaRPr lang="en-US"/>
        </a:p>
      </dgm:t>
    </dgm:pt>
    <dgm:pt modelId="{AE03906F-EBBD-4303-AE3B-3B486BB8ECDB}" type="pres">
      <dgm:prSet presAssocID="{7FE6CC95-1495-41B3-876A-EB6AB5A322A8}" presName="linear" presStyleCnt="0">
        <dgm:presLayoutVars>
          <dgm:animLvl val="lvl"/>
          <dgm:resizeHandles val="exact"/>
        </dgm:presLayoutVars>
      </dgm:prSet>
      <dgm:spPr/>
    </dgm:pt>
    <dgm:pt modelId="{9E0837B5-42E7-4B93-AEC1-665FD15A14B5}" type="pres">
      <dgm:prSet presAssocID="{C76BD909-B95D-4B05-9A74-493F50EFA5C6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0F28D752-0D69-4E51-86E1-5943A79C9C1A}" type="pres">
      <dgm:prSet presAssocID="{2C77C69B-AC8B-40B7-9929-044F3623AAD0}" presName="spacer" presStyleCnt="0"/>
      <dgm:spPr/>
    </dgm:pt>
    <dgm:pt modelId="{308CEBC8-D35E-4555-B881-A951D550C170}" type="pres">
      <dgm:prSet presAssocID="{736224B1-9C48-4412-ADD3-A95FFC66E349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48889AD7-5F05-4380-9F2F-EBB8285D501F}" type="pres">
      <dgm:prSet presAssocID="{14DDFBCC-9C95-48C8-817C-5A3A143E9235}" presName="spacer" presStyleCnt="0"/>
      <dgm:spPr/>
    </dgm:pt>
    <dgm:pt modelId="{150DDB33-3AB6-4045-895C-476B4AD6F41C}" type="pres">
      <dgm:prSet presAssocID="{52D841B6-3DF2-47AD-9BCC-CB3ABC3DDD70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5C2D1AEC-E781-4223-9C46-C9EC5D3156D8}" type="pres">
      <dgm:prSet presAssocID="{D991D1D4-FA03-4DFF-A51D-F93C6ADB2428}" presName="spacer" presStyleCnt="0"/>
      <dgm:spPr/>
    </dgm:pt>
    <dgm:pt modelId="{CE23EF90-6FAF-4969-8D64-8BBA22727E8B}" type="pres">
      <dgm:prSet presAssocID="{01EE4AE4-8273-4E89-9278-52251077E816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64486E3B-1CF7-486B-8A84-A85B7E7DE685}" type="pres">
      <dgm:prSet presAssocID="{70FD7A08-A4EA-4CC0-8998-F91E817A2AAD}" presName="spacer" presStyleCnt="0"/>
      <dgm:spPr/>
    </dgm:pt>
    <dgm:pt modelId="{E9D47F23-518D-4610-8D87-D7F1717A1B42}" type="pres">
      <dgm:prSet presAssocID="{E05CFE38-DAEC-4DC7-9131-A234A43634FE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3239D295-6BB7-42C7-AB14-62809A2980A4}" type="pres">
      <dgm:prSet presAssocID="{1D99604F-A282-4753-AC20-5DF384909BFF}" presName="spacer" presStyleCnt="0"/>
      <dgm:spPr/>
    </dgm:pt>
    <dgm:pt modelId="{BE1E521F-1449-408C-A013-F887AE059FEE}" type="pres">
      <dgm:prSet presAssocID="{2E89A2F1-9F1F-4846-8D46-16606EEFCC95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E5DF11D3-D072-4360-BDDD-68EC6527BFAD}" type="pres">
      <dgm:prSet presAssocID="{EB61F906-CE87-4F16-A028-6B2CD135F0A4}" presName="spacer" presStyleCnt="0"/>
      <dgm:spPr/>
    </dgm:pt>
    <dgm:pt modelId="{E0B00394-44A4-49B6-BF04-F5F7AE7BF6B8}" type="pres">
      <dgm:prSet presAssocID="{1797D959-DA1C-4AF9-A83F-6600633EB406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A6CB46ED-EC73-45CF-93C9-681D91C3C8DA}" type="pres">
      <dgm:prSet presAssocID="{CB432F06-6244-4FF1-9298-EA7BD67F777B}" presName="spacer" presStyleCnt="0"/>
      <dgm:spPr/>
    </dgm:pt>
    <dgm:pt modelId="{01C9B1EB-6944-4995-B73D-74545523C84D}" type="pres">
      <dgm:prSet presAssocID="{E45E3462-96E9-4BC2-BC08-EE07B2642BF3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2D4F717A-FC82-470D-B0BB-DCD95C4712AB}" type="pres">
      <dgm:prSet presAssocID="{8005AD42-73CD-4A13-AA11-29D959C44A9F}" presName="spacer" presStyleCnt="0"/>
      <dgm:spPr/>
    </dgm:pt>
    <dgm:pt modelId="{11F9FF75-5D30-425E-B52F-8E2947B150EA}" type="pres">
      <dgm:prSet presAssocID="{3617C9CA-A588-4CAC-8953-D587AA50CFF5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C28C790D-17A5-4245-B4D2-6CC5F9B4EA47}" type="pres">
      <dgm:prSet presAssocID="{9A63AB32-DB66-4138-A5C6-18A73E064886}" presName="spacer" presStyleCnt="0"/>
      <dgm:spPr/>
    </dgm:pt>
    <dgm:pt modelId="{23DB6A56-EF6A-4248-93E8-6390437BE87B}" type="pres">
      <dgm:prSet presAssocID="{4AA47F92-7EC6-4969-AAB7-5A16A2DF01D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AB8BA2DB-4DBB-4F40-8906-CE1798B65808}" type="pres">
      <dgm:prSet presAssocID="{C718CC46-0A8E-449B-A0C2-25F144C1EC67}" presName="spacer" presStyleCnt="0"/>
      <dgm:spPr/>
    </dgm:pt>
    <dgm:pt modelId="{32DEB587-E017-4A68-9A4F-9A43B0CB3F3F}" type="pres">
      <dgm:prSet presAssocID="{7DD9DE66-F923-467B-B4E0-F52AA5CD4D53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976A43C8-23EF-4175-BED3-7CE860EE5D78}" type="pres">
      <dgm:prSet presAssocID="{AFF7C8A7-7578-4324-9DD3-408106EA566E}" presName="spacer" presStyleCnt="0"/>
      <dgm:spPr/>
    </dgm:pt>
    <dgm:pt modelId="{C3843054-6EE1-41EF-930F-641D64A0BA03}" type="pres">
      <dgm:prSet presAssocID="{41116C5A-C1A7-4E15-A75B-73852C942086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E459ED06-64D7-402B-BECD-0EB5C9ECA975}" type="presOf" srcId="{3617C9CA-A588-4CAC-8953-D587AA50CFF5}" destId="{11F9FF75-5D30-425E-B52F-8E2947B150EA}" srcOrd="0" destOrd="0" presId="urn:microsoft.com/office/officeart/2005/8/layout/vList2"/>
    <dgm:cxn modelId="{B5EAD60D-573E-46A2-9FCC-FAA09BB0D06A}" type="presOf" srcId="{7FE6CC95-1495-41B3-876A-EB6AB5A322A8}" destId="{AE03906F-EBBD-4303-AE3B-3B486BB8ECDB}" srcOrd="0" destOrd="0" presId="urn:microsoft.com/office/officeart/2005/8/layout/vList2"/>
    <dgm:cxn modelId="{7242C922-FFBA-4A1A-92B9-2F6D015E0142}" type="presOf" srcId="{C76BD909-B95D-4B05-9A74-493F50EFA5C6}" destId="{9E0837B5-42E7-4B93-AEC1-665FD15A14B5}" srcOrd="0" destOrd="0" presId="urn:microsoft.com/office/officeart/2005/8/layout/vList2"/>
    <dgm:cxn modelId="{763F7B27-D9F1-449D-8D23-506396A4FFBC}" type="presOf" srcId="{52D841B6-3DF2-47AD-9BCC-CB3ABC3DDD70}" destId="{150DDB33-3AB6-4045-895C-476B4AD6F41C}" srcOrd="0" destOrd="0" presId="urn:microsoft.com/office/officeart/2005/8/layout/vList2"/>
    <dgm:cxn modelId="{CE32A42B-0DE2-458B-BA95-153E8CD49F81}" type="presOf" srcId="{E05CFE38-DAEC-4DC7-9131-A234A43634FE}" destId="{E9D47F23-518D-4610-8D87-D7F1717A1B42}" srcOrd="0" destOrd="0" presId="urn:microsoft.com/office/officeart/2005/8/layout/vList2"/>
    <dgm:cxn modelId="{2AD8F741-B4A8-4CC5-B8A9-3E0202316CA5}" srcId="{7FE6CC95-1495-41B3-876A-EB6AB5A322A8}" destId="{4AA47F92-7EC6-4969-AAB7-5A16A2DF01D3}" srcOrd="9" destOrd="0" parTransId="{31E73ADE-61EB-4073-8F90-4FBAB8673960}" sibTransId="{C718CC46-0A8E-449B-A0C2-25F144C1EC67}"/>
    <dgm:cxn modelId="{AEEACC43-F24C-4C8C-A901-783194F6706B}" srcId="{7FE6CC95-1495-41B3-876A-EB6AB5A322A8}" destId="{C76BD909-B95D-4B05-9A74-493F50EFA5C6}" srcOrd="0" destOrd="0" parTransId="{9A98E0F5-425C-4F83-8BE5-D95FB3AD81AB}" sibTransId="{2C77C69B-AC8B-40B7-9929-044F3623AAD0}"/>
    <dgm:cxn modelId="{1F998864-B33E-40B7-8B69-F07659CE1BFE}" srcId="{7FE6CC95-1495-41B3-876A-EB6AB5A322A8}" destId="{41116C5A-C1A7-4E15-A75B-73852C942086}" srcOrd="11" destOrd="0" parTransId="{1EB63C6C-9714-4DDF-AAAA-000669F6EEFE}" sibTransId="{C229A5EF-7FA5-4F8F-9E4F-F1DC061B439C}"/>
    <dgm:cxn modelId="{FE844F69-6CA4-46F3-BCCD-77227158A093}" srcId="{7FE6CC95-1495-41B3-876A-EB6AB5A322A8}" destId="{E45E3462-96E9-4BC2-BC08-EE07B2642BF3}" srcOrd="7" destOrd="0" parTransId="{459767B9-5FFB-4B24-A2BD-6BA49034210F}" sibTransId="{8005AD42-73CD-4A13-AA11-29D959C44A9F}"/>
    <dgm:cxn modelId="{C76B3C6F-CE2E-4D8F-BE5A-801BB1D44ACD}" type="presOf" srcId="{01EE4AE4-8273-4E89-9278-52251077E816}" destId="{CE23EF90-6FAF-4969-8D64-8BBA22727E8B}" srcOrd="0" destOrd="0" presId="urn:microsoft.com/office/officeart/2005/8/layout/vList2"/>
    <dgm:cxn modelId="{0A80C071-C9CA-4D92-936F-856C855194D8}" type="presOf" srcId="{E45E3462-96E9-4BC2-BC08-EE07B2642BF3}" destId="{01C9B1EB-6944-4995-B73D-74545523C84D}" srcOrd="0" destOrd="0" presId="urn:microsoft.com/office/officeart/2005/8/layout/vList2"/>
    <dgm:cxn modelId="{AE0DDE72-10D8-45C1-B9D1-AE4924816E01}" srcId="{7FE6CC95-1495-41B3-876A-EB6AB5A322A8}" destId="{2E89A2F1-9F1F-4846-8D46-16606EEFCC95}" srcOrd="5" destOrd="0" parTransId="{B6144463-7CA7-4A9B-BDDF-4C472245D387}" sibTransId="{EB61F906-CE87-4F16-A028-6B2CD135F0A4}"/>
    <dgm:cxn modelId="{E756F852-08EE-4665-BD92-1A92354C178F}" srcId="{7FE6CC95-1495-41B3-876A-EB6AB5A322A8}" destId="{736224B1-9C48-4412-ADD3-A95FFC66E349}" srcOrd="1" destOrd="0" parTransId="{29982738-640B-4DDB-8C20-5AB6FF9DC215}" sibTransId="{14DDFBCC-9C95-48C8-817C-5A3A143E9235}"/>
    <dgm:cxn modelId="{9762B353-9B19-4136-B7B6-5FEEBEA6E83C}" type="presOf" srcId="{2E89A2F1-9F1F-4846-8D46-16606EEFCC95}" destId="{BE1E521F-1449-408C-A013-F887AE059FEE}" srcOrd="0" destOrd="0" presId="urn:microsoft.com/office/officeart/2005/8/layout/vList2"/>
    <dgm:cxn modelId="{858F4A76-E5FF-4B63-9F32-DE9491CD1C91}" type="presOf" srcId="{41116C5A-C1A7-4E15-A75B-73852C942086}" destId="{C3843054-6EE1-41EF-930F-641D64A0BA03}" srcOrd="0" destOrd="0" presId="urn:microsoft.com/office/officeart/2005/8/layout/vList2"/>
    <dgm:cxn modelId="{1EE67D90-45F5-4444-BC9B-8328CB610F13}" srcId="{7FE6CC95-1495-41B3-876A-EB6AB5A322A8}" destId="{01EE4AE4-8273-4E89-9278-52251077E816}" srcOrd="3" destOrd="0" parTransId="{A7083EA5-30A6-4FDF-8AA6-B1504F38901F}" sibTransId="{70FD7A08-A4EA-4CC0-8998-F91E817A2AAD}"/>
    <dgm:cxn modelId="{F035F996-2918-4944-BA61-FD917A9FC77C}" type="presOf" srcId="{736224B1-9C48-4412-ADD3-A95FFC66E349}" destId="{308CEBC8-D35E-4555-B881-A951D550C170}" srcOrd="0" destOrd="0" presId="urn:microsoft.com/office/officeart/2005/8/layout/vList2"/>
    <dgm:cxn modelId="{DF23EB9A-8EEE-4115-B20E-230612B5FB8E}" srcId="{7FE6CC95-1495-41B3-876A-EB6AB5A322A8}" destId="{3617C9CA-A588-4CAC-8953-D587AA50CFF5}" srcOrd="8" destOrd="0" parTransId="{BF786DB9-54F6-4357-877C-DA717FB09769}" sibTransId="{9A63AB32-DB66-4138-A5C6-18A73E064886}"/>
    <dgm:cxn modelId="{7D8D31B6-91A8-4D75-B8F8-944EE15069CA}" type="presOf" srcId="{1797D959-DA1C-4AF9-A83F-6600633EB406}" destId="{E0B00394-44A4-49B6-BF04-F5F7AE7BF6B8}" srcOrd="0" destOrd="0" presId="urn:microsoft.com/office/officeart/2005/8/layout/vList2"/>
    <dgm:cxn modelId="{686A1EBC-1BFD-42FF-BAFD-F9C0AB0E7024}" type="presOf" srcId="{4AA47F92-7EC6-4969-AAB7-5A16A2DF01D3}" destId="{23DB6A56-EF6A-4248-93E8-6390437BE87B}" srcOrd="0" destOrd="0" presId="urn:microsoft.com/office/officeart/2005/8/layout/vList2"/>
    <dgm:cxn modelId="{EF5FA0BC-A9D3-4129-81B6-EF2865CA7998}" srcId="{7FE6CC95-1495-41B3-876A-EB6AB5A322A8}" destId="{52D841B6-3DF2-47AD-9BCC-CB3ABC3DDD70}" srcOrd="2" destOrd="0" parTransId="{52493B32-CCB6-401C-9866-75C92C5FF332}" sibTransId="{D991D1D4-FA03-4DFF-A51D-F93C6ADB2428}"/>
    <dgm:cxn modelId="{C6FF50CD-E393-476D-8243-78D2569962A4}" srcId="{7FE6CC95-1495-41B3-876A-EB6AB5A322A8}" destId="{7DD9DE66-F923-467B-B4E0-F52AA5CD4D53}" srcOrd="10" destOrd="0" parTransId="{EF55B0E1-4DC3-49D7-A5F0-BC8DB214EE71}" sibTransId="{AFF7C8A7-7578-4324-9DD3-408106EA566E}"/>
    <dgm:cxn modelId="{0439AFD8-5FF8-4524-B36B-D21406E215C8}" srcId="{7FE6CC95-1495-41B3-876A-EB6AB5A322A8}" destId="{1797D959-DA1C-4AF9-A83F-6600633EB406}" srcOrd="6" destOrd="0" parTransId="{7DBB28B7-8548-479D-941D-F081DEC5F24E}" sibTransId="{CB432F06-6244-4FF1-9298-EA7BD67F777B}"/>
    <dgm:cxn modelId="{B38500FA-D738-432E-A349-DEF539026BDF}" type="presOf" srcId="{7DD9DE66-F923-467B-B4E0-F52AA5CD4D53}" destId="{32DEB587-E017-4A68-9A4F-9A43B0CB3F3F}" srcOrd="0" destOrd="0" presId="urn:microsoft.com/office/officeart/2005/8/layout/vList2"/>
    <dgm:cxn modelId="{856054FE-F7AE-47A6-950F-8F7ABE4098B0}" srcId="{7FE6CC95-1495-41B3-876A-EB6AB5A322A8}" destId="{E05CFE38-DAEC-4DC7-9131-A234A43634FE}" srcOrd="4" destOrd="0" parTransId="{025E5E14-7B39-4DBC-A9CE-ACF4B8F4E9AE}" sibTransId="{1D99604F-A282-4753-AC20-5DF384909BFF}"/>
    <dgm:cxn modelId="{CB4EED08-B595-4AD2-9A56-355EEDB8B453}" type="presParOf" srcId="{AE03906F-EBBD-4303-AE3B-3B486BB8ECDB}" destId="{9E0837B5-42E7-4B93-AEC1-665FD15A14B5}" srcOrd="0" destOrd="0" presId="urn:microsoft.com/office/officeart/2005/8/layout/vList2"/>
    <dgm:cxn modelId="{6E6797B3-5CA9-4A66-8FF0-9E7E5B700332}" type="presParOf" srcId="{AE03906F-EBBD-4303-AE3B-3B486BB8ECDB}" destId="{0F28D752-0D69-4E51-86E1-5943A79C9C1A}" srcOrd="1" destOrd="0" presId="urn:microsoft.com/office/officeart/2005/8/layout/vList2"/>
    <dgm:cxn modelId="{009EACDA-EA38-4E41-A403-D28AE9238765}" type="presParOf" srcId="{AE03906F-EBBD-4303-AE3B-3B486BB8ECDB}" destId="{308CEBC8-D35E-4555-B881-A951D550C170}" srcOrd="2" destOrd="0" presId="urn:microsoft.com/office/officeart/2005/8/layout/vList2"/>
    <dgm:cxn modelId="{DC2D4D5A-88E4-4EF0-BC50-52CD0F799EBC}" type="presParOf" srcId="{AE03906F-EBBD-4303-AE3B-3B486BB8ECDB}" destId="{48889AD7-5F05-4380-9F2F-EBB8285D501F}" srcOrd="3" destOrd="0" presId="urn:microsoft.com/office/officeart/2005/8/layout/vList2"/>
    <dgm:cxn modelId="{DF0508CA-C82C-467A-A4AD-43A5D8AF70C8}" type="presParOf" srcId="{AE03906F-EBBD-4303-AE3B-3B486BB8ECDB}" destId="{150DDB33-3AB6-4045-895C-476B4AD6F41C}" srcOrd="4" destOrd="0" presId="urn:microsoft.com/office/officeart/2005/8/layout/vList2"/>
    <dgm:cxn modelId="{0EC972B1-424E-4022-82FB-4D95FD01356C}" type="presParOf" srcId="{AE03906F-EBBD-4303-AE3B-3B486BB8ECDB}" destId="{5C2D1AEC-E781-4223-9C46-C9EC5D3156D8}" srcOrd="5" destOrd="0" presId="urn:microsoft.com/office/officeart/2005/8/layout/vList2"/>
    <dgm:cxn modelId="{B1A1553B-9A4B-49E3-9D22-544C292EAF16}" type="presParOf" srcId="{AE03906F-EBBD-4303-AE3B-3B486BB8ECDB}" destId="{CE23EF90-6FAF-4969-8D64-8BBA22727E8B}" srcOrd="6" destOrd="0" presId="urn:microsoft.com/office/officeart/2005/8/layout/vList2"/>
    <dgm:cxn modelId="{B1D64B89-B09D-4781-9952-02A443DB0619}" type="presParOf" srcId="{AE03906F-EBBD-4303-AE3B-3B486BB8ECDB}" destId="{64486E3B-1CF7-486B-8A84-A85B7E7DE685}" srcOrd="7" destOrd="0" presId="urn:microsoft.com/office/officeart/2005/8/layout/vList2"/>
    <dgm:cxn modelId="{28744B7C-A652-4CBC-9CC9-75B5AFB5C37D}" type="presParOf" srcId="{AE03906F-EBBD-4303-AE3B-3B486BB8ECDB}" destId="{E9D47F23-518D-4610-8D87-D7F1717A1B42}" srcOrd="8" destOrd="0" presId="urn:microsoft.com/office/officeart/2005/8/layout/vList2"/>
    <dgm:cxn modelId="{82513DF7-24C8-4B55-8F3B-C53A879F17A0}" type="presParOf" srcId="{AE03906F-EBBD-4303-AE3B-3B486BB8ECDB}" destId="{3239D295-6BB7-42C7-AB14-62809A2980A4}" srcOrd="9" destOrd="0" presId="urn:microsoft.com/office/officeart/2005/8/layout/vList2"/>
    <dgm:cxn modelId="{F56A66E2-E2B6-4889-9E95-76392463DC78}" type="presParOf" srcId="{AE03906F-EBBD-4303-AE3B-3B486BB8ECDB}" destId="{BE1E521F-1449-408C-A013-F887AE059FEE}" srcOrd="10" destOrd="0" presId="urn:microsoft.com/office/officeart/2005/8/layout/vList2"/>
    <dgm:cxn modelId="{84121A33-A327-479A-BD0A-6DA1FDE42D39}" type="presParOf" srcId="{AE03906F-EBBD-4303-AE3B-3B486BB8ECDB}" destId="{E5DF11D3-D072-4360-BDDD-68EC6527BFAD}" srcOrd="11" destOrd="0" presId="urn:microsoft.com/office/officeart/2005/8/layout/vList2"/>
    <dgm:cxn modelId="{B0E5CD9A-C0DC-42D6-B83C-B84E267FE71D}" type="presParOf" srcId="{AE03906F-EBBD-4303-AE3B-3B486BB8ECDB}" destId="{E0B00394-44A4-49B6-BF04-F5F7AE7BF6B8}" srcOrd="12" destOrd="0" presId="urn:microsoft.com/office/officeart/2005/8/layout/vList2"/>
    <dgm:cxn modelId="{CD2D8091-948F-43C9-BF69-074B4A786697}" type="presParOf" srcId="{AE03906F-EBBD-4303-AE3B-3B486BB8ECDB}" destId="{A6CB46ED-EC73-45CF-93C9-681D91C3C8DA}" srcOrd="13" destOrd="0" presId="urn:microsoft.com/office/officeart/2005/8/layout/vList2"/>
    <dgm:cxn modelId="{1AC062C6-BA77-457E-8B08-BED6695613B4}" type="presParOf" srcId="{AE03906F-EBBD-4303-AE3B-3B486BB8ECDB}" destId="{01C9B1EB-6944-4995-B73D-74545523C84D}" srcOrd="14" destOrd="0" presId="urn:microsoft.com/office/officeart/2005/8/layout/vList2"/>
    <dgm:cxn modelId="{C51A697E-FE06-4F77-A932-C449DF71C4C2}" type="presParOf" srcId="{AE03906F-EBBD-4303-AE3B-3B486BB8ECDB}" destId="{2D4F717A-FC82-470D-B0BB-DCD95C4712AB}" srcOrd="15" destOrd="0" presId="urn:microsoft.com/office/officeart/2005/8/layout/vList2"/>
    <dgm:cxn modelId="{76377EBA-3C83-40BE-A53D-006B3F5B4281}" type="presParOf" srcId="{AE03906F-EBBD-4303-AE3B-3B486BB8ECDB}" destId="{11F9FF75-5D30-425E-B52F-8E2947B150EA}" srcOrd="16" destOrd="0" presId="urn:microsoft.com/office/officeart/2005/8/layout/vList2"/>
    <dgm:cxn modelId="{D557CFEE-D642-401B-A24C-6575C52A5742}" type="presParOf" srcId="{AE03906F-EBBD-4303-AE3B-3B486BB8ECDB}" destId="{C28C790D-17A5-4245-B4D2-6CC5F9B4EA47}" srcOrd="17" destOrd="0" presId="urn:microsoft.com/office/officeart/2005/8/layout/vList2"/>
    <dgm:cxn modelId="{5655882D-DA1D-45C0-95CC-7755338CBFC1}" type="presParOf" srcId="{AE03906F-EBBD-4303-AE3B-3B486BB8ECDB}" destId="{23DB6A56-EF6A-4248-93E8-6390437BE87B}" srcOrd="18" destOrd="0" presId="urn:microsoft.com/office/officeart/2005/8/layout/vList2"/>
    <dgm:cxn modelId="{2DB4C651-C157-4150-AF0E-92E874A4136A}" type="presParOf" srcId="{AE03906F-EBBD-4303-AE3B-3B486BB8ECDB}" destId="{AB8BA2DB-4DBB-4F40-8906-CE1798B65808}" srcOrd="19" destOrd="0" presId="urn:microsoft.com/office/officeart/2005/8/layout/vList2"/>
    <dgm:cxn modelId="{BDACAA6B-025D-4F3F-A332-DF4FE4E14048}" type="presParOf" srcId="{AE03906F-EBBD-4303-AE3B-3B486BB8ECDB}" destId="{32DEB587-E017-4A68-9A4F-9A43B0CB3F3F}" srcOrd="20" destOrd="0" presId="urn:microsoft.com/office/officeart/2005/8/layout/vList2"/>
    <dgm:cxn modelId="{14970FE1-54C8-4704-A227-5FD22EAD4F26}" type="presParOf" srcId="{AE03906F-EBBD-4303-AE3B-3B486BB8ECDB}" destId="{976A43C8-23EF-4175-BED3-7CE860EE5D78}" srcOrd="21" destOrd="0" presId="urn:microsoft.com/office/officeart/2005/8/layout/vList2"/>
    <dgm:cxn modelId="{825157D0-4399-4652-9219-933BA8AD7B03}" type="presParOf" srcId="{AE03906F-EBBD-4303-AE3B-3B486BB8ECDB}" destId="{C3843054-6EE1-41EF-930F-641D64A0BA03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82F709-ACAB-4CE2-9AD1-1354C19820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2C48DE-8FE4-4A5A-AE98-9C1F0A1CC1FF}">
      <dgm:prSet/>
      <dgm:spPr/>
      <dgm:t>
        <a:bodyPr/>
        <a:lstStyle/>
        <a:p>
          <a:r>
            <a:rPr lang="en-US"/>
            <a:t>Data Types are used to define the type of data and size of data. It tells the program which type of data enter into the program.</a:t>
          </a:r>
        </a:p>
      </dgm:t>
    </dgm:pt>
    <dgm:pt modelId="{34D13075-3300-4996-9F7C-5823CD1786A9}" type="parTrans" cxnId="{F215003C-821F-4D4B-AC30-14D539E29E00}">
      <dgm:prSet/>
      <dgm:spPr/>
      <dgm:t>
        <a:bodyPr/>
        <a:lstStyle/>
        <a:p>
          <a:endParaRPr lang="en-US"/>
        </a:p>
      </dgm:t>
    </dgm:pt>
    <dgm:pt modelId="{5E0C48C9-B7C9-41F6-B9A9-A0820FAD1C04}" type="sibTrans" cxnId="{F215003C-821F-4D4B-AC30-14D539E29E00}">
      <dgm:prSet/>
      <dgm:spPr/>
      <dgm:t>
        <a:bodyPr/>
        <a:lstStyle/>
        <a:p>
          <a:endParaRPr lang="en-US"/>
        </a:p>
      </dgm:t>
    </dgm:pt>
    <dgm:pt modelId="{1058EB7B-16E1-46D0-9206-531CE846FAC2}">
      <dgm:prSet/>
      <dgm:spPr/>
      <dgm:t>
        <a:bodyPr/>
        <a:lstStyle/>
        <a:p>
          <a:r>
            <a:rPr lang="en-US"/>
            <a:t>• Data types in C# are classified into two types:-</a:t>
          </a:r>
        </a:p>
      </dgm:t>
    </dgm:pt>
    <dgm:pt modelId="{8B7A129B-5AA4-4514-B63B-62A060300088}" type="parTrans" cxnId="{12AC6390-661F-4F9F-8165-4A54CFC0E2AD}">
      <dgm:prSet/>
      <dgm:spPr/>
      <dgm:t>
        <a:bodyPr/>
        <a:lstStyle/>
        <a:p>
          <a:endParaRPr lang="en-US"/>
        </a:p>
      </dgm:t>
    </dgm:pt>
    <dgm:pt modelId="{C5F49AD0-9EF7-45EE-9A4A-033CA924E2F9}" type="sibTrans" cxnId="{12AC6390-661F-4F9F-8165-4A54CFC0E2AD}">
      <dgm:prSet/>
      <dgm:spPr/>
      <dgm:t>
        <a:bodyPr/>
        <a:lstStyle/>
        <a:p>
          <a:endParaRPr lang="en-US"/>
        </a:p>
      </dgm:t>
    </dgm:pt>
    <dgm:pt modelId="{5C9FAFED-5BA4-442A-8AD8-55EFA840D994}">
      <dgm:prSet/>
      <dgm:spPr/>
      <dgm:t>
        <a:bodyPr/>
        <a:lstStyle/>
        <a:p>
          <a:r>
            <a:rPr lang="en-US"/>
            <a:t>• 1.Value Types - PredefinedTypes (string, int , double , float, chat) -User Defined(enum) </a:t>
          </a:r>
        </a:p>
      </dgm:t>
    </dgm:pt>
    <dgm:pt modelId="{BBA60D8D-A043-4271-AA56-C6D8F7107E50}" type="parTrans" cxnId="{F209A116-6EA1-43A4-9146-87C5B3832CB9}">
      <dgm:prSet/>
      <dgm:spPr/>
      <dgm:t>
        <a:bodyPr/>
        <a:lstStyle/>
        <a:p>
          <a:endParaRPr lang="en-US"/>
        </a:p>
      </dgm:t>
    </dgm:pt>
    <dgm:pt modelId="{1AC0D5FD-D62C-45AF-80B5-912A484479ED}" type="sibTrans" cxnId="{F209A116-6EA1-43A4-9146-87C5B3832CB9}">
      <dgm:prSet/>
      <dgm:spPr/>
      <dgm:t>
        <a:bodyPr/>
        <a:lstStyle/>
        <a:p>
          <a:endParaRPr lang="en-US"/>
        </a:p>
      </dgm:t>
    </dgm:pt>
    <dgm:pt modelId="{967E0E94-5C69-4C61-8FCE-7A9B3EDA5DE3}">
      <dgm:prSet/>
      <dgm:spPr/>
      <dgm:t>
        <a:bodyPr/>
        <a:lstStyle/>
        <a:p>
          <a:r>
            <a:rPr lang="en-US"/>
            <a:t>• 2.Reference Types -Predefined Types(Object,String) -User Defined(Arrays) Operators: Operators allow us to perform differen</a:t>
          </a:r>
        </a:p>
      </dgm:t>
    </dgm:pt>
    <dgm:pt modelId="{D2660741-219E-47D9-9D97-199428672575}" type="parTrans" cxnId="{757878B8-8C52-4485-B8B5-A138A33C7CC9}">
      <dgm:prSet/>
      <dgm:spPr/>
      <dgm:t>
        <a:bodyPr/>
        <a:lstStyle/>
        <a:p>
          <a:endParaRPr lang="en-US"/>
        </a:p>
      </dgm:t>
    </dgm:pt>
    <dgm:pt modelId="{D4B83103-E2C7-41F5-99E1-007094FB3216}" type="sibTrans" cxnId="{757878B8-8C52-4485-B8B5-A138A33C7CC9}">
      <dgm:prSet/>
      <dgm:spPr/>
      <dgm:t>
        <a:bodyPr/>
        <a:lstStyle/>
        <a:p>
          <a:endParaRPr lang="en-US"/>
        </a:p>
      </dgm:t>
    </dgm:pt>
    <dgm:pt modelId="{E0BE8911-B008-4A77-B3E0-2E2531D895C1}" type="pres">
      <dgm:prSet presAssocID="{8782F709-ACAB-4CE2-9AD1-1354C1982075}" presName="root" presStyleCnt="0">
        <dgm:presLayoutVars>
          <dgm:dir/>
          <dgm:resizeHandles val="exact"/>
        </dgm:presLayoutVars>
      </dgm:prSet>
      <dgm:spPr/>
    </dgm:pt>
    <dgm:pt modelId="{EABC695D-D348-4787-A15C-C70B87E70080}" type="pres">
      <dgm:prSet presAssocID="{4B2C48DE-8FE4-4A5A-AE98-9C1F0A1CC1FF}" presName="compNode" presStyleCnt="0"/>
      <dgm:spPr/>
    </dgm:pt>
    <dgm:pt modelId="{9C13016E-BEF3-4CD4-9FDD-3A725D7D9163}" type="pres">
      <dgm:prSet presAssocID="{4B2C48DE-8FE4-4A5A-AE98-9C1F0A1CC1FF}" presName="bgRect" presStyleLbl="bgShp" presStyleIdx="0" presStyleCnt="4"/>
      <dgm:spPr/>
    </dgm:pt>
    <dgm:pt modelId="{7CA4E249-5B00-4FE3-B9F7-99327B6EC504}" type="pres">
      <dgm:prSet presAssocID="{4B2C48DE-8FE4-4A5A-AE98-9C1F0A1CC1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26DE03-16B7-4041-AF8F-E7F209723335}" type="pres">
      <dgm:prSet presAssocID="{4B2C48DE-8FE4-4A5A-AE98-9C1F0A1CC1FF}" presName="spaceRect" presStyleCnt="0"/>
      <dgm:spPr/>
    </dgm:pt>
    <dgm:pt modelId="{051661A5-530F-4348-B33E-020DB27483DD}" type="pres">
      <dgm:prSet presAssocID="{4B2C48DE-8FE4-4A5A-AE98-9C1F0A1CC1FF}" presName="parTx" presStyleLbl="revTx" presStyleIdx="0" presStyleCnt="4">
        <dgm:presLayoutVars>
          <dgm:chMax val="0"/>
          <dgm:chPref val="0"/>
        </dgm:presLayoutVars>
      </dgm:prSet>
      <dgm:spPr/>
    </dgm:pt>
    <dgm:pt modelId="{127FC62D-2137-48A5-A909-83A9358F07CD}" type="pres">
      <dgm:prSet presAssocID="{5E0C48C9-B7C9-41F6-B9A9-A0820FAD1C04}" presName="sibTrans" presStyleCnt="0"/>
      <dgm:spPr/>
    </dgm:pt>
    <dgm:pt modelId="{5F3B9B2B-C0C3-4FEC-B32D-9369D3DA442C}" type="pres">
      <dgm:prSet presAssocID="{1058EB7B-16E1-46D0-9206-531CE846FAC2}" presName="compNode" presStyleCnt="0"/>
      <dgm:spPr/>
    </dgm:pt>
    <dgm:pt modelId="{1A378BC2-A478-4B3A-8BEC-7DB6EF0B1120}" type="pres">
      <dgm:prSet presAssocID="{1058EB7B-16E1-46D0-9206-531CE846FAC2}" presName="bgRect" presStyleLbl="bgShp" presStyleIdx="1" presStyleCnt="4"/>
      <dgm:spPr/>
    </dgm:pt>
    <dgm:pt modelId="{04BED88D-5BB5-4EC7-ACEF-EBDD4D155DD8}" type="pres">
      <dgm:prSet presAssocID="{1058EB7B-16E1-46D0-9206-531CE846FA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8FFC08F-A0F6-455B-BCBA-862515375650}" type="pres">
      <dgm:prSet presAssocID="{1058EB7B-16E1-46D0-9206-531CE846FAC2}" presName="spaceRect" presStyleCnt="0"/>
      <dgm:spPr/>
    </dgm:pt>
    <dgm:pt modelId="{1C7C2DB1-4839-4062-9B63-4BF217BF95C9}" type="pres">
      <dgm:prSet presAssocID="{1058EB7B-16E1-46D0-9206-531CE846FAC2}" presName="parTx" presStyleLbl="revTx" presStyleIdx="1" presStyleCnt="4">
        <dgm:presLayoutVars>
          <dgm:chMax val="0"/>
          <dgm:chPref val="0"/>
        </dgm:presLayoutVars>
      </dgm:prSet>
      <dgm:spPr/>
    </dgm:pt>
    <dgm:pt modelId="{08A1E03D-D14C-4E6B-8C90-68B0E501B503}" type="pres">
      <dgm:prSet presAssocID="{C5F49AD0-9EF7-45EE-9A4A-033CA924E2F9}" presName="sibTrans" presStyleCnt="0"/>
      <dgm:spPr/>
    </dgm:pt>
    <dgm:pt modelId="{26240447-DBEC-4D26-862E-819F0E59BBDE}" type="pres">
      <dgm:prSet presAssocID="{5C9FAFED-5BA4-442A-8AD8-55EFA840D994}" presName="compNode" presStyleCnt="0"/>
      <dgm:spPr/>
    </dgm:pt>
    <dgm:pt modelId="{8632B327-E9D6-40D7-B589-27FB9570F3AD}" type="pres">
      <dgm:prSet presAssocID="{5C9FAFED-5BA4-442A-8AD8-55EFA840D994}" presName="bgRect" presStyleLbl="bgShp" presStyleIdx="2" presStyleCnt="4"/>
      <dgm:spPr/>
    </dgm:pt>
    <dgm:pt modelId="{2D026BA5-F902-4BC4-8A90-486D7C679878}" type="pres">
      <dgm:prSet presAssocID="{5C9FAFED-5BA4-442A-8AD8-55EFA840D9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995D9301-20BE-48EA-A1F8-A6CE75A7C413}" type="pres">
      <dgm:prSet presAssocID="{5C9FAFED-5BA4-442A-8AD8-55EFA840D994}" presName="spaceRect" presStyleCnt="0"/>
      <dgm:spPr/>
    </dgm:pt>
    <dgm:pt modelId="{47B7C8C2-87C1-4A59-B2E8-EB283F7FE8AF}" type="pres">
      <dgm:prSet presAssocID="{5C9FAFED-5BA4-442A-8AD8-55EFA840D994}" presName="parTx" presStyleLbl="revTx" presStyleIdx="2" presStyleCnt="4">
        <dgm:presLayoutVars>
          <dgm:chMax val="0"/>
          <dgm:chPref val="0"/>
        </dgm:presLayoutVars>
      </dgm:prSet>
      <dgm:spPr/>
    </dgm:pt>
    <dgm:pt modelId="{ED11D076-9628-491D-9A30-E3A0EA770E59}" type="pres">
      <dgm:prSet presAssocID="{1AC0D5FD-D62C-45AF-80B5-912A484479ED}" presName="sibTrans" presStyleCnt="0"/>
      <dgm:spPr/>
    </dgm:pt>
    <dgm:pt modelId="{B6350F9E-8A87-4969-8DDE-4FEC78D9BF26}" type="pres">
      <dgm:prSet presAssocID="{967E0E94-5C69-4C61-8FCE-7A9B3EDA5DE3}" presName="compNode" presStyleCnt="0"/>
      <dgm:spPr/>
    </dgm:pt>
    <dgm:pt modelId="{C76AC3B6-3248-459A-8914-479D2D936C1B}" type="pres">
      <dgm:prSet presAssocID="{967E0E94-5C69-4C61-8FCE-7A9B3EDA5DE3}" presName="bgRect" presStyleLbl="bgShp" presStyleIdx="3" presStyleCnt="4"/>
      <dgm:spPr/>
    </dgm:pt>
    <dgm:pt modelId="{3B6CBAC1-F76F-461A-AFBA-BACEB2529C31}" type="pres">
      <dgm:prSet presAssocID="{967E0E94-5C69-4C61-8FCE-7A9B3EDA5D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879EE2A-787E-4AEF-8E72-D2B65D1E9B3C}" type="pres">
      <dgm:prSet presAssocID="{967E0E94-5C69-4C61-8FCE-7A9B3EDA5DE3}" presName="spaceRect" presStyleCnt="0"/>
      <dgm:spPr/>
    </dgm:pt>
    <dgm:pt modelId="{37C7B14A-6661-42F3-B177-36CFA53F8077}" type="pres">
      <dgm:prSet presAssocID="{967E0E94-5C69-4C61-8FCE-7A9B3EDA5D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209A116-6EA1-43A4-9146-87C5B3832CB9}" srcId="{8782F709-ACAB-4CE2-9AD1-1354C1982075}" destId="{5C9FAFED-5BA4-442A-8AD8-55EFA840D994}" srcOrd="2" destOrd="0" parTransId="{BBA60D8D-A043-4271-AA56-C6D8F7107E50}" sibTransId="{1AC0D5FD-D62C-45AF-80B5-912A484479ED}"/>
    <dgm:cxn modelId="{A121A831-1A5B-4241-8C48-C2A039285BF2}" type="presOf" srcId="{5C9FAFED-5BA4-442A-8AD8-55EFA840D994}" destId="{47B7C8C2-87C1-4A59-B2E8-EB283F7FE8AF}" srcOrd="0" destOrd="0" presId="urn:microsoft.com/office/officeart/2018/2/layout/IconVerticalSolidList"/>
    <dgm:cxn modelId="{F215003C-821F-4D4B-AC30-14D539E29E00}" srcId="{8782F709-ACAB-4CE2-9AD1-1354C1982075}" destId="{4B2C48DE-8FE4-4A5A-AE98-9C1F0A1CC1FF}" srcOrd="0" destOrd="0" parTransId="{34D13075-3300-4996-9F7C-5823CD1786A9}" sibTransId="{5E0C48C9-B7C9-41F6-B9A9-A0820FAD1C04}"/>
    <dgm:cxn modelId="{E099E43F-8525-46EF-9BD9-9314A634C06A}" type="presOf" srcId="{1058EB7B-16E1-46D0-9206-531CE846FAC2}" destId="{1C7C2DB1-4839-4062-9B63-4BF217BF95C9}" srcOrd="0" destOrd="0" presId="urn:microsoft.com/office/officeart/2018/2/layout/IconVerticalSolidList"/>
    <dgm:cxn modelId="{BDA65860-F094-431C-A0D9-68F74CD25C9D}" type="presOf" srcId="{8782F709-ACAB-4CE2-9AD1-1354C1982075}" destId="{E0BE8911-B008-4A77-B3E0-2E2531D895C1}" srcOrd="0" destOrd="0" presId="urn:microsoft.com/office/officeart/2018/2/layout/IconVerticalSolidList"/>
    <dgm:cxn modelId="{EB1BEF67-6A45-4B3E-ACDE-1A1EB01F774A}" type="presOf" srcId="{4B2C48DE-8FE4-4A5A-AE98-9C1F0A1CC1FF}" destId="{051661A5-530F-4348-B33E-020DB27483DD}" srcOrd="0" destOrd="0" presId="urn:microsoft.com/office/officeart/2018/2/layout/IconVerticalSolidList"/>
    <dgm:cxn modelId="{2BC17477-0DCB-416B-93A7-64168541D1B3}" type="presOf" srcId="{967E0E94-5C69-4C61-8FCE-7A9B3EDA5DE3}" destId="{37C7B14A-6661-42F3-B177-36CFA53F8077}" srcOrd="0" destOrd="0" presId="urn:microsoft.com/office/officeart/2018/2/layout/IconVerticalSolidList"/>
    <dgm:cxn modelId="{12AC6390-661F-4F9F-8165-4A54CFC0E2AD}" srcId="{8782F709-ACAB-4CE2-9AD1-1354C1982075}" destId="{1058EB7B-16E1-46D0-9206-531CE846FAC2}" srcOrd="1" destOrd="0" parTransId="{8B7A129B-5AA4-4514-B63B-62A060300088}" sibTransId="{C5F49AD0-9EF7-45EE-9A4A-033CA924E2F9}"/>
    <dgm:cxn modelId="{757878B8-8C52-4485-B8B5-A138A33C7CC9}" srcId="{8782F709-ACAB-4CE2-9AD1-1354C1982075}" destId="{967E0E94-5C69-4C61-8FCE-7A9B3EDA5DE3}" srcOrd="3" destOrd="0" parTransId="{D2660741-219E-47D9-9D97-199428672575}" sibTransId="{D4B83103-E2C7-41F5-99E1-007094FB3216}"/>
    <dgm:cxn modelId="{CF83F222-62DB-4CEB-A5C3-28BDB20A4A7B}" type="presParOf" srcId="{E0BE8911-B008-4A77-B3E0-2E2531D895C1}" destId="{EABC695D-D348-4787-A15C-C70B87E70080}" srcOrd="0" destOrd="0" presId="urn:microsoft.com/office/officeart/2018/2/layout/IconVerticalSolidList"/>
    <dgm:cxn modelId="{EDE49F5F-0AC3-414C-B248-D3CC5AE15A74}" type="presParOf" srcId="{EABC695D-D348-4787-A15C-C70B87E70080}" destId="{9C13016E-BEF3-4CD4-9FDD-3A725D7D9163}" srcOrd="0" destOrd="0" presId="urn:microsoft.com/office/officeart/2018/2/layout/IconVerticalSolidList"/>
    <dgm:cxn modelId="{64F11DA6-0855-4DCC-B7A5-7D2F45A0102C}" type="presParOf" srcId="{EABC695D-D348-4787-A15C-C70B87E70080}" destId="{7CA4E249-5B00-4FE3-B9F7-99327B6EC504}" srcOrd="1" destOrd="0" presId="urn:microsoft.com/office/officeart/2018/2/layout/IconVerticalSolidList"/>
    <dgm:cxn modelId="{1B2940A6-D188-49BD-B0E0-7D91FFCFBBF9}" type="presParOf" srcId="{EABC695D-D348-4787-A15C-C70B87E70080}" destId="{CE26DE03-16B7-4041-AF8F-E7F209723335}" srcOrd="2" destOrd="0" presId="urn:microsoft.com/office/officeart/2018/2/layout/IconVerticalSolidList"/>
    <dgm:cxn modelId="{23C3A2D1-78C7-4A12-97C0-B33812C2F3D7}" type="presParOf" srcId="{EABC695D-D348-4787-A15C-C70B87E70080}" destId="{051661A5-530F-4348-B33E-020DB27483DD}" srcOrd="3" destOrd="0" presId="urn:microsoft.com/office/officeart/2018/2/layout/IconVerticalSolidList"/>
    <dgm:cxn modelId="{3D149386-48D4-4C42-A805-AC2B206DCF03}" type="presParOf" srcId="{E0BE8911-B008-4A77-B3E0-2E2531D895C1}" destId="{127FC62D-2137-48A5-A909-83A9358F07CD}" srcOrd="1" destOrd="0" presId="urn:microsoft.com/office/officeart/2018/2/layout/IconVerticalSolidList"/>
    <dgm:cxn modelId="{9F260E47-70AA-465E-BBE7-6BCFF295474B}" type="presParOf" srcId="{E0BE8911-B008-4A77-B3E0-2E2531D895C1}" destId="{5F3B9B2B-C0C3-4FEC-B32D-9369D3DA442C}" srcOrd="2" destOrd="0" presId="urn:microsoft.com/office/officeart/2018/2/layout/IconVerticalSolidList"/>
    <dgm:cxn modelId="{3CFDE66C-C86E-426C-8BEB-D4A161CCAA41}" type="presParOf" srcId="{5F3B9B2B-C0C3-4FEC-B32D-9369D3DA442C}" destId="{1A378BC2-A478-4B3A-8BEC-7DB6EF0B1120}" srcOrd="0" destOrd="0" presId="urn:microsoft.com/office/officeart/2018/2/layout/IconVerticalSolidList"/>
    <dgm:cxn modelId="{16394021-8A52-4198-97BE-B1B862FB3025}" type="presParOf" srcId="{5F3B9B2B-C0C3-4FEC-B32D-9369D3DA442C}" destId="{04BED88D-5BB5-4EC7-ACEF-EBDD4D155DD8}" srcOrd="1" destOrd="0" presId="urn:microsoft.com/office/officeart/2018/2/layout/IconVerticalSolidList"/>
    <dgm:cxn modelId="{FEF4E6AD-05CF-4D1F-93CB-814900244ECB}" type="presParOf" srcId="{5F3B9B2B-C0C3-4FEC-B32D-9369D3DA442C}" destId="{38FFC08F-A0F6-455B-BCBA-862515375650}" srcOrd="2" destOrd="0" presId="urn:microsoft.com/office/officeart/2018/2/layout/IconVerticalSolidList"/>
    <dgm:cxn modelId="{356292F2-6DCD-4FEA-8B1D-5555D5AEB813}" type="presParOf" srcId="{5F3B9B2B-C0C3-4FEC-B32D-9369D3DA442C}" destId="{1C7C2DB1-4839-4062-9B63-4BF217BF95C9}" srcOrd="3" destOrd="0" presId="urn:microsoft.com/office/officeart/2018/2/layout/IconVerticalSolidList"/>
    <dgm:cxn modelId="{292A999E-15BB-421C-8826-B908F5CE07D0}" type="presParOf" srcId="{E0BE8911-B008-4A77-B3E0-2E2531D895C1}" destId="{08A1E03D-D14C-4E6B-8C90-68B0E501B503}" srcOrd="3" destOrd="0" presId="urn:microsoft.com/office/officeart/2018/2/layout/IconVerticalSolidList"/>
    <dgm:cxn modelId="{6990DC49-17BE-43D2-B8EE-D570BB103805}" type="presParOf" srcId="{E0BE8911-B008-4A77-B3E0-2E2531D895C1}" destId="{26240447-DBEC-4D26-862E-819F0E59BBDE}" srcOrd="4" destOrd="0" presId="urn:microsoft.com/office/officeart/2018/2/layout/IconVerticalSolidList"/>
    <dgm:cxn modelId="{2DC95E27-9020-4787-A53B-30CD867D4C12}" type="presParOf" srcId="{26240447-DBEC-4D26-862E-819F0E59BBDE}" destId="{8632B327-E9D6-40D7-B589-27FB9570F3AD}" srcOrd="0" destOrd="0" presId="urn:microsoft.com/office/officeart/2018/2/layout/IconVerticalSolidList"/>
    <dgm:cxn modelId="{E6688034-F653-4020-BA5F-B9B2E0E27E98}" type="presParOf" srcId="{26240447-DBEC-4D26-862E-819F0E59BBDE}" destId="{2D026BA5-F902-4BC4-8A90-486D7C679878}" srcOrd="1" destOrd="0" presId="urn:microsoft.com/office/officeart/2018/2/layout/IconVerticalSolidList"/>
    <dgm:cxn modelId="{73D2962B-901D-4926-ACBC-F39A2A662400}" type="presParOf" srcId="{26240447-DBEC-4D26-862E-819F0E59BBDE}" destId="{995D9301-20BE-48EA-A1F8-A6CE75A7C413}" srcOrd="2" destOrd="0" presId="urn:microsoft.com/office/officeart/2018/2/layout/IconVerticalSolidList"/>
    <dgm:cxn modelId="{67D58E65-8A21-48BF-B509-FE1DB2503929}" type="presParOf" srcId="{26240447-DBEC-4D26-862E-819F0E59BBDE}" destId="{47B7C8C2-87C1-4A59-B2E8-EB283F7FE8AF}" srcOrd="3" destOrd="0" presId="urn:microsoft.com/office/officeart/2018/2/layout/IconVerticalSolidList"/>
    <dgm:cxn modelId="{A7603966-1B06-48FA-91DF-ADD3530F70D7}" type="presParOf" srcId="{E0BE8911-B008-4A77-B3E0-2E2531D895C1}" destId="{ED11D076-9628-491D-9A30-E3A0EA770E59}" srcOrd="5" destOrd="0" presId="urn:microsoft.com/office/officeart/2018/2/layout/IconVerticalSolidList"/>
    <dgm:cxn modelId="{C0F35CA3-9A4A-4AFF-AB43-5F6F62E1DE80}" type="presParOf" srcId="{E0BE8911-B008-4A77-B3E0-2E2531D895C1}" destId="{B6350F9E-8A87-4969-8DDE-4FEC78D9BF26}" srcOrd="6" destOrd="0" presId="urn:microsoft.com/office/officeart/2018/2/layout/IconVerticalSolidList"/>
    <dgm:cxn modelId="{3119287C-1C28-41D8-A957-AFE418F1412C}" type="presParOf" srcId="{B6350F9E-8A87-4969-8DDE-4FEC78D9BF26}" destId="{C76AC3B6-3248-459A-8914-479D2D936C1B}" srcOrd="0" destOrd="0" presId="urn:microsoft.com/office/officeart/2018/2/layout/IconVerticalSolidList"/>
    <dgm:cxn modelId="{11A378EE-47C8-4F13-BEBA-6E589E0D0D72}" type="presParOf" srcId="{B6350F9E-8A87-4969-8DDE-4FEC78D9BF26}" destId="{3B6CBAC1-F76F-461A-AFBA-BACEB2529C31}" srcOrd="1" destOrd="0" presId="urn:microsoft.com/office/officeart/2018/2/layout/IconVerticalSolidList"/>
    <dgm:cxn modelId="{37E21589-B082-4496-A3FD-B3EB42F40A39}" type="presParOf" srcId="{B6350F9E-8A87-4969-8DDE-4FEC78D9BF26}" destId="{F879EE2A-787E-4AEF-8E72-D2B65D1E9B3C}" srcOrd="2" destOrd="0" presId="urn:microsoft.com/office/officeart/2018/2/layout/IconVerticalSolidList"/>
    <dgm:cxn modelId="{9C6101CB-D185-4CB6-AF99-915F91D09168}" type="presParOf" srcId="{B6350F9E-8A87-4969-8DDE-4FEC78D9BF26}" destId="{37C7B14A-6661-42F3-B177-36CFA53F80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4A89FC-FC7A-4621-B2B9-215C380F97C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8E056C-868A-4977-A0FD-41D0DE5A03F9}">
      <dgm:prSet/>
      <dgm:spPr/>
      <dgm:t>
        <a:bodyPr/>
        <a:lstStyle/>
        <a:p>
          <a:r>
            <a:rPr lang="en-US" b="1" i="0"/>
            <a:t>C# has the following conditional statements:</a:t>
          </a:r>
          <a:endParaRPr lang="en-US"/>
        </a:p>
      </dgm:t>
    </dgm:pt>
    <dgm:pt modelId="{54F5DCA5-F309-4795-88CE-A3A7F27C68CA}" type="parTrans" cxnId="{39731BA5-E398-4CD3-A4E9-16734E2A3514}">
      <dgm:prSet/>
      <dgm:spPr/>
      <dgm:t>
        <a:bodyPr/>
        <a:lstStyle/>
        <a:p>
          <a:endParaRPr lang="en-US"/>
        </a:p>
      </dgm:t>
    </dgm:pt>
    <dgm:pt modelId="{49CE3E96-70C0-4A41-B87C-522FCCC73BCF}" type="sibTrans" cxnId="{39731BA5-E398-4CD3-A4E9-16734E2A3514}">
      <dgm:prSet/>
      <dgm:spPr/>
      <dgm:t>
        <a:bodyPr/>
        <a:lstStyle/>
        <a:p>
          <a:endParaRPr lang="en-US"/>
        </a:p>
      </dgm:t>
    </dgm:pt>
    <dgm:pt modelId="{FD94EF97-93ED-42B3-B057-7C328369A03E}">
      <dgm:prSet/>
      <dgm:spPr/>
      <dgm:t>
        <a:bodyPr/>
        <a:lstStyle/>
        <a:p>
          <a:r>
            <a:rPr lang="en-US" b="0" i="0"/>
            <a:t>Use if to specify a block of code to be executed, if a specified condition is true</a:t>
          </a:r>
          <a:endParaRPr lang="en-US"/>
        </a:p>
      </dgm:t>
    </dgm:pt>
    <dgm:pt modelId="{3097A979-90F1-4B68-9F01-BE7ED53A3C0F}" type="parTrans" cxnId="{82F2B262-9640-4D16-B449-2ADFF3BD3236}">
      <dgm:prSet/>
      <dgm:spPr/>
      <dgm:t>
        <a:bodyPr/>
        <a:lstStyle/>
        <a:p>
          <a:endParaRPr lang="en-US"/>
        </a:p>
      </dgm:t>
    </dgm:pt>
    <dgm:pt modelId="{2ABC6756-057F-415C-B5A7-108EA465B74E}" type="sibTrans" cxnId="{82F2B262-9640-4D16-B449-2ADFF3BD3236}">
      <dgm:prSet/>
      <dgm:spPr/>
      <dgm:t>
        <a:bodyPr/>
        <a:lstStyle/>
        <a:p>
          <a:endParaRPr lang="en-US"/>
        </a:p>
      </dgm:t>
    </dgm:pt>
    <dgm:pt modelId="{C6DE8A2D-2D3A-4FF9-B2BA-31CD1617E7B6}">
      <dgm:prSet/>
      <dgm:spPr/>
      <dgm:t>
        <a:bodyPr/>
        <a:lstStyle/>
        <a:p>
          <a:r>
            <a:rPr lang="en-US" b="0" i="0"/>
            <a:t>Use else to specify a block of code to be executed, if the same condition is false</a:t>
          </a:r>
          <a:endParaRPr lang="en-US"/>
        </a:p>
      </dgm:t>
    </dgm:pt>
    <dgm:pt modelId="{C94D6175-BCF9-490D-94C3-8976A172F17C}" type="parTrans" cxnId="{D84B2FAF-9051-47C6-9BC2-7EB22367A619}">
      <dgm:prSet/>
      <dgm:spPr/>
      <dgm:t>
        <a:bodyPr/>
        <a:lstStyle/>
        <a:p>
          <a:endParaRPr lang="en-US"/>
        </a:p>
      </dgm:t>
    </dgm:pt>
    <dgm:pt modelId="{C380EC5F-C7B4-4D19-AC7D-651164F8897F}" type="sibTrans" cxnId="{D84B2FAF-9051-47C6-9BC2-7EB22367A619}">
      <dgm:prSet/>
      <dgm:spPr/>
      <dgm:t>
        <a:bodyPr/>
        <a:lstStyle/>
        <a:p>
          <a:endParaRPr lang="en-US"/>
        </a:p>
      </dgm:t>
    </dgm:pt>
    <dgm:pt modelId="{57AFAEAD-0E65-4594-83F4-CAD2F1EBA97C}">
      <dgm:prSet/>
      <dgm:spPr/>
      <dgm:t>
        <a:bodyPr/>
        <a:lstStyle/>
        <a:p>
          <a:r>
            <a:rPr lang="en-US" b="0" i="0"/>
            <a:t>Use else if to specify a new condition to test, if the first condition is false</a:t>
          </a:r>
          <a:endParaRPr lang="en-US"/>
        </a:p>
      </dgm:t>
    </dgm:pt>
    <dgm:pt modelId="{A85CF3C6-ACE4-443C-B0A7-AC7891B0FFA3}" type="parTrans" cxnId="{145D0A14-9138-4E23-9125-F2FBFE005B42}">
      <dgm:prSet/>
      <dgm:spPr/>
      <dgm:t>
        <a:bodyPr/>
        <a:lstStyle/>
        <a:p>
          <a:endParaRPr lang="en-US"/>
        </a:p>
      </dgm:t>
    </dgm:pt>
    <dgm:pt modelId="{57F31E5F-A661-4E1A-BEB2-9C79B8A727E3}" type="sibTrans" cxnId="{145D0A14-9138-4E23-9125-F2FBFE005B42}">
      <dgm:prSet/>
      <dgm:spPr/>
      <dgm:t>
        <a:bodyPr/>
        <a:lstStyle/>
        <a:p>
          <a:endParaRPr lang="en-US"/>
        </a:p>
      </dgm:t>
    </dgm:pt>
    <dgm:pt modelId="{ADD98C7E-F0EC-433E-9FF1-C60BD6A0EF5E}">
      <dgm:prSet/>
      <dgm:spPr/>
      <dgm:t>
        <a:bodyPr/>
        <a:lstStyle/>
        <a:p>
          <a:r>
            <a:rPr lang="en-US" b="0" i="0"/>
            <a:t>Use switch to specify many alternative blocks of code to be executed</a:t>
          </a:r>
          <a:endParaRPr lang="en-US"/>
        </a:p>
      </dgm:t>
    </dgm:pt>
    <dgm:pt modelId="{CD63F9ED-708F-42AB-B44C-CB1E4A366A4F}" type="parTrans" cxnId="{C78F7036-5553-4E1F-8B67-C8482C1B3B4E}">
      <dgm:prSet/>
      <dgm:spPr/>
      <dgm:t>
        <a:bodyPr/>
        <a:lstStyle/>
        <a:p>
          <a:endParaRPr lang="en-US"/>
        </a:p>
      </dgm:t>
    </dgm:pt>
    <dgm:pt modelId="{85D3498C-0AFA-4334-BD68-B93F4689B1CC}" type="sibTrans" cxnId="{C78F7036-5553-4E1F-8B67-C8482C1B3B4E}">
      <dgm:prSet/>
      <dgm:spPr/>
      <dgm:t>
        <a:bodyPr/>
        <a:lstStyle/>
        <a:p>
          <a:endParaRPr lang="en-US"/>
        </a:p>
      </dgm:t>
    </dgm:pt>
    <dgm:pt modelId="{5A41D68F-C7D6-4508-BC99-DFF1FEFE1873}" type="pres">
      <dgm:prSet presAssocID="{824A89FC-FC7A-4621-B2B9-215C380F97CE}" presName="diagram" presStyleCnt="0">
        <dgm:presLayoutVars>
          <dgm:dir/>
          <dgm:resizeHandles val="exact"/>
        </dgm:presLayoutVars>
      </dgm:prSet>
      <dgm:spPr/>
    </dgm:pt>
    <dgm:pt modelId="{A82A3704-90D5-4080-B17B-B1528128820B}" type="pres">
      <dgm:prSet presAssocID="{088E056C-868A-4977-A0FD-41D0DE5A03F9}" presName="node" presStyleLbl="node1" presStyleIdx="0" presStyleCnt="5">
        <dgm:presLayoutVars>
          <dgm:bulletEnabled val="1"/>
        </dgm:presLayoutVars>
      </dgm:prSet>
      <dgm:spPr/>
    </dgm:pt>
    <dgm:pt modelId="{10A2E09F-DE9F-46BC-BA0B-31F9D3B22A17}" type="pres">
      <dgm:prSet presAssocID="{49CE3E96-70C0-4A41-B87C-522FCCC73BCF}" presName="sibTrans" presStyleCnt="0"/>
      <dgm:spPr/>
    </dgm:pt>
    <dgm:pt modelId="{892E7738-D1F5-4A7A-8476-903DF4CDAF9E}" type="pres">
      <dgm:prSet presAssocID="{FD94EF97-93ED-42B3-B057-7C328369A03E}" presName="node" presStyleLbl="node1" presStyleIdx="1" presStyleCnt="5">
        <dgm:presLayoutVars>
          <dgm:bulletEnabled val="1"/>
        </dgm:presLayoutVars>
      </dgm:prSet>
      <dgm:spPr/>
    </dgm:pt>
    <dgm:pt modelId="{E1287F4C-2238-42BC-87BF-48AFD64E80FC}" type="pres">
      <dgm:prSet presAssocID="{2ABC6756-057F-415C-B5A7-108EA465B74E}" presName="sibTrans" presStyleCnt="0"/>
      <dgm:spPr/>
    </dgm:pt>
    <dgm:pt modelId="{9F7FE5A0-D3FC-40DA-AE53-282A9510CC73}" type="pres">
      <dgm:prSet presAssocID="{C6DE8A2D-2D3A-4FF9-B2BA-31CD1617E7B6}" presName="node" presStyleLbl="node1" presStyleIdx="2" presStyleCnt="5">
        <dgm:presLayoutVars>
          <dgm:bulletEnabled val="1"/>
        </dgm:presLayoutVars>
      </dgm:prSet>
      <dgm:spPr/>
    </dgm:pt>
    <dgm:pt modelId="{7761A375-8699-438E-825F-250C4A857EFB}" type="pres">
      <dgm:prSet presAssocID="{C380EC5F-C7B4-4D19-AC7D-651164F8897F}" presName="sibTrans" presStyleCnt="0"/>
      <dgm:spPr/>
    </dgm:pt>
    <dgm:pt modelId="{A9E751C2-5018-4368-B646-6951C40D4B77}" type="pres">
      <dgm:prSet presAssocID="{57AFAEAD-0E65-4594-83F4-CAD2F1EBA97C}" presName="node" presStyleLbl="node1" presStyleIdx="3" presStyleCnt="5">
        <dgm:presLayoutVars>
          <dgm:bulletEnabled val="1"/>
        </dgm:presLayoutVars>
      </dgm:prSet>
      <dgm:spPr/>
    </dgm:pt>
    <dgm:pt modelId="{A2B4766F-9449-48C2-9217-5E6135D421C3}" type="pres">
      <dgm:prSet presAssocID="{57F31E5F-A661-4E1A-BEB2-9C79B8A727E3}" presName="sibTrans" presStyleCnt="0"/>
      <dgm:spPr/>
    </dgm:pt>
    <dgm:pt modelId="{4F23B5D5-65D5-4491-9897-B8C1E1F558B8}" type="pres">
      <dgm:prSet presAssocID="{ADD98C7E-F0EC-433E-9FF1-C60BD6A0EF5E}" presName="node" presStyleLbl="node1" presStyleIdx="4" presStyleCnt="5">
        <dgm:presLayoutVars>
          <dgm:bulletEnabled val="1"/>
        </dgm:presLayoutVars>
      </dgm:prSet>
      <dgm:spPr/>
    </dgm:pt>
  </dgm:ptLst>
  <dgm:cxnLst>
    <dgm:cxn modelId="{145D0A14-9138-4E23-9125-F2FBFE005B42}" srcId="{824A89FC-FC7A-4621-B2B9-215C380F97CE}" destId="{57AFAEAD-0E65-4594-83F4-CAD2F1EBA97C}" srcOrd="3" destOrd="0" parTransId="{A85CF3C6-ACE4-443C-B0A7-AC7891B0FFA3}" sibTransId="{57F31E5F-A661-4E1A-BEB2-9C79B8A727E3}"/>
    <dgm:cxn modelId="{C78F7036-5553-4E1F-8B67-C8482C1B3B4E}" srcId="{824A89FC-FC7A-4621-B2B9-215C380F97CE}" destId="{ADD98C7E-F0EC-433E-9FF1-C60BD6A0EF5E}" srcOrd="4" destOrd="0" parTransId="{CD63F9ED-708F-42AB-B44C-CB1E4A366A4F}" sibTransId="{85D3498C-0AFA-4334-BD68-B93F4689B1CC}"/>
    <dgm:cxn modelId="{82F2B262-9640-4D16-B449-2ADFF3BD3236}" srcId="{824A89FC-FC7A-4621-B2B9-215C380F97CE}" destId="{FD94EF97-93ED-42B3-B057-7C328369A03E}" srcOrd="1" destOrd="0" parTransId="{3097A979-90F1-4B68-9F01-BE7ED53A3C0F}" sibTransId="{2ABC6756-057F-415C-B5A7-108EA465B74E}"/>
    <dgm:cxn modelId="{0185576A-46B3-4BF4-9551-173738DF8788}" type="presOf" srcId="{57AFAEAD-0E65-4594-83F4-CAD2F1EBA97C}" destId="{A9E751C2-5018-4368-B646-6951C40D4B77}" srcOrd="0" destOrd="0" presId="urn:microsoft.com/office/officeart/2005/8/layout/default"/>
    <dgm:cxn modelId="{BD6E016E-4D9F-4A3D-B1EE-3602348210BF}" type="presOf" srcId="{C6DE8A2D-2D3A-4FF9-B2BA-31CD1617E7B6}" destId="{9F7FE5A0-D3FC-40DA-AE53-282A9510CC73}" srcOrd="0" destOrd="0" presId="urn:microsoft.com/office/officeart/2005/8/layout/default"/>
    <dgm:cxn modelId="{555D22A0-3349-451E-90DE-EA11926CA8EC}" type="presOf" srcId="{ADD98C7E-F0EC-433E-9FF1-C60BD6A0EF5E}" destId="{4F23B5D5-65D5-4491-9897-B8C1E1F558B8}" srcOrd="0" destOrd="0" presId="urn:microsoft.com/office/officeart/2005/8/layout/default"/>
    <dgm:cxn modelId="{39731BA5-E398-4CD3-A4E9-16734E2A3514}" srcId="{824A89FC-FC7A-4621-B2B9-215C380F97CE}" destId="{088E056C-868A-4977-A0FD-41D0DE5A03F9}" srcOrd="0" destOrd="0" parTransId="{54F5DCA5-F309-4795-88CE-A3A7F27C68CA}" sibTransId="{49CE3E96-70C0-4A41-B87C-522FCCC73BCF}"/>
    <dgm:cxn modelId="{D84B2FAF-9051-47C6-9BC2-7EB22367A619}" srcId="{824A89FC-FC7A-4621-B2B9-215C380F97CE}" destId="{C6DE8A2D-2D3A-4FF9-B2BA-31CD1617E7B6}" srcOrd="2" destOrd="0" parTransId="{C94D6175-BCF9-490D-94C3-8976A172F17C}" sibTransId="{C380EC5F-C7B4-4D19-AC7D-651164F8897F}"/>
    <dgm:cxn modelId="{54AD51B1-9098-477A-A350-BBCD49BF018D}" type="presOf" srcId="{FD94EF97-93ED-42B3-B057-7C328369A03E}" destId="{892E7738-D1F5-4A7A-8476-903DF4CDAF9E}" srcOrd="0" destOrd="0" presId="urn:microsoft.com/office/officeart/2005/8/layout/default"/>
    <dgm:cxn modelId="{ADABDAD5-4A55-4803-AB98-A777DEBD9CAB}" type="presOf" srcId="{824A89FC-FC7A-4621-B2B9-215C380F97CE}" destId="{5A41D68F-C7D6-4508-BC99-DFF1FEFE1873}" srcOrd="0" destOrd="0" presId="urn:microsoft.com/office/officeart/2005/8/layout/default"/>
    <dgm:cxn modelId="{30E0B5DB-F4CA-47EF-B7DE-7EAB19C5D62B}" type="presOf" srcId="{088E056C-868A-4977-A0FD-41D0DE5A03F9}" destId="{A82A3704-90D5-4080-B17B-B1528128820B}" srcOrd="0" destOrd="0" presId="urn:microsoft.com/office/officeart/2005/8/layout/default"/>
    <dgm:cxn modelId="{DDF2E63B-CC1A-4D96-B244-C2E5607CEF2B}" type="presParOf" srcId="{5A41D68F-C7D6-4508-BC99-DFF1FEFE1873}" destId="{A82A3704-90D5-4080-B17B-B1528128820B}" srcOrd="0" destOrd="0" presId="urn:microsoft.com/office/officeart/2005/8/layout/default"/>
    <dgm:cxn modelId="{B82240B5-CDF8-4E24-91F1-2C80BF297CC6}" type="presParOf" srcId="{5A41D68F-C7D6-4508-BC99-DFF1FEFE1873}" destId="{10A2E09F-DE9F-46BC-BA0B-31F9D3B22A17}" srcOrd="1" destOrd="0" presId="urn:microsoft.com/office/officeart/2005/8/layout/default"/>
    <dgm:cxn modelId="{22E59631-61B5-4B62-A6AC-76E14BB78B86}" type="presParOf" srcId="{5A41D68F-C7D6-4508-BC99-DFF1FEFE1873}" destId="{892E7738-D1F5-4A7A-8476-903DF4CDAF9E}" srcOrd="2" destOrd="0" presId="urn:microsoft.com/office/officeart/2005/8/layout/default"/>
    <dgm:cxn modelId="{FF2C2C85-D5D8-40BF-A69A-8BFFE983FF86}" type="presParOf" srcId="{5A41D68F-C7D6-4508-BC99-DFF1FEFE1873}" destId="{E1287F4C-2238-42BC-87BF-48AFD64E80FC}" srcOrd="3" destOrd="0" presId="urn:microsoft.com/office/officeart/2005/8/layout/default"/>
    <dgm:cxn modelId="{6BA43C1D-0F7F-4600-9F08-7B7960D5A557}" type="presParOf" srcId="{5A41D68F-C7D6-4508-BC99-DFF1FEFE1873}" destId="{9F7FE5A0-D3FC-40DA-AE53-282A9510CC73}" srcOrd="4" destOrd="0" presId="urn:microsoft.com/office/officeart/2005/8/layout/default"/>
    <dgm:cxn modelId="{FB853FA5-CF93-48AB-8FBB-3DACEA473165}" type="presParOf" srcId="{5A41D68F-C7D6-4508-BC99-DFF1FEFE1873}" destId="{7761A375-8699-438E-825F-250C4A857EFB}" srcOrd="5" destOrd="0" presId="urn:microsoft.com/office/officeart/2005/8/layout/default"/>
    <dgm:cxn modelId="{F18D9CD9-3DED-48E7-97DF-232A1327CBB1}" type="presParOf" srcId="{5A41D68F-C7D6-4508-BC99-DFF1FEFE1873}" destId="{A9E751C2-5018-4368-B646-6951C40D4B77}" srcOrd="6" destOrd="0" presId="urn:microsoft.com/office/officeart/2005/8/layout/default"/>
    <dgm:cxn modelId="{B9CB70A8-8F7A-45E9-8740-6DFC5D198F7D}" type="presParOf" srcId="{5A41D68F-C7D6-4508-BC99-DFF1FEFE1873}" destId="{A2B4766F-9449-48C2-9217-5E6135D421C3}" srcOrd="7" destOrd="0" presId="urn:microsoft.com/office/officeart/2005/8/layout/default"/>
    <dgm:cxn modelId="{544CD931-3340-4886-9738-8054629BF341}" type="presParOf" srcId="{5A41D68F-C7D6-4508-BC99-DFF1FEFE1873}" destId="{4F23B5D5-65D5-4491-9897-B8C1E1F558B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2A5574-B9A2-4982-809C-B27B591802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9D89C1-5D2B-408D-B3F4-8B8F61F6A37E}">
      <dgm:prSet/>
      <dgm:spPr/>
      <dgm:t>
        <a:bodyPr/>
        <a:lstStyle/>
        <a:p>
          <a:r>
            <a:rPr lang="en-US" b="1" i="0" baseline="0"/>
            <a:t>If statement</a:t>
          </a:r>
          <a:endParaRPr lang="en-US"/>
        </a:p>
      </dgm:t>
    </dgm:pt>
    <dgm:pt modelId="{856EFFB2-ADD8-483C-8069-D5FB3B661E54}" type="parTrans" cxnId="{9B67144C-58C4-4FA1-A0AD-5A43E3837EDB}">
      <dgm:prSet/>
      <dgm:spPr/>
      <dgm:t>
        <a:bodyPr/>
        <a:lstStyle/>
        <a:p>
          <a:endParaRPr lang="en-US"/>
        </a:p>
      </dgm:t>
    </dgm:pt>
    <dgm:pt modelId="{12A4BE95-9BC3-488F-8683-8BEA867B469C}" type="sibTrans" cxnId="{9B67144C-58C4-4FA1-A0AD-5A43E3837EDB}">
      <dgm:prSet/>
      <dgm:spPr/>
      <dgm:t>
        <a:bodyPr/>
        <a:lstStyle/>
        <a:p>
          <a:endParaRPr lang="en-US"/>
        </a:p>
      </dgm:t>
    </dgm:pt>
    <dgm:pt modelId="{4E3C79E4-628D-439A-BC6E-3B71B5E9B9A3}">
      <dgm:prSet/>
      <dgm:spPr/>
      <dgm:t>
        <a:bodyPr/>
        <a:lstStyle/>
        <a:p>
          <a:r>
            <a:rPr lang="en-US" b="0" i="0" baseline="0"/>
            <a:t>An if statement consists of a boolean expression followed by one or more statements</a:t>
          </a:r>
          <a:endParaRPr lang="en-US"/>
        </a:p>
      </dgm:t>
    </dgm:pt>
    <dgm:pt modelId="{36BFEA8E-FB83-4F0B-9BA3-75B8835AB93C}" type="parTrans" cxnId="{4B3A70AB-A456-407C-A412-EC559F5CF40F}">
      <dgm:prSet/>
      <dgm:spPr/>
      <dgm:t>
        <a:bodyPr/>
        <a:lstStyle/>
        <a:p>
          <a:endParaRPr lang="en-US"/>
        </a:p>
      </dgm:t>
    </dgm:pt>
    <dgm:pt modelId="{1B8B45DD-B37E-478B-A007-DDC638605472}" type="sibTrans" cxnId="{4B3A70AB-A456-407C-A412-EC559F5CF40F}">
      <dgm:prSet/>
      <dgm:spPr/>
      <dgm:t>
        <a:bodyPr/>
        <a:lstStyle/>
        <a:p>
          <a:endParaRPr lang="en-US"/>
        </a:p>
      </dgm:t>
    </dgm:pt>
    <dgm:pt modelId="{3855D144-3D46-46A2-9B5C-C451C03B9755}">
      <dgm:prSet/>
      <dgm:spPr/>
      <dgm:t>
        <a:bodyPr/>
        <a:lstStyle/>
        <a:p>
          <a:r>
            <a:rPr lang="en-US" b="1" i="0" baseline="0"/>
            <a:t>if-else statement</a:t>
          </a:r>
          <a:endParaRPr lang="en-US"/>
        </a:p>
      </dgm:t>
    </dgm:pt>
    <dgm:pt modelId="{7A93CD2E-CD81-4315-93C3-F78AABB4FF17}" type="parTrans" cxnId="{2F1A7DAE-3242-4586-BCAD-AABD05ED5210}">
      <dgm:prSet/>
      <dgm:spPr/>
      <dgm:t>
        <a:bodyPr/>
        <a:lstStyle/>
        <a:p>
          <a:endParaRPr lang="en-US"/>
        </a:p>
      </dgm:t>
    </dgm:pt>
    <dgm:pt modelId="{399F9030-4E12-4A1F-AB78-968423F9076B}" type="sibTrans" cxnId="{2F1A7DAE-3242-4586-BCAD-AABD05ED5210}">
      <dgm:prSet/>
      <dgm:spPr/>
      <dgm:t>
        <a:bodyPr/>
        <a:lstStyle/>
        <a:p>
          <a:endParaRPr lang="en-US"/>
        </a:p>
      </dgm:t>
    </dgm:pt>
    <dgm:pt modelId="{7C634E3B-8653-48D9-899A-4FB518AC4991}">
      <dgm:prSet/>
      <dgm:spPr/>
      <dgm:t>
        <a:bodyPr/>
        <a:lstStyle/>
        <a:p>
          <a:r>
            <a:rPr lang="en-US" b="0" i="0" baseline="0"/>
            <a:t>An if statement can be followed by an optional else statement, which executes when the boolean expression is false.</a:t>
          </a:r>
          <a:endParaRPr lang="en-US"/>
        </a:p>
      </dgm:t>
    </dgm:pt>
    <dgm:pt modelId="{18E437DE-E2C9-4740-84FA-DBDBC8205899}" type="parTrans" cxnId="{2455CD24-AC02-44CE-912B-1F99E1A2EEDC}">
      <dgm:prSet/>
      <dgm:spPr/>
      <dgm:t>
        <a:bodyPr/>
        <a:lstStyle/>
        <a:p>
          <a:endParaRPr lang="en-US"/>
        </a:p>
      </dgm:t>
    </dgm:pt>
    <dgm:pt modelId="{AB72EF09-2289-49DF-8018-9134163A4372}" type="sibTrans" cxnId="{2455CD24-AC02-44CE-912B-1F99E1A2EEDC}">
      <dgm:prSet/>
      <dgm:spPr/>
      <dgm:t>
        <a:bodyPr/>
        <a:lstStyle/>
        <a:p>
          <a:endParaRPr lang="en-US"/>
        </a:p>
      </dgm:t>
    </dgm:pt>
    <dgm:pt modelId="{FFD5BB74-C5B0-4283-8E1E-6184BEE9AE06}">
      <dgm:prSet/>
      <dgm:spPr/>
      <dgm:t>
        <a:bodyPr/>
        <a:lstStyle/>
        <a:p>
          <a:r>
            <a:rPr lang="en-US" b="1" i="0" baseline="0"/>
            <a:t>for loop</a:t>
          </a:r>
          <a:endParaRPr lang="en-US"/>
        </a:p>
      </dgm:t>
    </dgm:pt>
    <dgm:pt modelId="{E81E89E2-22F3-4A15-8B95-F0FEA7B10006}" type="parTrans" cxnId="{15AEE616-A0CD-41AC-8882-CD540ED09015}">
      <dgm:prSet/>
      <dgm:spPr/>
      <dgm:t>
        <a:bodyPr/>
        <a:lstStyle/>
        <a:p>
          <a:endParaRPr lang="en-US"/>
        </a:p>
      </dgm:t>
    </dgm:pt>
    <dgm:pt modelId="{4E7A1A76-0488-434F-B0EB-44D0B139EC56}" type="sibTrans" cxnId="{15AEE616-A0CD-41AC-8882-CD540ED09015}">
      <dgm:prSet/>
      <dgm:spPr/>
      <dgm:t>
        <a:bodyPr/>
        <a:lstStyle/>
        <a:p>
          <a:endParaRPr lang="en-US"/>
        </a:p>
      </dgm:t>
    </dgm:pt>
    <dgm:pt modelId="{20430223-1A1A-4073-B130-A604AD5612EB}">
      <dgm:prSet/>
      <dgm:spPr/>
      <dgm:t>
        <a:bodyPr/>
        <a:lstStyle/>
        <a:p>
          <a:r>
            <a:rPr lang="en-US" b="0" i="0" baseline="0"/>
            <a:t>It executes a sequence of statements multiple times and abbreviates the code that manages the loop variable.</a:t>
          </a:r>
          <a:endParaRPr lang="en-US"/>
        </a:p>
      </dgm:t>
    </dgm:pt>
    <dgm:pt modelId="{28012D53-7C7A-4949-8718-F28C3B7BEED8}" type="parTrans" cxnId="{2C3F9742-F9C3-4097-9A3F-8C1CA92B68CC}">
      <dgm:prSet/>
      <dgm:spPr/>
      <dgm:t>
        <a:bodyPr/>
        <a:lstStyle/>
        <a:p>
          <a:endParaRPr lang="en-US"/>
        </a:p>
      </dgm:t>
    </dgm:pt>
    <dgm:pt modelId="{DBC685F8-D1DF-4542-9013-74731E29CEF3}" type="sibTrans" cxnId="{2C3F9742-F9C3-4097-9A3F-8C1CA92B68CC}">
      <dgm:prSet/>
      <dgm:spPr/>
      <dgm:t>
        <a:bodyPr/>
        <a:lstStyle/>
        <a:p>
          <a:endParaRPr lang="en-US"/>
        </a:p>
      </dgm:t>
    </dgm:pt>
    <dgm:pt modelId="{355A40CD-B23F-4DCD-A872-91CE39BC8C14}">
      <dgm:prSet/>
      <dgm:spPr/>
      <dgm:t>
        <a:bodyPr/>
        <a:lstStyle/>
        <a:p>
          <a:r>
            <a:rPr lang="en-US" b="0" i="0" baseline="0"/>
            <a:t>The following is the syntax −</a:t>
          </a:r>
          <a:endParaRPr lang="en-US"/>
        </a:p>
      </dgm:t>
    </dgm:pt>
    <dgm:pt modelId="{ABDE3665-D265-4C21-ABAD-B7D8992FE80E}" type="parTrans" cxnId="{82CB7E47-9E68-4945-9861-062F2D2B9801}">
      <dgm:prSet/>
      <dgm:spPr/>
      <dgm:t>
        <a:bodyPr/>
        <a:lstStyle/>
        <a:p>
          <a:endParaRPr lang="en-US"/>
        </a:p>
      </dgm:t>
    </dgm:pt>
    <dgm:pt modelId="{D28BD23F-E5CE-49BB-B7C7-9617505E9C57}" type="sibTrans" cxnId="{82CB7E47-9E68-4945-9861-062F2D2B9801}">
      <dgm:prSet/>
      <dgm:spPr/>
      <dgm:t>
        <a:bodyPr/>
        <a:lstStyle/>
        <a:p>
          <a:endParaRPr lang="en-US"/>
        </a:p>
      </dgm:t>
    </dgm:pt>
    <dgm:pt modelId="{31FF5DF6-A9D9-4D17-841A-B24C88B3F5BF}">
      <dgm:prSet/>
      <dgm:spPr/>
      <dgm:t>
        <a:bodyPr/>
        <a:lstStyle/>
        <a:p>
          <a:r>
            <a:rPr lang="en-US" b="1" i="0" baseline="0"/>
            <a:t>while loop</a:t>
          </a:r>
          <a:endParaRPr lang="en-US"/>
        </a:p>
      </dgm:t>
    </dgm:pt>
    <dgm:pt modelId="{24C30EA1-9DF3-46AC-BE22-7D5F5A982D18}" type="parTrans" cxnId="{2E7515B6-2367-447F-8242-8A2F94F17B2E}">
      <dgm:prSet/>
      <dgm:spPr/>
      <dgm:t>
        <a:bodyPr/>
        <a:lstStyle/>
        <a:p>
          <a:endParaRPr lang="en-US"/>
        </a:p>
      </dgm:t>
    </dgm:pt>
    <dgm:pt modelId="{3292B772-4907-431B-BABB-D848AE264E08}" type="sibTrans" cxnId="{2E7515B6-2367-447F-8242-8A2F94F17B2E}">
      <dgm:prSet/>
      <dgm:spPr/>
      <dgm:t>
        <a:bodyPr/>
        <a:lstStyle/>
        <a:p>
          <a:endParaRPr lang="en-US"/>
        </a:p>
      </dgm:t>
    </dgm:pt>
    <dgm:pt modelId="{1C25E50C-5A1B-494E-8A6F-0A0F8A3E2AFF}">
      <dgm:prSet/>
      <dgm:spPr/>
      <dgm:t>
        <a:bodyPr/>
        <a:lstStyle/>
        <a:p>
          <a:r>
            <a:rPr lang="en-US" b="0" i="0" baseline="0"/>
            <a:t>It repeats a statement or a group of statements while a given condition is true. It tests the condition before executing the loop body.</a:t>
          </a:r>
          <a:endParaRPr lang="en-US"/>
        </a:p>
      </dgm:t>
    </dgm:pt>
    <dgm:pt modelId="{CC2FA6AD-3D53-4DEF-B723-E43904F3341F}" type="parTrans" cxnId="{5D5612D1-2D53-4287-BB6E-0BA2B733500E}">
      <dgm:prSet/>
      <dgm:spPr/>
      <dgm:t>
        <a:bodyPr/>
        <a:lstStyle/>
        <a:p>
          <a:endParaRPr lang="en-US"/>
        </a:p>
      </dgm:t>
    </dgm:pt>
    <dgm:pt modelId="{E2CCBF66-CF57-4875-8442-C2443071A26E}" type="sibTrans" cxnId="{5D5612D1-2D53-4287-BB6E-0BA2B733500E}">
      <dgm:prSet/>
      <dgm:spPr/>
      <dgm:t>
        <a:bodyPr/>
        <a:lstStyle/>
        <a:p>
          <a:endParaRPr lang="en-US"/>
        </a:p>
      </dgm:t>
    </dgm:pt>
    <dgm:pt modelId="{F6E9D61C-C25A-4451-9E35-BB51BFFBDD62}">
      <dgm:prSet/>
      <dgm:spPr/>
      <dgm:t>
        <a:bodyPr/>
        <a:lstStyle/>
        <a:p>
          <a:r>
            <a:rPr lang="en-US" b="1" i="0" baseline="0"/>
            <a:t>do…while loop</a:t>
          </a:r>
          <a:endParaRPr lang="en-US"/>
        </a:p>
      </dgm:t>
    </dgm:pt>
    <dgm:pt modelId="{E7CF7950-4A5F-4E37-8B64-6BEA82E638D8}" type="parTrans" cxnId="{8C3E1F8F-BBE5-4095-838C-2BE2E84825C0}">
      <dgm:prSet/>
      <dgm:spPr/>
      <dgm:t>
        <a:bodyPr/>
        <a:lstStyle/>
        <a:p>
          <a:endParaRPr lang="en-US"/>
        </a:p>
      </dgm:t>
    </dgm:pt>
    <dgm:pt modelId="{3CEA59DF-31F2-4971-908A-579F5A708776}" type="sibTrans" cxnId="{8C3E1F8F-BBE5-4095-838C-2BE2E84825C0}">
      <dgm:prSet/>
      <dgm:spPr/>
      <dgm:t>
        <a:bodyPr/>
        <a:lstStyle/>
        <a:p>
          <a:endParaRPr lang="en-US"/>
        </a:p>
      </dgm:t>
    </dgm:pt>
    <dgm:pt modelId="{F631C11D-BD7C-443B-AD77-FB3EDEAD8CD5}">
      <dgm:prSet/>
      <dgm:spPr/>
      <dgm:t>
        <a:bodyPr/>
        <a:lstStyle/>
        <a:p>
          <a:r>
            <a:rPr lang="en-US" b="0" i="0" baseline="0"/>
            <a:t>It is similar to a while statement, except that it tests the condition at the end of the loop body.</a:t>
          </a:r>
          <a:endParaRPr lang="en-US"/>
        </a:p>
      </dgm:t>
    </dgm:pt>
    <dgm:pt modelId="{E10F4C85-F9DC-4C68-A95F-54D0E644B4B8}" type="parTrans" cxnId="{76EAA8B4-0D70-451E-A52E-53A798542533}">
      <dgm:prSet/>
      <dgm:spPr/>
      <dgm:t>
        <a:bodyPr/>
        <a:lstStyle/>
        <a:p>
          <a:endParaRPr lang="en-US"/>
        </a:p>
      </dgm:t>
    </dgm:pt>
    <dgm:pt modelId="{8EA758A0-D834-48B4-9E02-DFF24BD50E90}" type="sibTrans" cxnId="{76EAA8B4-0D70-451E-A52E-53A798542533}">
      <dgm:prSet/>
      <dgm:spPr/>
      <dgm:t>
        <a:bodyPr/>
        <a:lstStyle/>
        <a:p>
          <a:endParaRPr lang="en-US"/>
        </a:p>
      </dgm:t>
    </dgm:pt>
    <dgm:pt modelId="{F907F931-0C43-4C88-A318-01C915F691D0}" type="pres">
      <dgm:prSet presAssocID="{E72A5574-B9A2-4982-809C-B27B5918020B}" presName="linear" presStyleCnt="0">
        <dgm:presLayoutVars>
          <dgm:animLvl val="lvl"/>
          <dgm:resizeHandles val="exact"/>
        </dgm:presLayoutVars>
      </dgm:prSet>
      <dgm:spPr/>
    </dgm:pt>
    <dgm:pt modelId="{E7CCA7F6-27D6-4280-B9F7-D651FE12B0BD}" type="pres">
      <dgm:prSet presAssocID="{799D89C1-5D2B-408D-B3F4-8B8F61F6A37E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49A3D88A-44C7-488E-83BA-1C10EA2E27C4}" type="pres">
      <dgm:prSet presAssocID="{12A4BE95-9BC3-488F-8683-8BEA867B469C}" presName="spacer" presStyleCnt="0"/>
      <dgm:spPr/>
    </dgm:pt>
    <dgm:pt modelId="{ED67A27F-5035-4BB5-9FDB-3405EA1AC534}" type="pres">
      <dgm:prSet presAssocID="{4E3C79E4-628D-439A-BC6E-3B71B5E9B9A3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44760A2B-0563-47B2-9FD9-C0959040B994}" type="pres">
      <dgm:prSet presAssocID="{1B8B45DD-B37E-478B-A007-DDC638605472}" presName="spacer" presStyleCnt="0"/>
      <dgm:spPr/>
    </dgm:pt>
    <dgm:pt modelId="{E94F71FE-3B93-45F0-ABF8-C3BF1CD88173}" type="pres">
      <dgm:prSet presAssocID="{3855D144-3D46-46A2-9B5C-C451C03B9755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4557368A-7620-4E1C-B785-360B7BD3023D}" type="pres">
      <dgm:prSet presAssocID="{399F9030-4E12-4A1F-AB78-968423F9076B}" presName="spacer" presStyleCnt="0"/>
      <dgm:spPr/>
    </dgm:pt>
    <dgm:pt modelId="{D5B38918-D4DE-4330-B8BC-0A9AB0FD80ED}" type="pres">
      <dgm:prSet presAssocID="{7C634E3B-8653-48D9-899A-4FB518AC4991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53E8BA7D-9545-4817-97E8-97364E857EDA}" type="pres">
      <dgm:prSet presAssocID="{AB72EF09-2289-49DF-8018-9134163A4372}" presName="spacer" presStyleCnt="0"/>
      <dgm:spPr/>
    </dgm:pt>
    <dgm:pt modelId="{9D76D6A3-5ADD-4DAA-B406-823DB899D1A7}" type="pres">
      <dgm:prSet presAssocID="{FFD5BB74-C5B0-4283-8E1E-6184BEE9AE06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6D7F562E-651C-4977-96EF-C2E2CEC2AE52}" type="pres">
      <dgm:prSet presAssocID="{4E7A1A76-0488-434F-B0EB-44D0B139EC56}" presName="spacer" presStyleCnt="0"/>
      <dgm:spPr/>
    </dgm:pt>
    <dgm:pt modelId="{419F19F2-5D15-42DB-8D1F-C3D2A25D066F}" type="pres">
      <dgm:prSet presAssocID="{20430223-1A1A-4073-B130-A604AD5612EB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3C5F179E-22E8-4385-A139-A0B219A22E9C}" type="pres">
      <dgm:prSet presAssocID="{DBC685F8-D1DF-4542-9013-74731E29CEF3}" presName="spacer" presStyleCnt="0"/>
      <dgm:spPr/>
    </dgm:pt>
    <dgm:pt modelId="{3D5FDCF5-C6CE-4993-95BE-8AF4A52B6DE5}" type="pres">
      <dgm:prSet presAssocID="{355A40CD-B23F-4DCD-A872-91CE39BC8C1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C4975E87-087C-4B09-B37F-91BC96257DEE}" type="pres">
      <dgm:prSet presAssocID="{D28BD23F-E5CE-49BB-B7C7-9617505E9C57}" presName="spacer" presStyleCnt="0"/>
      <dgm:spPr/>
    </dgm:pt>
    <dgm:pt modelId="{40FA2B2A-CCBB-4439-B945-22E27DC22528}" type="pres">
      <dgm:prSet presAssocID="{31FF5DF6-A9D9-4D17-841A-B24C88B3F5BF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878C9741-0D24-4E82-9A7F-26A673C472F3}" type="pres">
      <dgm:prSet presAssocID="{3292B772-4907-431B-BABB-D848AE264E08}" presName="spacer" presStyleCnt="0"/>
      <dgm:spPr/>
    </dgm:pt>
    <dgm:pt modelId="{460715C0-D8A8-463C-9674-52160ECEBC57}" type="pres">
      <dgm:prSet presAssocID="{1C25E50C-5A1B-494E-8A6F-0A0F8A3E2AFF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1C34F7C9-01FA-49A2-8E88-D10E7231F254}" type="pres">
      <dgm:prSet presAssocID="{E2CCBF66-CF57-4875-8442-C2443071A26E}" presName="spacer" presStyleCnt="0"/>
      <dgm:spPr/>
    </dgm:pt>
    <dgm:pt modelId="{A3B63D21-8970-4CC7-B0B7-939FA587E23F}" type="pres">
      <dgm:prSet presAssocID="{F6E9D61C-C25A-4451-9E35-BB51BFFBDD62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9CDE2B0F-49BA-4E45-998B-146972B1709B}" type="pres">
      <dgm:prSet presAssocID="{3CEA59DF-31F2-4971-908A-579F5A708776}" presName="spacer" presStyleCnt="0"/>
      <dgm:spPr/>
    </dgm:pt>
    <dgm:pt modelId="{9E886CF2-2F91-4ABD-9DD7-9DF1F839DB5A}" type="pres">
      <dgm:prSet presAssocID="{F631C11D-BD7C-443B-AD77-FB3EDEAD8CD5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15AEE616-A0CD-41AC-8882-CD540ED09015}" srcId="{E72A5574-B9A2-4982-809C-B27B5918020B}" destId="{FFD5BB74-C5B0-4283-8E1E-6184BEE9AE06}" srcOrd="4" destOrd="0" parTransId="{E81E89E2-22F3-4A15-8B95-F0FEA7B10006}" sibTransId="{4E7A1A76-0488-434F-B0EB-44D0B139EC56}"/>
    <dgm:cxn modelId="{2455CD24-AC02-44CE-912B-1F99E1A2EEDC}" srcId="{E72A5574-B9A2-4982-809C-B27B5918020B}" destId="{7C634E3B-8653-48D9-899A-4FB518AC4991}" srcOrd="3" destOrd="0" parTransId="{18E437DE-E2C9-4740-84FA-DBDBC8205899}" sibTransId="{AB72EF09-2289-49DF-8018-9134163A4372}"/>
    <dgm:cxn modelId="{57EC302B-D335-4816-A970-7ED138A5A216}" type="presOf" srcId="{799D89C1-5D2B-408D-B3F4-8B8F61F6A37E}" destId="{E7CCA7F6-27D6-4280-B9F7-D651FE12B0BD}" srcOrd="0" destOrd="0" presId="urn:microsoft.com/office/officeart/2005/8/layout/vList2"/>
    <dgm:cxn modelId="{E8F6C131-BCD1-4864-8314-49C1D2EC6D77}" type="presOf" srcId="{20430223-1A1A-4073-B130-A604AD5612EB}" destId="{419F19F2-5D15-42DB-8D1F-C3D2A25D066F}" srcOrd="0" destOrd="0" presId="urn:microsoft.com/office/officeart/2005/8/layout/vList2"/>
    <dgm:cxn modelId="{95382537-7258-4442-95A6-81797C2E2C27}" type="presOf" srcId="{3855D144-3D46-46A2-9B5C-C451C03B9755}" destId="{E94F71FE-3B93-45F0-ABF8-C3BF1CD88173}" srcOrd="0" destOrd="0" presId="urn:microsoft.com/office/officeart/2005/8/layout/vList2"/>
    <dgm:cxn modelId="{B78D7B5E-7B2F-4EC5-9F4A-0FACD28EC16F}" type="presOf" srcId="{1C25E50C-5A1B-494E-8A6F-0A0F8A3E2AFF}" destId="{460715C0-D8A8-463C-9674-52160ECEBC57}" srcOrd="0" destOrd="0" presId="urn:microsoft.com/office/officeart/2005/8/layout/vList2"/>
    <dgm:cxn modelId="{2C3F9742-F9C3-4097-9A3F-8C1CA92B68CC}" srcId="{E72A5574-B9A2-4982-809C-B27B5918020B}" destId="{20430223-1A1A-4073-B130-A604AD5612EB}" srcOrd="5" destOrd="0" parTransId="{28012D53-7C7A-4949-8718-F28C3B7BEED8}" sibTransId="{DBC685F8-D1DF-4542-9013-74731E29CEF3}"/>
    <dgm:cxn modelId="{82CB7E47-9E68-4945-9861-062F2D2B9801}" srcId="{E72A5574-B9A2-4982-809C-B27B5918020B}" destId="{355A40CD-B23F-4DCD-A872-91CE39BC8C14}" srcOrd="6" destOrd="0" parTransId="{ABDE3665-D265-4C21-ABAD-B7D8992FE80E}" sibTransId="{D28BD23F-E5CE-49BB-B7C7-9617505E9C57}"/>
    <dgm:cxn modelId="{9B67144C-58C4-4FA1-A0AD-5A43E3837EDB}" srcId="{E72A5574-B9A2-4982-809C-B27B5918020B}" destId="{799D89C1-5D2B-408D-B3F4-8B8F61F6A37E}" srcOrd="0" destOrd="0" parTransId="{856EFFB2-ADD8-483C-8069-D5FB3B661E54}" sibTransId="{12A4BE95-9BC3-488F-8683-8BEA867B469C}"/>
    <dgm:cxn modelId="{8C3E1F8F-BBE5-4095-838C-2BE2E84825C0}" srcId="{E72A5574-B9A2-4982-809C-B27B5918020B}" destId="{F6E9D61C-C25A-4451-9E35-BB51BFFBDD62}" srcOrd="9" destOrd="0" parTransId="{E7CF7950-4A5F-4E37-8B64-6BEA82E638D8}" sibTransId="{3CEA59DF-31F2-4971-908A-579F5A708776}"/>
    <dgm:cxn modelId="{4B3A70AB-A456-407C-A412-EC559F5CF40F}" srcId="{E72A5574-B9A2-4982-809C-B27B5918020B}" destId="{4E3C79E4-628D-439A-BC6E-3B71B5E9B9A3}" srcOrd="1" destOrd="0" parTransId="{36BFEA8E-FB83-4F0B-9BA3-75B8835AB93C}" sibTransId="{1B8B45DD-B37E-478B-A007-DDC638605472}"/>
    <dgm:cxn modelId="{2F1A7DAE-3242-4586-BCAD-AABD05ED5210}" srcId="{E72A5574-B9A2-4982-809C-B27B5918020B}" destId="{3855D144-3D46-46A2-9B5C-C451C03B9755}" srcOrd="2" destOrd="0" parTransId="{7A93CD2E-CD81-4315-93C3-F78AABB4FF17}" sibTransId="{399F9030-4E12-4A1F-AB78-968423F9076B}"/>
    <dgm:cxn modelId="{A8B48DAF-610F-4B21-BDCC-B62BE8CCA1C0}" type="presOf" srcId="{31FF5DF6-A9D9-4D17-841A-B24C88B3F5BF}" destId="{40FA2B2A-CCBB-4439-B945-22E27DC22528}" srcOrd="0" destOrd="0" presId="urn:microsoft.com/office/officeart/2005/8/layout/vList2"/>
    <dgm:cxn modelId="{76EAA8B4-0D70-451E-A52E-53A798542533}" srcId="{E72A5574-B9A2-4982-809C-B27B5918020B}" destId="{F631C11D-BD7C-443B-AD77-FB3EDEAD8CD5}" srcOrd="10" destOrd="0" parTransId="{E10F4C85-F9DC-4C68-A95F-54D0E644B4B8}" sibTransId="{8EA758A0-D834-48B4-9E02-DFF24BD50E90}"/>
    <dgm:cxn modelId="{2E7515B6-2367-447F-8242-8A2F94F17B2E}" srcId="{E72A5574-B9A2-4982-809C-B27B5918020B}" destId="{31FF5DF6-A9D9-4D17-841A-B24C88B3F5BF}" srcOrd="7" destOrd="0" parTransId="{24C30EA1-9DF3-46AC-BE22-7D5F5A982D18}" sibTransId="{3292B772-4907-431B-BABB-D848AE264E08}"/>
    <dgm:cxn modelId="{8CEEE8BC-DB09-4346-BDB0-69F7B064BE26}" type="presOf" srcId="{7C634E3B-8653-48D9-899A-4FB518AC4991}" destId="{D5B38918-D4DE-4330-B8BC-0A9AB0FD80ED}" srcOrd="0" destOrd="0" presId="urn:microsoft.com/office/officeart/2005/8/layout/vList2"/>
    <dgm:cxn modelId="{8DC405BF-862A-4866-AE05-CAF29505DF3B}" type="presOf" srcId="{355A40CD-B23F-4DCD-A872-91CE39BC8C14}" destId="{3D5FDCF5-C6CE-4993-95BE-8AF4A52B6DE5}" srcOrd="0" destOrd="0" presId="urn:microsoft.com/office/officeart/2005/8/layout/vList2"/>
    <dgm:cxn modelId="{B588C6C9-776C-4DEC-9A38-A6F72D03BB6D}" type="presOf" srcId="{FFD5BB74-C5B0-4283-8E1E-6184BEE9AE06}" destId="{9D76D6A3-5ADD-4DAA-B406-823DB899D1A7}" srcOrd="0" destOrd="0" presId="urn:microsoft.com/office/officeart/2005/8/layout/vList2"/>
    <dgm:cxn modelId="{5D5612D1-2D53-4287-BB6E-0BA2B733500E}" srcId="{E72A5574-B9A2-4982-809C-B27B5918020B}" destId="{1C25E50C-5A1B-494E-8A6F-0A0F8A3E2AFF}" srcOrd="8" destOrd="0" parTransId="{CC2FA6AD-3D53-4DEF-B723-E43904F3341F}" sibTransId="{E2CCBF66-CF57-4875-8442-C2443071A26E}"/>
    <dgm:cxn modelId="{28C6E0D5-60E5-4231-A483-1171AE12A3C9}" type="presOf" srcId="{E72A5574-B9A2-4982-809C-B27B5918020B}" destId="{F907F931-0C43-4C88-A318-01C915F691D0}" srcOrd="0" destOrd="0" presId="urn:microsoft.com/office/officeart/2005/8/layout/vList2"/>
    <dgm:cxn modelId="{0CB314D6-F8DB-4AB8-88EA-D29BB2A98534}" type="presOf" srcId="{F6E9D61C-C25A-4451-9E35-BB51BFFBDD62}" destId="{A3B63D21-8970-4CC7-B0B7-939FA587E23F}" srcOrd="0" destOrd="0" presId="urn:microsoft.com/office/officeart/2005/8/layout/vList2"/>
    <dgm:cxn modelId="{128195DE-CDCB-4628-844C-DF4119F474F2}" type="presOf" srcId="{4E3C79E4-628D-439A-BC6E-3B71B5E9B9A3}" destId="{ED67A27F-5035-4BB5-9FDB-3405EA1AC534}" srcOrd="0" destOrd="0" presId="urn:microsoft.com/office/officeart/2005/8/layout/vList2"/>
    <dgm:cxn modelId="{1B1CCBFB-370C-46AD-9DCD-03CE505DC6DB}" type="presOf" srcId="{F631C11D-BD7C-443B-AD77-FB3EDEAD8CD5}" destId="{9E886CF2-2F91-4ABD-9DD7-9DF1F839DB5A}" srcOrd="0" destOrd="0" presId="urn:microsoft.com/office/officeart/2005/8/layout/vList2"/>
    <dgm:cxn modelId="{16C825DE-7BDE-4DF1-91A2-C6F7600DD9CB}" type="presParOf" srcId="{F907F931-0C43-4C88-A318-01C915F691D0}" destId="{E7CCA7F6-27D6-4280-B9F7-D651FE12B0BD}" srcOrd="0" destOrd="0" presId="urn:microsoft.com/office/officeart/2005/8/layout/vList2"/>
    <dgm:cxn modelId="{0AC1CE05-147C-488C-897A-0FC5E79B961B}" type="presParOf" srcId="{F907F931-0C43-4C88-A318-01C915F691D0}" destId="{49A3D88A-44C7-488E-83BA-1C10EA2E27C4}" srcOrd="1" destOrd="0" presId="urn:microsoft.com/office/officeart/2005/8/layout/vList2"/>
    <dgm:cxn modelId="{EE5F53B5-4DBB-499C-A33B-1D65C7DE54E4}" type="presParOf" srcId="{F907F931-0C43-4C88-A318-01C915F691D0}" destId="{ED67A27F-5035-4BB5-9FDB-3405EA1AC534}" srcOrd="2" destOrd="0" presId="urn:microsoft.com/office/officeart/2005/8/layout/vList2"/>
    <dgm:cxn modelId="{721FB898-90E0-4466-8EAC-E0304897F80C}" type="presParOf" srcId="{F907F931-0C43-4C88-A318-01C915F691D0}" destId="{44760A2B-0563-47B2-9FD9-C0959040B994}" srcOrd="3" destOrd="0" presId="urn:microsoft.com/office/officeart/2005/8/layout/vList2"/>
    <dgm:cxn modelId="{BA2ED16E-2AAB-4F73-8EA8-D02A6C4FAB38}" type="presParOf" srcId="{F907F931-0C43-4C88-A318-01C915F691D0}" destId="{E94F71FE-3B93-45F0-ABF8-C3BF1CD88173}" srcOrd="4" destOrd="0" presId="urn:microsoft.com/office/officeart/2005/8/layout/vList2"/>
    <dgm:cxn modelId="{E5524C76-657C-48F2-8142-F88D6B9D5C91}" type="presParOf" srcId="{F907F931-0C43-4C88-A318-01C915F691D0}" destId="{4557368A-7620-4E1C-B785-360B7BD3023D}" srcOrd="5" destOrd="0" presId="urn:microsoft.com/office/officeart/2005/8/layout/vList2"/>
    <dgm:cxn modelId="{46B82F16-2023-4ACB-87CE-39E7CF9CC36C}" type="presParOf" srcId="{F907F931-0C43-4C88-A318-01C915F691D0}" destId="{D5B38918-D4DE-4330-B8BC-0A9AB0FD80ED}" srcOrd="6" destOrd="0" presId="urn:microsoft.com/office/officeart/2005/8/layout/vList2"/>
    <dgm:cxn modelId="{16A7FF24-C763-43E9-A2FF-72C27E4768AB}" type="presParOf" srcId="{F907F931-0C43-4C88-A318-01C915F691D0}" destId="{53E8BA7D-9545-4817-97E8-97364E857EDA}" srcOrd="7" destOrd="0" presId="urn:microsoft.com/office/officeart/2005/8/layout/vList2"/>
    <dgm:cxn modelId="{7C606C5C-4A2B-47FA-B808-267569B151BD}" type="presParOf" srcId="{F907F931-0C43-4C88-A318-01C915F691D0}" destId="{9D76D6A3-5ADD-4DAA-B406-823DB899D1A7}" srcOrd="8" destOrd="0" presId="urn:microsoft.com/office/officeart/2005/8/layout/vList2"/>
    <dgm:cxn modelId="{28C258DE-499C-44F6-A182-AC4A7E5CA5F9}" type="presParOf" srcId="{F907F931-0C43-4C88-A318-01C915F691D0}" destId="{6D7F562E-651C-4977-96EF-C2E2CEC2AE52}" srcOrd="9" destOrd="0" presId="urn:microsoft.com/office/officeart/2005/8/layout/vList2"/>
    <dgm:cxn modelId="{D80F3F14-27D4-4F4D-A3ED-5B0A1830F8ED}" type="presParOf" srcId="{F907F931-0C43-4C88-A318-01C915F691D0}" destId="{419F19F2-5D15-42DB-8D1F-C3D2A25D066F}" srcOrd="10" destOrd="0" presId="urn:microsoft.com/office/officeart/2005/8/layout/vList2"/>
    <dgm:cxn modelId="{0FE5AC7A-C62C-4EE0-9B4B-A0800ED74C80}" type="presParOf" srcId="{F907F931-0C43-4C88-A318-01C915F691D0}" destId="{3C5F179E-22E8-4385-A139-A0B219A22E9C}" srcOrd="11" destOrd="0" presId="urn:microsoft.com/office/officeart/2005/8/layout/vList2"/>
    <dgm:cxn modelId="{92F0CE3E-15F8-406F-8BD7-504F23BE758D}" type="presParOf" srcId="{F907F931-0C43-4C88-A318-01C915F691D0}" destId="{3D5FDCF5-C6CE-4993-95BE-8AF4A52B6DE5}" srcOrd="12" destOrd="0" presId="urn:microsoft.com/office/officeart/2005/8/layout/vList2"/>
    <dgm:cxn modelId="{C09AC51B-6D1C-4B76-AC52-7DBD1CADACC6}" type="presParOf" srcId="{F907F931-0C43-4C88-A318-01C915F691D0}" destId="{C4975E87-087C-4B09-B37F-91BC96257DEE}" srcOrd="13" destOrd="0" presId="urn:microsoft.com/office/officeart/2005/8/layout/vList2"/>
    <dgm:cxn modelId="{2050BCC0-51A7-42A5-9BB2-0BD1A5EB7F97}" type="presParOf" srcId="{F907F931-0C43-4C88-A318-01C915F691D0}" destId="{40FA2B2A-CCBB-4439-B945-22E27DC22528}" srcOrd="14" destOrd="0" presId="urn:microsoft.com/office/officeart/2005/8/layout/vList2"/>
    <dgm:cxn modelId="{C4A07C6C-087B-4EB8-ACFC-2D3EECEA3155}" type="presParOf" srcId="{F907F931-0C43-4C88-A318-01C915F691D0}" destId="{878C9741-0D24-4E82-9A7F-26A673C472F3}" srcOrd="15" destOrd="0" presId="urn:microsoft.com/office/officeart/2005/8/layout/vList2"/>
    <dgm:cxn modelId="{031066E3-4CAD-4170-98F3-3631DCE5A313}" type="presParOf" srcId="{F907F931-0C43-4C88-A318-01C915F691D0}" destId="{460715C0-D8A8-463C-9674-52160ECEBC57}" srcOrd="16" destOrd="0" presId="urn:microsoft.com/office/officeart/2005/8/layout/vList2"/>
    <dgm:cxn modelId="{37FA7B8B-3053-40C7-9616-622FB1847F69}" type="presParOf" srcId="{F907F931-0C43-4C88-A318-01C915F691D0}" destId="{1C34F7C9-01FA-49A2-8E88-D10E7231F254}" srcOrd="17" destOrd="0" presId="urn:microsoft.com/office/officeart/2005/8/layout/vList2"/>
    <dgm:cxn modelId="{C518FDDE-4CBF-4F00-88E2-9339A28F9D46}" type="presParOf" srcId="{F907F931-0C43-4C88-A318-01C915F691D0}" destId="{A3B63D21-8970-4CC7-B0B7-939FA587E23F}" srcOrd="18" destOrd="0" presId="urn:microsoft.com/office/officeart/2005/8/layout/vList2"/>
    <dgm:cxn modelId="{42618603-3A1E-49E2-B3D3-A5B2C4BEAD23}" type="presParOf" srcId="{F907F931-0C43-4C88-A318-01C915F691D0}" destId="{9CDE2B0F-49BA-4E45-998B-146972B1709B}" srcOrd="19" destOrd="0" presId="urn:microsoft.com/office/officeart/2005/8/layout/vList2"/>
    <dgm:cxn modelId="{978B6E34-EC16-4D4B-99CD-A0670B54D9A2}" type="presParOf" srcId="{F907F931-0C43-4C88-A318-01C915F691D0}" destId="{9E886CF2-2F91-4ABD-9DD7-9DF1F839DB5A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0DCE2-B9FF-4077-B8CF-B4DE8AB1C301}">
      <dsp:nvSpPr>
        <dsp:cNvPr id="0" name=""/>
        <dsp:cNvSpPr/>
      </dsp:nvSpPr>
      <dsp:spPr>
        <a:xfrm>
          <a:off x="0" y="16249"/>
          <a:ext cx="5409716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1.Hardware and Software</a:t>
          </a:r>
        </a:p>
      </dsp:txBody>
      <dsp:txXfrm>
        <a:off x="46541" y="62790"/>
        <a:ext cx="5316634" cy="860321"/>
      </dsp:txXfrm>
    </dsp:sp>
    <dsp:sp modelId="{F5E028B5-1F82-4602-942D-125A4A51DD1C}">
      <dsp:nvSpPr>
        <dsp:cNvPr id="0" name=""/>
        <dsp:cNvSpPr/>
      </dsp:nvSpPr>
      <dsp:spPr>
        <a:xfrm>
          <a:off x="0" y="1038772"/>
          <a:ext cx="5409716" cy="95340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2.Programming languages</a:t>
          </a:r>
        </a:p>
      </dsp:txBody>
      <dsp:txXfrm>
        <a:off x="46541" y="1085313"/>
        <a:ext cx="5316634" cy="860321"/>
      </dsp:txXfrm>
    </dsp:sp>
    <dsp:sp modelId="{0C3F0DBA-EB00-4E4A-BF4F-4E8F9493D679}">
      <dsp:nvSpPr>
        <dsp:cNvPr id="0" name=""/>
        <dsp:cNvSpPr/>
      </dsp:nvSpPr>
      <dsp:spPr>
        <a:xfrm>
          <a:off x="0" y="2061296"/>
          <a:ext cx="5409716" cy="95340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3.Prpblem solution and software development</a:t>
          </a:r>
        </a:p>
      </dsp:txBody>
      <dsp:txXfrm>
        <a:off x="46541" y="2107837"/>
        <a:ext cx="5316634" cy="860321"/>
      </dsp:txXfrm>
    </dsp:sp>
    <dsp:sp modelId="{A1CAE19F-940C-4A83-8E0E-7B9F944D9E82}">
      <dsp:nvSpPr>
        <dsp:cNvPr id="0" name=""/>
        <dsp:cNvSpPr/>
      </dsp:nvSpPr>
      <dsp:spPr>
        <a:xfrm>
          <a:off x="0" y="3083820"/>
          <a:ext cx="5409716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4.Algorithms</a:t>
          </a:r>
        </a:p>
      </dsp:txBody>
      <dsp:txXfrm>
        <a:off x="46541" y="3130361"/>
        <a:ext cx="5316634" cy="8603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D82AA-675A-434A-B482-53C62E1695CC}">
      <dsp:nvSpPr>
        <dsp:cNvPr id="0" name=""/>
        <dsp:cNvSpPr/>
      </dsp:nvSpPr>
      <dsp:spPr>
        <a:xfrm>
          <a:off x="0" y="76140"/>
          <a:ext cx="6525661" cy="105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pass out </a:t>
          </a:r>
          <a:endParaRPr lang="en-US" sz="1900" kern="1200"/>
        </a:p>
      </dsp:txBody>
      <dsp:txXfrm>
        <a:off x="51444" y="127584"/>
        <a:ext cx="6422773" cy="950952"/>
      </dsp:txXfrm>
    </dsp:sp>
    <dsp:sp modelId="{DCB7691E-CB37-4A82-9888-15AC1DCE81CD}">
      <dsp:nvSpPr>
        <dsp:cNvPr id="0" name=""/>
        <dsp:cNvSpPr/>
      </dsp:nvSpPr>
      <dsp:spPr>
        <a:xfrm>
          <a:off x="0" y="1184701"/>
          <a:ext cx="6525661" cy="1053840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To lose consciousness: Some of the football players passed out from the heat. The bar owner had to throw out patrons...</a:t>
          </a:r>
          <a:endParaRPr lang="en-US" sz="1900" kern="1200"/>
        </a:p>
      </dsp:txBody>
      <dsp:txXfrm>
        <a:off x="51444" y="1236145"/>
        <a:ext cx="6422773" cy="950952"/>
      </dsp:txXfrm>
    </dsp:sp>
    <dsp:sp modelId="{D2F55792-3F25-4FF2-AD44-18B06EEAF2E0}">
      <dsp:nvSpPr>
        <dsp:cNvPr id="0" name=""/>
        <dsp:cNvSpPr/>
      </dsp:nvSpPr>
      <dsp:spPr>
        <a:xfrm>
          <a:off x="0" y="2293262"/>
          <a:ext cx="6525661" cy="1053840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To go to sleep: I went home and passed out after a long day at work.</a:t>
          </a:r>
          <a:endParaRPr lang="en-US" sz="1900" kern="1200"/>
        </a:p>
      </dsp:txBody>
      <dsp:txXfrm>
        <a:off x="51444" y="2344706"/>
        <a:ext cx="6422773" cy="950952"/>
      </dsp:txXfrm>
    </dsp:sp>
    <dsp:sp modelId="{E92F96AB-D415-4B5B-BFA9-EE6453BBACEF}">
      <dsp:nvSpPr>
        <dsp:cNvPr id="0" name=""/>
        <dsp:cNvSpPr/>
      </dsp:nvSpPr>
      <dsp:spPr>
        <a:xfrm>
          <a:off x="0" y="3401823"/>
          <a:ext cx="6525661" cy="105384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To distribute something: The teacher passed out the test results. Our troop leader passed the cookies out.</a:t>
          </a:r>
          <a:endParaRPr lang="en-US" sz="1900" kern="1200"/>
        </a:p>
      </dsp:txBody>
      <dsp:txXfrm>
        <a:off x="51444" y="3453267"/>
        <a:ext cx="6422773" cy="9509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A0F5B-0505-4B4C-9065-6C94ABC8F689}">
      <dsp:nvSpPr>
        <dsp:cNvPr id="0" name=""/>
        <dsp:cNvSpPr/>
      </dsp:nvSpPr>
      <dsp:spPr>
        <a:xfrm>
          <a:off x="0" y="28177"/>
          <a:ext cx="5430960" cy="912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Like other programming languages, array in C# is a group of similar types of elements that have contiguous memory location. In C#, array is an object of base type System.Array. In C#, array index starts from 0. We can store only fixed set of elements in C# array. </a:t>
          </a:r>
        </a:p>
      </dsp:txBody>
      <dsp:txXfrm>
        <a:off x="44549" y="72726"/>
        <a:ext cx="5341862" cy="823502"/>
      </dsp:txXfrm>
    </dsp:sp>
    <dsp:sp modelId="{B77258C9-3550-4C43-931C-7B52AD93A2FE}">
      <dsp:nvSpPr>
        <dsp:cNvPr id="0" name=""/>
        <dsp:cNvSpPr/>
      </dsp:nvSpPr>
      <dsp:spPr>
        <a:xfrm>
          <a:off x="0" y="978217"/>
          <a:ext cx="5430960" cy="912600"/>
        </a:xfrm>
        <a:prstGeom prst="round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Types of Arrays</a:t>
          </a:r>
        </a:p>
      </dsp:txBody>
      <dsp:txXfrm>
        <a:off x="44549" y="1022766"/>
        <a:ext cx="5341862" cy="823502"/>
      </dsp:txXfrm>
    </dsp:sp>
    <dsp:sp modelId="{1F10F8C3-AF95-4CA2-B511-6D62938EF1FA}">
      <dsp:nvSpPr>
        <dsp:cNvPr id="0" name=""/>
        <dsp:cNvSpPr/>
      </dsp:nvSpPr>
      <dsp:spPr>
        <a:xfrm>
          <a:off x="0" y="1928257"/>
          <a:ext cx="5430960" cy="912600"/>
        </a:xfrm>
        <a:prstGeom prst="roundRect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1.Single Dimensional Array </a:t>
          </a:r>
        </a:p>
      </dsp:txBody>
      <dsp:txXfrm>
        <a:off x="44549" y="1972806"/>
        <a:ext cx="5341862" cy="823502"/>
      </dsp:txXfrm>
    </dsp:sp>
    <dsp:sp modelId="{D7CC4F52-3CE9-4DBD-A70B-E6D6E68BADE6}">
      <dsp:nvSpPr>
        <dsp:cNvPr id="0" name=""/>
        <dsp:cNvSpPr/>
      </dsp:nvSpPr>
      <dsp:spPr>
        <a:xfrm>
          <a:off x="0" y="2878297"/>
          <a:ext cx="5430960" cy="912600"/>
        </a:xfrm>
        <a:prstGeom prst="round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Multi Dimensional Array </a:t>
          </a:r>
        </a:p>
      </dsp:txBody>
      <dsp:txXfrm>
        <a:off x="44549" y="2922846"/>
        <a:ext cx="5341862" cy="823502"/>
      </dsp:txXfrm>
    </dsp:sp>
    <dsp:sp modelId="{2AF752CC-7BC7-452D-B827-019E910BBDF9}">
      <dsp:nvSpPr>
        <dsp:cNvPr id="0" name=""/>
        <dsp:cNvSpPr/>
      </dsp:nvSpPr>
      <dsp:spPr>
        <a:xfrm>
          <a:off x="0" y="3828337"/>
          <a:ext cx="5430960" cy="912600"/>
        </a:xfrm>
        <a:prstGeom prst="roundRect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Jagged Array </a:t>
          </a:r>
        </a:p>
      </dsp:txBody>
      <dsp:txXfrm>
        <a:off x="44549" y="3872886"/>
        <a:ext cx="5341862" cy="823502"/>
      </dsp:txXfrm>
    </dsp:sp>
    <dsp:sp modelId="{5256C0E0-D950-43FA-ABCD-B194F9C8ADC2}">
      <dsp:nvSpPr>
        <dsp:cNvPr id="0" name=""/>
        <dsp:cNvSpPr/>
      </dsp:nvSpPr>
      <dsp:spPr>
        <a:xfrm>
          <a:off x="0" y="4778590"/>
          <a:ext cx="5430960" cy="91260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• Param Arrays </a:t>
          </a:r>
        </a:p>
      </dsp:txBody>
      <dsp:txXfrm>
        <a:off x="44549" y="4823139"/>
        <a:ext cx="5341862" cy="8235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52B8-2605-4530-A1D1-A187202D5CD9}">
      <dsp:nvSpPr>
        <dsp:cNvPr id="0" name=""/>
        <dsp:cNvSpPr/>
      </dsp:nvSpPr>
      <dsp:spPr>
        <a:xfrm>
          <a:off x="0" y="421223"/>
          <a:ext cx="6525661" cy="12029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one dimensional array or single dimensional array in C# is the simplest type of array that contains only one row for storing data. It has single set of square bracket (“[]”).</a:t>
          </a:r>
        </a:p>
      </dsp:txBody>
      <dsp:txXfrm>
        <a:off x="58721" y="479944"/>
        <a:ext cx="6408219" cy="1085464"/>
      </dsp:txXfrm>
    </dsp:sp>
    <dsp:sp modelId="{007BA364-7EB7-47A9-846D-F76360A2E2F2}">
      <dsp:nvSpPr>
        <dsp:cNvPr id="0" name=""/>
        <dsp:cNvSpPr/>
      </dsp:nvSpPr>
      <dsp:spPr>
        <a:xfrm>
          <a:off x="0" y="1664449"/>
          <a:ext cx="6525661" cy="1202906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Syntax:-string[] Books = new string[5];</a:t>
          </a:r>
        </a:p>
      </dsp:txBody>
      <dsp:txXfrm>
        <a:off x="58721" y="1723170"/>
        <a:ext cx="6408219" cy="1085464"/>
      </dsp:txXfrm>
    </dsp:sp>
    <dsp:sp modelId="{C7340F10-D658-435B-9744-9043EA327A61}">
      <dsp:nvSpPr>
        <dsp:cNvPr id="0" name=""/>
        <dsp:cNvSpPr/>
      </dsp:nvSpPr>
      <dsp:spPr>
        <a:xfrm>
          <a:off x="0" y="2907675"/>
          <a:ext cx="6525661" cy="1202906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The multi-dimensional array in C# is such type of array that contains more than one row to store data on it. The multi-dimensional array is also known as a rectangular array in c sharp because it has the same length of each row. It can be a twodimensional array or three-dimensional array or more. It contains more than one comma (,) within single rectangular brackets (“[ , , ,]”)</a:t>
          </a:r>
        </a:p>
      </dsp:txBody>
      <dsp:txXfrm>
        <a:off x="58721" y="2966396"/>
        <a:ext cx="6408219" cy="10854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637D0-E8BC-4B23-B72F-F8B3A29BBC11}">
      <dsp:nvSpPr>
        <dsp:cNvPr id="0" name=""/>
        <dsp:cNvSpPr/>
      </dsp:nvSpPr>
      <dsp:spPr>
        <a:xfrm>
          <a:off x="0" y="101157"/>
          <a:ext cx="9634011" cy="998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/>
            <a:t>Types of Collections in C#</a:t>
          </a:r>
          <a:endParaRPr lang="en-US" sz="1800" kern="1200"/>
        </a:p>
      </dsp:txBody>
      <dsp:txXfrm>
        <a:off x="48737" y="149894"/>
        <a:ext cx="9536537" cy="900901"/>
      </dsp:txXfrm>
    </dsp:sp>
    <dsp:sp modelId="{67A23966-AF37-4778-8849-B9AC3119F856}">
      <dsp:nvSpPr>
        <dsp:cNvPr id="0" name=""/>
        <dsp:cNvSpPr/>
      </dsp:nvSpPr>
      <dsp:spPr>
        <a:xfrm>
          <a:off x="0" y="1151373"/>
          <a:ext cx="9634011" cy="998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System.Collections.Generic classes The System.Collections.Generic namespace has following classes: List Stack Queue LinkedList HashSet SortedSet Dictionary SortedDictionary SortedList</a:t>
          </a:r>
          <a:endParaRPr lang="en-US" sz="1800" kern="1200"/>
        </a:p>
      </dsp:txBody>
      <dsp:txXfrm>
        <a:off x="48737" y="1200110"/>
        <a:ext cx="9536537" cy="900901"/>
      </dsp:txXfrm>
    </dsp:sp>
    <dsp:sp modelId="{8FB6FC6C-B801-4442-888B-9393D810C50E}">
      <dsp:nvSpPr>
        <dsp:cNvPr id="0" name=""/>
        <dsp:cNvSpPr/>
      </dsp:nvSpPr>
      <dsp:spPr>
        <a:xfrm>
          <a:off x="0" y="2201589"/>
          <a:ext cx="9634011" cy="998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System.Collections classes These classes are legacy. It is suggested now to use System.Collections.Generic classes. ...</a:t>
          </a:r>
          <a:endParaRPr lang="en-US" sz="1800" kern="1200"/>
        </a:p>
      </dsp:txBody>
      <dsp:txXfrm>
        <a:off x="48737" y="2250326"/>
        <a:ext cx="9536537" cy="900901"/>
      </dsp:txXfrm>
    </dsp:sp>
    <dsp:sp modelId="{10155CBD-D6C8-4E5A-87FA-68C2B9C99A66}">
      <dsp:nvSpPr>
        <dsp:cNvPr id="0" name=""/>
        <dsp:cNvSpPr/>
      </dsp:nvSpPr>
      <dsp:spPr>
        <a:xfrm>
          <a:off x="0" y="3251804"/>
          <a:ext cx="9634011" cy="998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System.Collections.Concurrent classes</a:t>
          </a:r>
          <a:endParaRPr lang="en-US" sz="1800" kern="1200"/>
        </a:p>
      </dsp:txBody>
      <dsp:txXfrm>
        <a:off x="48737" y="3300541"/>
        <a:ext cx="9536537" cy="9009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1C25E-74E7-4CBF-AAC7-68DC7D9A0F42}">
      <dsp:nvSpPr>
        <dsp:cNvPr id="0" name=""/>
        <dsp:cNvSpPr/>
      </dsp:nvSpPr>
      <dsp:spPr>
        <a:xfrm>
          <a:off x="0" y="50047"/>
          <a:ext cx="5430960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Dictionary&lt;TKey, TValue&gt; stores key-value pairs.</a:t>
          </a:r>
          <a:endParaRPr lang="en-US" sz="1900" kern="1200"/>
        </a:p>
      </dsp:txBody>
      <dsp:txXfrm>
        <a:off x="36896" y="86943"/>
        <a:ext cx="5357168" cy="682028"/>
      </dsp:txXfrm>
    </dsp:sp>
    <dsp:sp modelId="{927E7C83-9DEE-47C9-BE02-71C853454CF9}">
      <dsp:nvSpPr>
        <dsp:cNvPr id="0" name=""/>
        <dsp:cNvSpPr/>
      </dsp:nvSpPr>
      <dsp:spPr>
        <a:xfrm>
          <a:off x="0" y="860587"/>
          <a:ext cx="5430960" cy="755820"/>
        </a:xfrm>
        <a:prstGeom prst="roundRect">
          <a:avLst/>
        </a:prstGeom>
        <a:solidFill>
          <a:schemeClr val="accent2">
            <a:hueOff val="-242561"/>
            <a:satOff val="-13988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Comes under System.Collections.Generic namespace.</a:t>
          </a:r>
          <a:endParaRPr lang="en-US" sz="1900" kern="1200"/>
        </a:p>
      </dsp:txBody>
      <dsp:txXfrm>
        <a:off x="36896" y="897483"/>
        <a:ext cx="5357168" cy="682028"/>
      </dsp:txXfrm>
    </dsp:sp>
    <dsp:sp modelId="{A85A6F12-89EA-4FA9-9481-003179ED43C6}">
      <dsp:nvSpPr>
        <dsp:cNvPr id="0" name=""/>
        <dsp:cNvSpPr/>
      </dsp:nvSpPr>
      <dsp:spPr>
        <a:xfrm>
          <a:off x="0" y="1671127"/>
          <a:ext cx="5430960" cy="755820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Implements </a:t>
          </a:r>
          <a:r>
            <a:rPr lang="en-US" sz="1900" b="0" i="0" kern="1200" baseline="0">
              <a:hlinkClick xmlns:r="http://schemas.openxmlformats.org/officeDocument/2006/relationships" r:id="rId1"/>
            </a:rPr>
            <a:t>IDictionary&lt;TKey, TValue&gt;</a:t>
          </a:r>
          <a:r>
            <a:rPr lang="en-US" sz="1900" b="0" i="0" kern="1200" baseline="0"/>
            <a:t> interface.</a:t>
          </a:r>
          <a:endParaRPr lang="en-US" sz="1900" kern="1200"/>
        </a:p>
      </dsp:txBody>
      <dsp:txXfrm>
        <a:off x="36896" y="1708023"/>
        <a:ext cx="5357168" cy="682028"/>
      </dsp:txXfrm>
    </dsp:sp>
    <dsp:sp modelId="{D1AA00E9-526B-4EC9-8DB8-08C07B3A1DB1}">
      <dsp:nvSpPr>
        <dsp:cNvPr id="0" name=""/>
        <dsp:cNvSpPr/>
      </dsp:nvSpPr>
      <dsp:spPr>
        <a:xfrm>
          <a:off x="0" y="2481667"/>
          <a:ext cx="5430960" cy="75582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Keys must be unique and cannot be null.</a:t>
          </a:r>
          <a:endParaRPr lang="en-US" sz="1900" kern="1200"/>
        </a:p>
      </dsp:txBody>
      <dsp:txXfrm>
        <a:off x="36896" y="2518563"/>
        <a:ext cx="5357168" cy="682028"/>
      </dsp:txXfrm>
    </dsp:sp>
    <dsp:sp modelId="{B5CC1183-DB27-47BD-B4B5-6E753D03D157}">
      <dsp:nvSpPr>
        <dsp:cNvPr id="0" name=""/>
        <dsp:cNvSpPr/>
      </dsp:nvSpPr>
      <dsp:spPr>
        <a:xfrm>
          <a:off x="0" y="3292207"/>
          <a:ext cx="5430960" cy="755820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Values can be null or duplicate.</a:t>
          </a:r>
          <a:endParaRPr lang="en-US" sz="1900" kern="1200"/>
        </a:p>
      </dsp:txBody>
      <dsp:txXfrm>
        <a:off x="36896" y="3329103"/>
        <a:ext cx="5357168" cy="682028"/>
      </dsp:txXfrm>
    </dsp:sp>
    <dsp:sp modelId="{1B14B019-55A9-43A9-AA7C-C537F721B9A6}">
      <dsp:nvSpPr>
        <dsp:cNvPr id="0" name=""/>
        <dsp:cNvSpPr/>
      </dsp:nvSpPr>
      <dsp:spPr>
        <a:xfrm>
          <a:off x="0" y="4102747"/>
          <a:ext cx="5430960" cy="755820"/>
        </a:xfrm>
        <a:prstGeom prst="roundRect">
          <a:avLst/>
        </a:prstGeom>
        <a:solidFill>
          <a:schemeClr val="accent2">
            <a:hueOff val="-1212803"/>
            <a:satOff val="-69940"/>
            <a:lumOff val="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Values can be accessed by passing associated key in the indexer e.g. myDictionary[key]</a:t>
          </a:r>
          <a:endParaRPr lang="en-US" sz="1900" kern="1200"/>
        </a:p>
      </dsp:txBody>
      <dsp:txXfrm>
        <a:off x="36896" y="4139643"/>
        <a:ext cx="5357168" cy="682028"/>
      </dsp:txXfrm>
    </dsp:sp>
    <dsp:sp modelId="{FC88BCDC-C05C-4CA5-9080-71FCDE5434C3}">
      <dsp:nvSpPr>
        <dsp:cNvPr id="0" name=""/>
        <dsp:cNvSpPr/>
      </dsp:nvSpPr>
      <dsp:spPr>
        <a:xfrm>
          <a:off x="0" y="4913287"/>
          <a:ext cx="5430960" cy="75582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Elements are stored as </a:t>
          </a:r>
          <a:r>
            <a:rPr lang="en-US" sz="1900" b="0" i="0" kern="1200" baseline="0">
              <a:hlinkClick xmlns:r="http://schemas.openxmlformats.org/officeDocument/2006/relationships" r:id="rId2"/>
            </a:rPr>
            <a:t>KeyValuePair&lt;TKey, TValue&gt;</a:t>
          </a:r>
          <a:r>
            <a:rPr lang="en-US" sz="1900" b="0" i="0" kern="1200" baseline="0"/>
            <a:t> objects.</a:t>
          </a:r>
          <a:endParaRPr lang="en-US" sz="1900" kern="1200"/>
        </a:p>
      </dsp:txBody>
      <dsp:txXfrm>
        <a:off x="36896" y="4950183"/>
        <a:ext cx="5357168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6FD84-96DB-47C3-856C-803BB28D57DD}">
      <dsp:nvSpPr>
        <dsp:cNvPr id="0" name=""/>
        <dsp:cNvSpPr/>
      </dsp:nvSpPr>
      <dsp:spPr>
        <a:xfrm>
          <a:off x="725090" y="1058"/>
          <a:ext cx="2999630" cy="1799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Input unit</a:t>
          </a:r>
        </a:p>
      </dsp:txBody>
      <dsp:txXfrm>
        <a:off x="725090" y="1058"/>
        <a:ext cx="2999630" cy="1799778"/>
      </dsp:txXfrm>
    </dsp:sp>
    <dsp:sp modelId="{C9615BF0-B061-4B50-AA9C-B1FC138FA839}">
      <dsp:nvSpPr>
        <dsp:cNvPr id="0" name=""/>
        <dsp:cNvSpPr/>
      </dsp:nvSpPr>
      <dsp:spPr>
        <a:xfrm>
          <a:off x="4024684" y="1058"/>
          <a:ext cx="2999630" cy="17997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Output unit</a:t>
          </a:r>
        </a:p>
      </dsp:txBody>
      <dsp:txXfrm>
        <a:off x="4024684" y="1058"/>
        <a:ext cx="2999630" cy="1799778"/>
      </dsp:txXfrm>
    </dsp:sp>
    <dsp:sp modelId="{2F2A168E-5C9C-48BA-8B23-90AD1516654F}">
      <dsp:nvSpPr>
        <dsp:cNvPr id="0" name=""/>
        <dsp:cNvSpPr/>
      </dsp:nvSpPr>
      <dsp:spPr>
        <a:xfrm>
          <a:off x="7324278" y="1058"/>
          <a:ext cx="2999630" cy="17997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Memory unit</a:t>
          </a:r>
        </a:p>
      </dsp:txBody>
      <dsp:txXfrm>
        <a:off x="7324278" y="1058"/>
        <a:ext cx="2999630" cy="1799778"/>
      </dsp:txXfrm>
    </dsp:sp>
    <dsp:sp modelId="{89D959E0-B6D1-41E8-976E-805D1847A55F}">
      <dsp:nvSpPr>
        <dsp:cNvPr id="0" name=""/>
        <dsp:cNvSpPr/>
      </dsp:nvSpPr>
      <dsp:spPr>
        <a:xfrm>
          <a:off x="2374887" y="2100800"/>
          <a:ext cx="2999630" cy="17997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ALU</a:t>
          </a:r>
        </a:p>
      </dsp:txBody>
      <dsp:txXfrm>
        <a:off x="2374887" y="2100800"/>
        <a:ext cx="2999630" cy="1799778"/>
      </dsp:txXfrm>
    </dsp:sp>
    <dsp:sp modelId="{F74F0174-2428-46BD-B9D4-B67993D30C5E}">
      <dsp:nvSpPr>
        <dsp:cNvPr id="0" name=""/>
        <dsp:cNvSpPr/>
      </dsp:nvSpPr>
      <dsp:spPr>
        <a:xfrm>
          <a:off x="5674481" y="2100800"/>
          <a:ext cx="2999630" cy="17997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CPU</a:t>
          </a:r>
        </a:p>
      </dsp:txBody>
      <dsp:txXfrm>
        <a:off x="5674481" y="2100800"/>
        <a:ext cx="2999630" cy="1799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141E1-E14B-46DA-ABEF-3E952A517871}">
      <dsp:nvSpPr>
        <dsp:cNvPr id="0" name=""/>
        <dsp:cNvSpPr/>
      </dsp:nvSpPr>
      <dsp:spPr>
        <a:xfrm>
          <a:off x="0" y="18256"/>
          <a:ext cx="10522883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Oops concepts</a:t>
          </a:r>
        </a:p>
      </dsp:txBody>
      <dsp:txXfrm>
        <a:off x="53859" y="72115"/>
        <a:ext cx="10415165" cy="995592"/>
      </dsp:txXfrm>
    </dsp:sp>
    <dsp:sp modelId="{3534165D-7170-4B4E-BC37-DC79FB9BAA4F}">
      <dsp:nvSpPr>
        <dsp:cNvPr id="0" name=""/>
        <dsp:cNvSpPr/>
      </dsp:nvSpPr>
      <dsp:spPr>
        <a:xfrm>
          <a:off x="0" y="1254046"/>
          <a:ext cx="10522883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1.Abstraction</a:t>
          </a:r>
        </a:p>
      </dsp:txBody>
      <dsp:txXfrm>
        <a:off x="53859" y="1307905"/>
        <a:ext cx="10415165" cy="995592"/>
      </dsp:txXfrm>
    </dsp:sp>
    <dsp:sp modelId="{C5DBDE9B-9EB0-4F58-A4E1-077FBA76CCD1}">
      <dsp:nvSpPr>
        <dsp:cNvPr id="0" name=""/>
        <dsp:cNvSpPr/>
      </dsp:nvSpPr>
      <dsp:spPr>
        <a:xfrm>
          <a:off x="0" y="2489836"/>
          <a:ext cx="10522883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2.Inheritance</a:t>
          </a:r>
        </a:p>
      </dsp:txBody>
      <dsp:txXfrm>
        <a:off x="53859" y="2543695"/>
        <a:ext cx="10415165" cy="995592"/>
      </dsp:txXfrm>
    </dsp:sp>
    <dsp:sp modelId="{0E4F0B97-32E9-4DC8-BBE6-BDD829FF9BFE}">
      <dsp:nvSpPr>
        <dsp:cNvPr id="0" name=""/>
        <dsp:cNvSpPr/>
      </dsp:nvSpPr>
      <dsp:spPr>
        <a:xfrm>
          <a:off x="0" y="3725626"/>
          <a:ext cx="10522883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3.Polymorphism</a:t>
          </a:r>
        </a:p>
      </dsp:txBody>
      <dsp:txXfrm>
        <a:off x="53859" y="3779485"/>
        <a:ext cx="10415165" cy="995592"/>
      </dsp:txXfrm>
    </dsp:sp>
    <dsp:sp modelId="{1D823983-23B0-40FE-BC2E-D7E2083CA728}">
      <dsp:nvSpPr>
        <dsp:cNvPr id="0" name=""/>
        <dsp:cNvSpPr/>
      </dsp:nvSpPr>
      <dsp:spPr>
        <a:xfrm>
          <a:off x="0" y="4961416"/>
          <a:ext cx="10522883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4.Encapsulation</a:t>
          </a:r>
        </a:p>
      </dsp:txBody>
      <dsp:txXfrm>
        <a:off x="53859" y="5015275"/>
        <a:ext cx="10415165" cy="995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63F48-681F-4030-BC4B-E43F32347A13}">
      <dsp:nvSpPr>
        <dsp:cNvPr id="0" name=""/>
        <dsp:cNvSpPr/>
      </dsp:nvSpPr>
      <dsp:spPr>
        <a:xfrm>
          <a:off x="0" y="16262"/>
          <a:ext cx="6525661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C# history</a:t>
          </a:r>
        </a:p>
      </dsp:txBody>
      <dsp:txXfrm>
        <a:off x="28100" y="44362"/>
        <a:ext cx="6469461" cy="519439"/>
      </dsp:txXfrm>
    </dsp:sp>
    <dsp:sp modelId="{085A7FF5-8E67-4547-8B72-DECE3206B2C9}">
      <dsp:nvSpPr>
        <dsp:cNvPr id="0" name=""/>
        <dsp:cNvSpPr/>
      </dsp:nvSpPr>
      <dsp:spPr>
        <a:xfrm>
          <a:off x="0" y="661022"/>
          <a:ext cx="6525661" cy="575639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C# features</a:t>
          </a:r>
          <a:endParaRPr lang="en-US" sz="2400" kern="1200"/>
        </a:p>
      </dsp:txBody>
      <dsp:txXfrm>
        <a:off x="28100" y="689122"/>
        <a:ext cx="6469461" cy="519439"/>
      </dsp:txXfrm>
    </dsp:sp>
    <dsp:sp modelId="{0B4F6075-4ECF-4935-8141-1FBA4286F829}">
      <dsp:nvSpPr>
        <dsp:cNvPr id="0" name=""/>
        <dsp:cNvSpPr/>
      </dsp:nvSpPr>
      <dsp:spPr>
        <a:xfrm>
          <a:off x="0" y="1236662"/>
          <a:ext cx="6525661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1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Simple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Modern programming language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Object oriented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Type safe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Interoperability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Scalable and Updateable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Component oriented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Structured programming language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Rich Library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Fast speed</a:t>
          </a:r>
          <a:endParaRPr lang="en-US" sz="1900" kern="1200"/>
        </a:p>
      </dsp:txBody>
      <dsp:txXfrm>
        <a:off x="0" y="1236662"/>
        <a:ext cx="6525661" cy="3278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2A59F-DF40-477F-982F-A0B062345B4D}">
      <dsp:nvSpPr>
        <dsp:cNvPr id="0" name=""/>
        <dsp:cNvSpPr/>
      </dsp:nvSpPr>
      <dsp:spPr>
        <a:xfrm>
          <a:off x="0" y="577052"/>
          <a:ext cx="6525661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Write a Pseudocode and draw a flow chart to find greatest of three numbers.</a:t>
          </a:r>
        </a:p>
      </dsp:txBody>
      <dsp:txXfrm>
        <a:off x="52431" y="629483"/>
        <a:ext cx="6420799" cy="969198"/>
      </dsp:txXfrm>
    </dsp:sp>
    <dsp:sp modelId="{0D6F6A84-C4AB-47C6-88D9-D6D3AFE3CA2A}">
      <dsp:nvSpPr>
        <dsp:cNvPr id="0" name=""/>
        <dsp:cNvSpPr/>
      </dsp:nvSpPr>
      <dsp:spPr>
        <a:xfrm>
          <a:off x="0" y="1728872"/>
          <a:ext cx="6525661" cy="107406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PPT on Computer hardware</a:t>
          </a:r>
        </a:p>
      </dsp:txBody>
      <dsp:txXfrm>
        <a:off x="52431" y="1781303"/>
        <a:ext cx="6420799" cy="969198"/>
      </dsp:txXfrm>
    </dsp:sp>
    <dsp:sp modelId="{5A7D3F98-A530-4DA7-A568-6E8E6438B8AC}">
      <dsp:nvSpPr>
        <dsp:cNvPr id="0" name=""/>
        <dsp:cNvSpPr/>
      </dsp:nvSpPr>
      <dsp:spPr>
        <a:xfrm>
          <a:off x="0" y="2880692"/>
          <a:ext cx="6525661" cy="107406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PPT on DOTNET and C#</a:t>
          </a:r>
        </a:p>
      </dsp:txBody>
      <dsp:txXfrm>
        <a:off x="52431" y="2933123"/>
        <a:ext cx="6420799" cy="969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837B5-42E7-4B93-AEC1-665FD15A14B5}">
      <dsp:nvSpPr>
        <dsp:cNvPr id="0" name=""/>
        <dsp:cNvSpPr/>
      </dsp:nvSpPr>
      <dsp:spPr>
        <a:xfrm>
          <a:off x="0" y="29402"/>
          <a:ext cx="6525661" cy="335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Types </a:t>
          </a:r>
        </a:p>
      </dsp:txBody>
      <dsp:txXfrm>
        <a:off x="16392" y="45794"/>
        <a:ext cx="6492877" cy="303006"/>
      </dsp:txXfrm>
    </dsp:sp>
    <dsp:sp modelId="{308CEBC8-D35E-4555-B881-A951D550C170}">
      <dsp:nvSpPr>
        <dsp:cNvPr id="0" name=""/>
        <dsp:cNvSpPr/>
      </dsp:nvSpPr>
      <dsp:spPr>
        <a:xfrm>
          <a:off x="0" y="405512"/>
          <a:ext cx="6525661" cy="335790"/>
        </a:xfrm>
        <a:prstGeom prst="round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Operators</a:t>
          </a:r>
        </a:p>
      </dsp:txBody>
      <dsp:txXfrm>
        <a:off x="16392" y="421904"/>
        <a:ext cx="6492877" cy="303006"/>
      </dsp:txXfrm>
    </dsp:sp>
    <dsp:sp modelId="{150DDB33-3AB6-4045-895C-476B4AD6F41C}">
      <dsp:nvSpPr>
        <dsp:cNvPr id="0" name=""/>
        <dsp:cNvSpPr/>
      </dsp:nvSpPr>
      <dsp:spPr>
        <a:xfrm>
          <a:off x="0" y="781622"/>
          <a:ext cx="6525661" cy="335790"/>
        </a:xfrm>
        <a:prstGeom prst="roundRect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Type Casting</a:t>
          </a:r>
        </a:p>
      </dsp:txBody>
      <dsp:txXfrm>
        <a:off x="16392" y="798014"/>
        <a:ext cx="6492877" cy="303006"/>
      </dsp:txXfrm>
    </dsp:sp>
    <dsp:sp modelId="{CE23EF90-6FAF-4969-8D64-8BBA22727E8B}">
      <dsp:nvSpPr>
        <dsp:cNvPr id="0" name=""/>
        <dsp:cNvSpPr/>
      </dsp:nvSpPr>
      <dsp:spPr>
        <a:xfrm>
          <a:off x="0" y="1157732"/>
          <a:ext cx="6525661" cy="335790"/>
        </a:xfrm>
        <a:prstGeom prst="round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Conditional Statements </a:t>
          </a:r>
        </a:p>
      </dsp:txBody>
      <dsp:txXfrm>
        <a:off x="16392" y="1174124"/>
        <a:ext cx="6492877" cy="303006"/>
      </dsp:txXfrm>
    </dsp:sp>
    <dsp:sp modelId="{E9D47F23-518D-4610-8D87-D7F1717A1B42}">
      <dsp:nvSpPr>
        <dsp:cNvPr id="0" name=""/>
        <dsp:cNvSpPr/>
      </dsp:nvSpPr>
      <dsp:spPr>
        <a:xfrm>
          <a:off x="0" y="1533842"/>
          <a:ext cx="6525661" cy="335790"/>
        </a:xfrm>
        <a:prstGeom prst="roundRect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Control Statements </a:t>
          </a:r>
        </a:p>
      </dsp:txBody>
      <dsp:txXfrm>
        <a:off x="16392" y="1550234"/>
        <a:ext cx="6492877" cy="303006"/>
      </dsp:txXfrm>
    </dsp:sp>
    <dsp:sp modelId="{BE1E521F-1449-408C-A013-F887AE059FEE}">
      <dsp:nvSpPr>
        <dsp:cNvPr id="0" name=""/>
        <dsp:cNvSpPr/>
      </dsp:nvSpPr>
      <dsp:spPr>
        <a:xfrm>
          <a:off x="0" y="1909952"/>
          <a:ext cx="6525661" cy="335790"/>
        </a:xfrm>
        <a:prstGeom prst="round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Pass by Value </a:t>
          </a:r>
        </a:p>
      </dsp:txBody>
      <dsp:txXfrm>
        <a:off x="16392" y="1926344"/>
        <a:ext cx="6492877" cy="303006"/>
      </dsp:txXfrm>
    </dsp:sp>
    <dsp:sp modelId="{E0B00394-44A4-49B6-BF04-F5F7AE7BF6B8}">
      <dsp:nvSpPr>
        <dsp:cNvPr id="0" name=""/>
        <dsp:cNvSpPr/>
      </dsp:nvSpPr>
      <dsp:spPr>
        <a:xfrm>
          <a:off x="0" y="2286062"/>
          <a:ext cx="6525661" cy="335790"/>
        </a:xfrm>
        <a:prstGeom prst="roundRect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Pass by Reference</a:t>
          </a:r>
        </a:p>
      </dsp:txBody>
      <dsp:txXfrm>
        <a:off x="16392" y="2302454"/>
        <a:ext cx="6492877" cy="303006"/>
      </dsp:txXfrm>
    </dsp:sp>
    <dsp:sp modelId="{01C9B1EB-6944-4995-B73D-74545523C84D}">
      <dsp:nvSpPr>
        <dsp:cNvPr id="0" name=""/>
        <dsp:cNvSpPr/>
      </dsp:nvSpPr>
      <dsp:spPr>
        <a:xfrm>
          <a:off x="0" y="2662172"/>
          <a:ext cx="6525661" cy="335790"/>
        </a:xfrm>
        <a:prstGeom prst="round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Pass by Out</a:t>
          </a:r>
        </a:p>
      </dsp:txBody>
      <dsp:txXfrm>
        <a:off x="16392" y="2678564"/>
        <a:ext cx="6492877" cy="303006"/>
      </dsp:txXfrm>
    </dsp:sp>
    <dsp:sp modelId="{11F9FF75-5D30-425E-B52F-8E2947B150EA}">
      <dsp:nvSpPr>
        <dsp:cNvPr id="0" name=""/>
        <dsp:cNvSpPr/>
      </dsp:nvSpPr>
      <dsp:spPr>
        <a:xfrm>
          <a:off x="0" y="3038282"/>
          <a:ext cx="6525661" cy="335790"/>
        </a:xfrm>
        <a:prstGeom prst="roundRect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Passing Array to Method </a:t>
          </a:r>
        </a:p>
      </dsp:txBody>
      <dsp:txXfrm>
        <a:off x="16392" y="3054674"/>
        <a:ext cx="6492877" cy="303006"/>
      </dsp:txXfrm>
    </dsp:sp>
    <dsp:sp modelId="{23DB6A56-EF6A-4248-93E8-6390437BE87B}">
      <dsp:nvSpPr>
        <dsp:cNvPr id="0" name=""/>
        <dsp:cNvSpPr/>
      </dsp:nvSpPr>
      <dsp:spPr>
        <a:xfrm>
          <a:off x="0" y="3414392"/>
          <a:ext cx="6525661" cy="335790"/>
        </a:xfrm>
        <a:prstGeom prst="round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Arrays </a:t>
          </a:r>
        </a:p>
      </dsp:txBody>
      <dsp:txXfrm>
        <a:off x="16392" y="3430784"/>
        <a:ext cx="6492877" cy="303006"/>
      </dsp:txXfrm>
    </dsp:sp>
    <dsp:sp modelId="{32DEB587-E017-4A68-9A4F-9A43B0CB3F3F}">
      <dsp:nvSpPr>
        <dsp:cNvPr id="0" name=""/>
        <dsp:cNvSpPr/>
      </dsp:nvSpPr>
      <dsp:spPr>
        <a:xfrm>
          <a:off x="0" y="3790502"/>
          <a:ext cx="6525661" cy="335790"/>
        </a:xfrm>
        <a:prstGeom prst="roundRect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Collections </a:t>
          </a:r>
        </a:p>
      </dsp:txBody>
      <dsp:txXfrm>
        <a:off x="16392" y="3806894"/>
        <a:ext cx="6492877" cy="303006"/>
      </dsp:txXfrm>
    </dsp:sp>
    <dsp:sp modelId="{C3843054-6EE1-41EF-930F-641D64A0BA03}">
      <dsp:nvSpPr>
        <dsp:cNvPr id="0" name=""/>
        <dsp:cNvSpPr/>
      </dsp:nvSpPr>
      <dsp:spPr>
        <a:xfrm>
          <a:off x="0" y="4166612"/>
          <a:ext cx="6525661" cy="3357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Nullables</a:t>
          </a:r>
        </a:p>
      </dsp:txBody>
      <dsp:txXfrm>
        <a:off x="16392" y="4183004"/>
        <a:ext cx="6492877" cy="3030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3016E-BEF3-4CD4-9FDD-3A725D7D9163}">
      <dsp:nvSpPr>
        <dsp:cNvPr id="0" name=""/>
        <dsp:cNvSpPr/>
      </dsp:nvSpPr>
      <dsp:spPr>
        <a:xfrm>
          <a:off x="0" y="1619"/>
          <a:ext cx="11049000" cy="8207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4E249-5B00-4FE3-B9F7-99327B6EC504}">
      <dsp:nvSpPr>
        <dsp:cNvPr id="0" name=""/>
        <dsp:cNvSpPr/>
      </dsp:nvSpPr>
      <dsp:spPr>
        <a:xfrm>
          <a:off x="248266" y="186280"/>
          <a:ext cx="451393" cy="451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661A5-530F-4348-B33E-020DB27483DD}">
      <dsp:nvSpPr>
        <dsp:cNvPr id="0" name=""/>
        <dsp:cNvSpPr/>
      </dsp:nvSpPr>
      <dsp:spPr>
        <a:xfrm>
          <a:off x="947926" y="1619"/>
          <a:ext cx="10101073" cy="82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59" tIns="86859" rIns="86859" bIns="868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Types are used to define the type of data and size of data. It tells the program which type of data enter into the program.</a:t>
          </a:r>
        </a:p>
      </dsp:txBody>
      <dsp:txXfrm>
        <a:off x="947926" y="1619"/>
        <a:ext cx="10101073" cy="820715"/>
      </dsp:txXfrm>
    </dsp:sp>
    <dsp:sp modelId="{1A378BC2-A478-4B3A-8BEC-7DB6EF0B1120}">
      <dsp:nvSpPr>
        <dsp:cNvPr id="0" name=""/>
        <dsp:cNvSpPr/>
      </dsp:nvSpPr>
      <dsp:spPr>
        <a:xfrm>
          <a:off x="0" y="1027513"/>
          <a:ext cx="11049000" cy="8207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ED88D-5BB5-4EC7-ACEF-EBDD4D155DD8}">
      <dsp:nvSpPr>
        <dsp:cNvPr id="0" name=""/>
        <dsp:cNvSpPr/>
      </dsp:nvSpPr>
      <dsp:spPr>
        <a:xfrm>
          <a:off x="248266" y="1212174"/>
          <a:ext cx="451393" cy="451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C2DB1-4839-4062-9B63-4BF217BF95C9}">
      <dsp:nvSpPr>
        <dsp:cNvPr id="0" name=""/>
        <dsp:cNvSpPr/>
      </dsp:nvSpPr>
      <dsp:spPr>
        <a:xfrm>
          <a:off x="947926" y="1027513"/>
          <a:ext cx="10101073" cy="82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59" tIns="86859" rIns="86859" bIns="868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Data types in C# are classified into two types:-</a:t>
          </a:r>
        </a:p>
      </dsp:txBody>
      <dsp:txXfrm>
        <a:off x="947926" y="1027513"/>
        <a:ext cx="10101073" cy="820715"/>
      </dsp:txXfrm>
    </dsp:sp>
    <dsp:sp modelId="{8632B327-E9D6-40D7-B589-27FB9570F3AD}">
      <dsp:nvSpPr>
        <dsp:cNvPr id="0" name=""/>
        <dsp:cNvSpPr/>
      </dsp:nvSpPr>
      <dsp:spPr>
        <a:xfrm>
          <a:off x="0" y="2053408"/>
          <a:ext cx="11049000" cy="8207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26BA5-F902-4BC4-8A90-486D7C679878}">
      <dsp:nvSpPr>
        <dsp:cNvPr id="0" name=""/>
        <dsp:cNvSpPr/>
      </dsp:nvSpPr>
      <dsp:spPr>
        <a:xfrm>
          <a:off x="248266" y="2238069"/>
          <a:ext cx="451393" cy="451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7C8C2-87C1-4A59-B2E8-EB283F7FE8AF}">
      <dsp:nvSpPr>
        <dsp:cNvPr id="0" name=""/>
        <dsp:cNvSpPr/>
      </dsp:nvSpPr>
      <dsp:spPr>
        <a:xfrm>
          <a:off x="947926" y="2053408"/>
          <a:ext cx="10101073" cy="82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59" tIns="86859" rIns="86859" bIns="868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1.Value Types - PredefinedTypes (string, int , double , float, chat) -User Defined(enum) </a:t>
          </a:r>
        </a:p>
      </dsp:txBody>
      <dsp:txXfrm>
        <a:off x="947926" y="2053408"/>
        <a:ext cx="10101073" cy="820715"/>
      </dsp:txXfrm>
    </dsp:sp>
    <dsp:sp modelId="{C76AC3B6-3248-459A-8914-479D2D936C1B}">
      <dsp:nvSpPr>
        <dsp:cNvPr id="0" name=""/>
        <dsp:cNvSpPr/>
      </dsp:nvSpPr>
      <dsp:spPr>
        <a:xfrm>
          <a:off x="0" y="3079303"/>
          <a:ext cx="11049000" cy="8207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CBAC1-F76F-461A-AFBA-BACEB2529C31}">
      <dsp:nvSpPr>
        <dsp:cNvPr id="0" name=""/>
        <dsp:cNvSpPr/>
      </dsp:nvSpPr>
      <dsp:spPr>
        <a:xfrm>
          <a:off x="248266" y="3263964"/>
          <a:ext cx="451393" cy="4513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B14A-6661-42F3-B177-36CFA53F8077}">
      <dsp:nvSpPr>
        <dsp:cNvPr id="0" name=""/>
        <dsp:cNvSpPr/>
      </dsp:nvSpPr>
      <dsp:spPr>
        <a:xfrm>
          <a:off x="947926" y="3079303"/>
          <a:ext cx="10101073" cy="820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59" tIns="86859" rIns="86859" bIns="868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2.Reference Types -Predefined Types(Object,String) -User Defined(Arrays) Operators: Operators allow us to perform differen</a:t>
          </a:r>
        </a:p>
      </dsp:txBody>
      <dsp:txXfrm>
        <a:off x="947926" y="3079303"/>
        <a:ext cx="10101073" cy="8207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A3704-90D5-4080-B17B-B1528128820B}">
      <dsp:nvSpPr>
        <dsp:cNvPr id="0" name=""/>
        <dsp:cNvSpPr/>
      </dsp:nvSpPr>
      <dsp:spPr>
        <a:xfrm>
          <a:off x="725090" y="1058"/>
          <a:ext cx="2999630" cy="1799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C# has the following conditional statements:</a:t>
          </a:r>
          <a:endParaRPr lang="en-US" sz="2300" kern="1200"/>
        </a:p>
      </dsp:txBody>
      <dsp:txXfrm>
        <a:off x="725090" y="1058"/>
        <a:ext cx="2999630" cy="1799778"/>
      </dsp:txXfrm>
    </dsp:sp>
    <dsp:sp modelId="{892E7738-D1F5-4A7A-8476-903DF4CDAF9E}">
      <dsp:nvSpPr>
        <dsp:cNvPr id="0" name=""/>
        <dsp:cNvSpPr/>
      </dsp:nvSpPr>
      <dsp:spPr>
        <a:xfrm>
          <a:off x="4024684" y="1058"/>
          <a:ext cx="2999630" cy="17997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Use if to specify a block of code to be executed, if a specified condition is true</a:t>
          </a:r>
          <a:endParaRPr lang="en-US" sz="2300" kern="1200"/>
        </a:p>
      </dsp:txBody>
      <dsp:txXfrm>
        <a:off x="4024684" y="1058"/>
        <a:ext cx="2999630" cy="1799778"/>
      </dsp:txXfrm>
    </dsp:sp>
    <dsp:sp modelId="{9F7FE5A0-D3FC-40DA-AE53-282A9510CC73}">
      <dsp:nvSpPr>
        <dsp:cNvPr id="0" name=""/>
        <dsp:cNvSpPr/>
      </dsp:nvSpPr>
      <dsp:spPr>
        <a:xfrm>
          <a:off x="7324278" y="1058"/>
          <a:ext cx="2999630" cy="17997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Use else to specify a block of code to be executed, if the same condition is false</a:t>
          </a:r>
          <a:endParaRPr lang="en-US" sz="2300" kern="1200"/>
        </a:p>
      </dsp:txBody>
      <dsp:txXfrm>
        <a:off x="7324278" y="1058"/>
        <a:ext cx="2999630" cy="1799778"/>
      </dsp:txXfrm>
    </dsp:sp>
    <dsp:sp modelId="{A9E751C2-5018-4368-B646-6951C40D4B77}">
      <dsp:nvSpPr>
        <dsp:cNvPr id="0" name=""/>
        <dsp:cNvSpPr/>
      </dsp:nvSpPr>
      <dsp:spPr>
        <a:xfrm>
          <a:off x="2374887" y="2100800"/>
          <a:ext cx="2999630" cy="17997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Use else if to specify a new condition to test, if the first condition is false</a:t>
          </a:r>
          <a:endParaRPr lang="en-US" sz="2300" kern="1200"/>
        </a:p>
      </dsp:txBody>
      <dsp:txXfrm>
        <a:off x="2374887" y="2100800"/>
        <a:ext cx="2999630" cy="1799778"/>
      </dsp:txXfrm>
    </dsp:sp>
    <dsp:sp modelId="{4F23B5D5-65D5-4491-9897-B8C1E1F558B8}">
      <dsp:nvSpPr>
        <dsp:cNvPr id="0" name=""/>
        <dsp:cNvSpPr/>
      </dsp:nvSpPr>
      <dsp:spPr>
        <a:xfrm>
          <a:off x="5674481" y="2100800"/>
          <a:ext cx="2999630" cy="17997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Use switch to specify many alternative blocks of code to be executed</a:t>
          </a:r>
          <a:endParaRPr lang="en-US" sz="2300" kern="1200"/>
        </a:p>
      </dsp:txBody>
      <dsp:txXfrm>
        <a:off x="5674481" y="2100800"/>
        <a:ext cx="2999630" cy="17997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CA7F6-27D6-4280-B9F7-D651FE12B0BD}">
      <dsp:nvSpPr>
        <dsp:cNvPr id="0" name=""/>
        <dsp:cNvSpPr/>
      </dsp:nvSpPr>
      <dsp:spPr>
        <a:xfrm>
          <a:off x="0" y="447725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If statement</a:t>
          </a:r>
          <a:endParaRPr lang="en-US" sz="1400" kern="1200"/>
        </a:p>
      </dsp:txBody>
      <dsp:txXfrm>
        <a:off x="16392" y="464117"/>
        <a:ext cx="11275296" cy="303006"/>
      </dsp:txXfrm>
    </dsp:sp>
    <dsp:sp modelId="{ED67A27F-5035-4BB5-9FDB-3405EA1AC534}">
      <dsp:nvSpPr>
        <dsp:cNvPr id="0" name=""/>
        <dsp:cNvSpPr/>
      </dsp:nvSpPr>
      <dsp:spPr>
        <a:xfrm>
          <a:off x="0" y="823835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An if statement consists of a boolean expression followed by one or more statements</a:t>
          </a:r>
          <a:endParaRPr lang="en-US" sz="1400" kern="1200"/>
        </a:p>
      </dsp:txBody>
      <dsp:txXfrm>
        <a:off x="16392" y="840227"/>
        <a:ext cx="11275296" cy="303006"/>
      </dsp:txXfrm>
    </dsp:sp>
    <dsp:sp modelId="{E94F71FE-3B93-45F0-ABF8-C3BF1CD88173}">
      <dsp:nvSpPr>
        <dsp:cNvPr id="0" name=""/>
        <dsp:cNvSpPr/>
      </dsp:nvSpPr>
      <dsp:spPr>
        <a:xfrm>
          <a:off x="0" y="1199945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if-else statement</a:t>
          </a:r>
          <a:endParaRPr lang="en-US" sz="1400" kern="1200"/>
        </a:p>
      </dsp:txBody>
      <dsp:txXfrm>
        <a:off x="16392" y="1216337"/>
        <a:ext cx="11275296" cy="303006"/>
      </dsp:txXfrm>
    </dsp:sp>
    <dsp:sp modelId="{D5B38918-D4DE-4330-B8BC-0A9AB0FD80ED}">
      <dsp:nvSpPr>
        <dsp:cNvPr id="0" name=""/>
        <dsp:cNvSpPr/>
      </dsp:nvSpPr>
      <dsp:spPr>
        <a:xfrm>
          <a:off x="0" y="1576055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An if statement can be followed by an optional else statement, which executes when the boolean expression is false.</a:t>
          </a:r>
          <a:endParaRPr lang="en-US" sz="1400" kern="1200"/>
        </a:p>
      </dsp:txBody>
      <dsp:txXfrm>
        <a:off x="16392" y="1592447"/>
        <a:ext cx="11275296" cy="303006"/>
      </dsp:txXfrm>
    </dsp:sp>
    <dsp:sp modelId="{9D76D6A3-5ADD-4DAA-B406-823DB899D1A7}">
      <dsp:nvSpPr>
        <dsp:cNvPr id="0" name=""/>
        <dsp:cNvSpPr/>
      </dsp:nvSpPr>
      <dsp:spPr>
        <a:xfrm>
          <a:off x="0" y="1952165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for loop</a:t>
          </a:r>
          <a:endParaRPr lang="en-US" sz="1400" kern="1200"/>
        </a:p>
      </dsp:txBody>
      <dsp:txXfrm>
        <a:off x="16392" y="1968557"/>
        <a:ext cx="11275296" cy="303006"/>
      </dsp:txXfrm>
    </dsp:sp>
    <dsp:sp modelId="{419F19F2-5D15-42DB-8D1F-C3D2A25D066F}">
      <dsp:nvSpPr>
        <dsp:cNvPr id="0" name=""/>
        <dsp:cNvSpPr/>
      </dsp:nvSpPr>
      <dsp:spPr>
        <a:xfrm>
          <a:off x="0" y="2328275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It executes a sequence of statements multiple times and abbreviates the code that manages the loop variable.</a:t>
          </a:r>
          <a:endParaRPr lang="en-US" sz="1400" kern="1200"/>
        </a:p>
      </dsp:txBody>
      <dsp:txXfrm>
        <a:off x="16392" y="2344667"/>
        <a:ext cx="11275296" cy="303006"/>
      </dsp:txXfrm>
    </dsp:sp>
    <dsp:sp modelId="{3D5FDCF5-C6CE-4993-95BE-8AF4A52B6DE5}">
      <dsp:nvSpPr>
        <dsp:cNvPr id="0" name=""/>
        <dsp:cNvSpPr/>
      </dsp:nvSpPr>
      <dsp:spPr>
        <a:xfrm>
          <a:off x="0" y="2704385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The following is the syntax −</a:t>
          </a:r>
          <a:endParaRPr lang="en-US" sz="1400" kern="1200"/>
        </a:p>
      </dsp:txBody>
      <dsp:txXfrm>
        <a:off x="16392" y="2720777"/>
        <a:ext cx="11275296" cy="303006"/>
      </dsp:txXfrm>
    </dsp:sp>
    <dsp:sp modelId="{40FA2B2A-CCBB-4439-B945-22E27DC22528}">
      <dsp:nvSpPr>
        <dsp:cNvPr id="0" name=""/>
        <dsp:cNvSpPr/>
      </dsp:nvSpPr>
      <dsp:spPr>
        <a:xfrm>
          <a:off x="0" y="3080495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while loop</a:t>
          </a:r>
          <a:endParaRPr lang="en-US" sz="1400" kern="1200"/>
        </a:p>
      </dsp:txBody>
      <dsp:txXfrm>
        <a:off x="16392" y="3096887"/>
        <a:ext cx="11275296" cy="303006"/>
      </dsp:txXfrm>
    </dsp:sp>
    <dsp:sp modelId="{460715C0-D8A8-463C-9674-52160ECEBC57}">
      <dsp:nvSpPr>
        <dsp:cNvPr id="0" name=""/>
        <dsp:cNvSpPr/>
      </dsp:nvSpPr>
      <dsp:spPr>
        <a:xfrm>
          <a:off x="0" y="3456606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It repeats a statement or a group of statements while a given condition is true. It tests the condition before executing the loop body.</a:t>
          </a:r>
          <a:endParaRPr lang="en-US" sz="1400" kern="1200"/>
        </a:p>
      </dsp:txBody>
      <dsp:txXfrm>
        <a:off x="16392" y="3472998"/>
        <a:ext cx="11275296" cy="303006"/>
      </dsp:txXfrm>
    </dsp:sp>
    <dsp:sp modelId="{A3B63D21-8970-4CC7-B0B7-939FA587E23F}">
      <dsp:nvSpPr>
        <dsp:cNvPr id="0" name=""/>
        <dsp:cNvSpPr/>
      </dsp:nvSpPr>
      <dsp:spPr>
        <a:xfrm>
          <a:off x="0" y="3832716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do…while loop</a:t>
          </a:r>
          <a:endParaRPr lang="en-US" sz="1400" kern="1200"/>
        </a:p>
      </dsp:txBody>
      <dsp:txXfrm>
        <a:off x="16392" y="3849108"/>
        <a:ext cx="11275296" cy="303006"/>
      </dsp:txXfrm>
    </dsp:sp>
    <dsp:sp modelId="{9E886CF2-2F91-4ABD-9DD7-9DF1F839DB5A}">
      <dsp:nvSpPr>
        <dsp:cNvPr id="0" name=""/>
        <dsp:cNvSpPr/>
      </dsp:nvSpPr>
      <dsp:spPr>
        <a:xfrm>
          <a:off x="0" y="4208826"/>
          <a:ext cx="1130808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It is similar to a while statement, except that it tests the condition at the end of the loop body.</a:t>
          </a:r>
          <a:endParaRPr lang="en-US" sz="1400" kern="1200"/>
        </a:p>
      </dsp:txBody>
      <dsp:txXfrm>
        <a:off x="16392" y="4225218"/>
        <a:ext cx="11275296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3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8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9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3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arraylist" TargetMode="External"/><Relationship Id="rId2" Type="http://schemas.openxmlformats.org/officeDocument/2006/relationships/hyperlink" Target="https://www.tutorialsteacher.com/csharp/csharp-generic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comparer-1?view=netframework-4.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eeksforgeeks.org/linked-list-set-1-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8B824-B7E0-41DA-944E-D9AD7C4C5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r>
              <a:rPr lang="en-US" sz="4000" dirty="0"/>
              <a:t>Technical training</a:t>
            </a:r>
            <a:endParaRPr lang="en-IN" sz="4000" dirty="0"/>
          </a:p>
        </p:txBody>
      </p:sp>
      <p:pic>
        <p:nvPicPr>
          <p:cNvPr id="4" name="Picture 3" descr="Three people in front of a large window">
            <a:extLst>
              <a:ext uri="{FF2B5EF4-FFF2-40B4-BE49-F238E27FC236}">
                <a16:creationId xmlns:a16="http://schemas.microsoft.com/office/drawing/2014/main" id="{C66EA2F5-66EF-4A63-9927-0D05424DC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0" r="9157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8CBA64-7743-4C5C-83B8-655DE1450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12E31-A6C1-4595-8460-D11C2E1B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33" y="1028183"/>
            <a:ext cx="3370079" cy="479206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53040-1C1F-4962-9E5D-0793F73F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2657FD3-A974-4296-9FBE-0C2FD5295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87B7096-0CDA-429B-A1C2-CDAC575E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BB5C54D6-30FE-4CE5-8C46-A7FD28A8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EC42106A-B41F-4ADB-82C8-D3CDCA1C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ED969A3C-A50C-44D0-ABC9-7ADE93FBC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341AB3CA-DC2A-4577-8F22-83D408C6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E613EEB8-55A9-4D44-B402-00D03F77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F4D24CA-5C8D-49C0-ACC5-434542DDC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1FFEFFD4-59AE-43E2-8D65-C2B6FD3C6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7A9DF6A7-06B9-4C7C-BB38-49BADFAB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477D55E3-BEBF-4F32-8501-97DD43818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7524CAEC-4AFA-4EF2-A441-964B9319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12AEAA0B-80F2-49BE-8FE4-DAF46FDF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719C39C7-4E0E-4693-A9C9-90BD5C82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73F04989-E7CE-4345-914E-485DC1EFF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3914653-6F3A-4492-92C5-D5B51F5B4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9FC54A4-336E-4076-9203-AA2D6821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7BE7DE9E-E667-496B-8996-13CF79B1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1771F469-0310-43EB-85A0-D9BFF0D9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1BA5C1F-DCD5-4D95-9884-0A083469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4992CBB-3FD8-418A-B568-B47907CC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1B87DF6E-8D8C-4FE7-A8CF-4408ABD0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CDAABDF1-DB94-46F6-8825-97360C3BF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E36FD073-63B2-4137-82CB-2B3D754DF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C4ACAB12-D209-499A-A732-0D8F88941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645005B8-197A-4046-94EF-17115FFA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A9BA9B36-D9CE-409A-80D2-A44A67324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C017D4DA-C769-4177-9064-AE44C274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68CB10AF-3534-40F8-A060-A4553445C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03FFDE36-0C19-4CC1-BDD1-27A048FE9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0">
              <a:extLst>
                <a:ext uri="{FF2B5EF4-FFF2-40B4-BE49-F238E27FC236}">
                  <a16:creationId xmlns:a16="http://schemas.microsoft.com/office/drawing/2014/main" id="{72303E7A-1C17-48A7-93CA-7C7AFD7F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D067651F-28D9-48CB-A77C-A15EC7E4E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1D291151-E63E-499B-8FA8-89BA93D9F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9CB8859-CCFB-4D06-AECC-0029CA619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6">
              <a:extLst>
                <a:ext uri="{FF2B5EF4-FFF2-40B4-BE49-F238E27FC236}">
                  <a16:creationId xmlns:a16="http://schemas.microsoft.com/office/drawing/2014/main" id="{2075F976-9885-4165-BC9C-DBA16FD3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60609C2-3DE5-4EDD-B7BF-A320FC1F2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1823375-A051-4BC7-825B-0F6656043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CFB367EA-590F-47B3-8700-EAF9963C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DE400FD4-1037-42CF-84E1-8E60C7A6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1A8EC63B-9778-42C3-8E45-B6B6224C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B1CC9D87-2F53-4AB3-8F05-4D628F2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648CF0D8-56FC-478C-8B69-D8E76492F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1E71CA55-130A-456D-A26A-D072544E1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FCA6EC8F-0157-4B9B-882A-82225E7E3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2AC8E27E-3B2B-4726-B298-F8D6E843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97FA679C-2A10-445C-9C4E-7185405D7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508CE495-5226-4004-A03C-A1A6986C0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>
              <a:extLst>
                <a:ext uri="{FF2B5EF4-FFF2-40B4-BE49-F238E27FC236}">
                  <a16:creationId xmlns:a16="http://schemas.microsoft.com/office/drawing/2014/main" id="{7E048EA9-47E8-455A-AD7B-24D1474A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C0D48D73-E5D7-4D42-98D4-960F12F1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AC2D82-5C61-4A26-B2B5-B539F28B4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FAC301C4-466F-464C-A194-6E6FDF04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B3D709AF-EABF-4CE4-9F48-4648CBA70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04E78BF2-AFDF-4D21-9C53-6DB3E2B5D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6BA6D0CD-F8DC-4D2F-9D99-098F0F125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056AADDE-FBBA-497F-9A08-A7D5E3C71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1F60A2E5-6C68-4EC0-A5C3-AD401385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99E55911-E2C8-4B40-98FD-79A3B760C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12610BA4-0146-4CC0-BDB2-11A948F0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76946214-CF5D-4B57-8E22-854F5D5FA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E285B1F0-7213-4DC0-A10E-B02797F53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01025D1B-EAF1-4988-939A-476DDB27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98AC36B2-A922-481E-8AC6-E0CEBACF4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5">
              <a:extLst>
                <a:ext uri="{FF2B5EF4-FFF2-40B4-BE49-F238E27FC236}">
                  <a16:creationId xmlns:a16="http://schemas.microsoft.com/office/drawing/2014/main" id="{86793B47-6F23-4531-B615-211729648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E40091B3-76CD-40EF-A893-21701C3A6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4">
              <a:extLst>
                <a:ext uri="{FF2B5EF4-FFF2-40B4-BE49-F238E27FC236}">
                  <a16:creationId xmlns:a16="http://schemas.microsoft.com/office/drawing/2014/main" id="{121648B0-1487-40D9-8DAE-916653F5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B5CF2290-AD1C-4885-917C-498579A14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F07321C0-AEED-46D0-A0E5-09BD430B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13063EF5-53D0-4CD8-A83E-4089A06C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B2C4E99F-A1C6-4344-BF75-27AFFD091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0FF74AE-2593-4F6B-81F5-F590CBDE3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0D88C936-973F-4C41-93CD-06ACC3BE0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FBB916FA-E2F0-42B2-9568-E0EC975B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2EED1F78-EBC1-42E8-B3ED-F3260AE70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420B60-EB39-4544-87CE-09C5D7DE3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7E80A177-CE54-47FE-B857-BF477246A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A198D49F-543D-45A6-8055-BB8E0267A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ECD712F5-F742-47FE-A71E-88165011F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42492919-7062-4930-8341-A532F329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5F9DA937-61A8-4E63-B01C-F4A443DDF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F5A6C680-A4FC-4262-8A10-BC70695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CD563E08-AB21-4835-A4DF-DDAF9478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2A586E34-A7CD-4D99-9717-AABFBC282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F31E361-DA1E-4CE6-98D8-291444CE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66829572-6C2D-47A1-A37E-CC2FA7E86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50DCE6C4-F390-41AE-B5CE-BB2DAF401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B172F65D-71C6-45BA-94E4-377171B6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A1099F0A-8048-4CBD-9ED0-72CF3432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C9CAE903-ADB3-4CE4-950E-EE0837F2D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81FA9D8F-DF11-408E-A5F7-94E3C41B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4A8A749C-9CB9-446B-8CA4-7E77E2EDC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8DCE61AA-D23B-4949-B97D-8107FB47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D5734C15-885E-4C4A-BCE2-40EEBC4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0DF76958-CCA0-4139-9926-1713899D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997EAA8D-E8EB-4B67-BA2D-4CC4C608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1C18114-E8E5-4736-9BE6-D4E67C3D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0389C81B-E6D1-4D7D-903B-154945D7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D2AB3F76-E9FC-4760-8087-74D9EC6B7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5">
              <a:extLst>
                <a:ext uri="{FF2B5EF4-FFF2-40B4-BE49-F238E27FC236}">
                  <a16:creationId xmlns:a16="http://schemas.microsoft.com/office/drawing/2014/main" id="{BC4AA8F0-169B-4D3A-99B4-B8757EE21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2E71E590-28E1-4E12-A79C-376650B7B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FB9AB424-39E3-46C5-A19E-DDEE17554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2ED9F50D-1DF6-4628-AC2C-FB8CAC3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0E070AAF-5102-4318-B35D-13957B198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5436B656-AD36-4B2B-9198-4C370D8F7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>
              <a:extLst>
                <a:ext uri="{FF2B5EF4-FFF2-40B4-BE49-F238E27FC236}">
                  <a16:creationId xmlns:a16="http://schemas.microsoft.com/office/drawing/2014/main" id="{2071E1E0-F515-47F5-A550-E9ED4393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4">
              <a:extLst>
                <a:ext uri="{FF2B5EF4-FFF2-40B4-BE49-F238E27FC236}">
                  <a16:creationId xmlns:a16="http://schemas.microsoft.com/office/drawing/2014/main" id="{7DCF15B1-1606-4701-8EC0-95112EC8F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5">
              <a:extLst>
                <a:ext uri="{FF2B5EF4-FFF2-40B4-BE49-F238E27FC236}">
                  <a16:creationId xmlns:a16="http://schemas.microsoft.com/office/drawing/2014/main" id="{8C9C97D2-7D94-41DB-B4EC-4B69B0D50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65F9D91C-5585-464F-8086-E5ED0ADB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99F6EA4E-7EF3-4B4A-BEA7-0D3D931C0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BA526659-F1A4-4042-A108-76CFB3DBD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9877EF40-90CB-4799-8572-4F4A5E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285DA720-E488-4A9B-A140-1F44737E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D38D4092-51E3-4A36-8175-82F5C85F4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6D5B3102-2CB4-4953-9813-30F073A29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AFCEC11A-95B5-4DF7-A30A-DD051FCDA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C37CBD80-4119-4E02-94C4-260BA62B5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64EDD805-B615-4022-8A64-4554869C6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5">
              <a:extLst>
                <a:ext uri="{FF2B5EF4-FFF2-40B4-BE49-F238E27FC236}">
                  <a16:creationId xmlns:a16="http://schemas.microsoft.com/office/drawing/2014/main" id="{5A8DE9EF-D932-4386-88F7-1D0F5A2E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0439362E-63A9-4091-92AF-0B620369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041EAA16-517F-47E9-AB9D-47740608E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E0071F9A-C5AF-4EA0-A186-BF24F089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8273660E-2FC8-4FED-8D67-CFF1D69A3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92B33B56-557D-46CD-89E8-FA7B9BFF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4">
              <a:extLst>
                <a:ext uri="{FF2B5EF4-FFF2-40B4-BE49-F238E27FC236}">
                  <a16:creationId xmlns:a16="http://schemas.microsoft.com/office/drawing/2014/main" id="{43EAC14F-C938-4BCE-A1EC-4E31AEC3B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5">
              <a:extLst>
                <a:ext uri="{FF2B5EF4-FFF2-40B4-BE49-F238E27FC236}">
                  <a16:creationId xmlns:a16="http://schemas.microsoft.com/office/drawing/2014/main" id="{5C3C5159-9C8B-4BC2-BDF4-DB4B56DF5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50ECDAAF-E711-4CBA-AD5D-B5A352589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ABD3ADE5-C4C8-43BF-A004-1DB4E9767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E7018D39-07D6-4351-810D-29741E712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45EC1EF3-73E3-46EC-B05F-E68CE1676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D455521C-F22B-4367-ACA7-595CC4F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3">
              <a:extLst>
                <a:ext uri="{FF2B5EF4-FFF2-40B4-BE49-F238E27FC236}">
                  <a16:creationId xmlns:a16="http://schemas.microsoft.com/office/drawing/2014/main" id="{9B228660-6A2E-4C6F-9B6C-D7A7CC69D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C20DC9CF-6D6F-44D0-A7C5-3222D6A8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78BFEA79-09D0-47A0-8777-82867E0E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A150377E-0862-45D6-9912-9237A1F85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44B0C21D-2951-47F9-88CA-1F4E9853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E5B500A1-AF9B-49A1-B6B0-51FC17B8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E4D6D63F-DCA7-42C7-A1FF-844F40C5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697CA0D-22DD-482E-9EBE-5AC02B1C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0F638DFA-E3FC-449B-A784-DC4E10846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30C58E92-3C12-4DDC-9E8B-6B8949D3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>
              <a:extLst>
                <a:ext uri="{FF2B5EF4-FFF2-40B4-BE49-F238E27FC236}">
                  <a16:creationId xmlns:a16="http://schemas.microsoft.com/office/drawing/2014/main" id="{65C2555C-68ED-4AA1-8EC4-9ED08441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2E89B8BC-4B28-466A-9162-64BABFA9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5">
              <a:extLst>
                <a:ext uri="{FF2B5EF4-FFF2-40B4-BE49-F238E27FC236}">
                  <a16:creationId xmlns:a16="http://schemas.microsoft.com/office/drawing/2014/main" id="{CE1C577C-8272-42AD-BA80-547605EE3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9D6179B9-63A8-4087-B0D7-442412CB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CADD67EC-77B7-47BA-9D84-FC526915E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5CFAE0AC-B0B1-4BBD-A3B2-476B343D9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F33104F7-7254-4522-B3EF-B9391BA9D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95F2981E-6FD0-4E2E-9C96-25DDC8ABF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C4B43AF8-30C3-4D75-9592-EB022861F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4CE0640-B5AC-420F-A979-4701983D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2399-9C32-4672-A7CD-FE367373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61" y="1690931"/>
            <a:ext cx="6173327" cy="3503497"/>
          </a:xfrm>
        </p:spPr>
        <p:txBody>
          <a:bodyPr>
            <a:normAutofit/>
          </a:bodyPr>
          <a:lstStyle/>
          <a:p>
            <a:r>
              <a:rPr lang="en-US" sz="2400" dirty="0"/>
              <a:t>Operators: Operators allow us to perform different kinds of operations on operands. In C#, operators Can be categorized based upon their different functionality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B8D1F-763B-4021-A90E-D747A505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casting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11DC-4D09-48EC-B0C9-50CE770D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2371813"/>
            <a:ext cx="5490994" cy="32801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meaning of Type Casting is to change one data type into another data type. </a:t>
            </a:r>
          </a:p>
          <a:p>
            <a:r>
              <a:rPr lang="en-US" dirty="0"/>
              <a:t>• Type Casting should be done in two ways:-</a:t>
            </a:r>
          </a:p>
          <a:p>
            <a:r>
              <a:rPr lang="en-US" dirty="0"/>
              <a:t> • Implicit Type Conversion:- Implicit type conversion takes place between smaller to larger integral types but not vice-versa or between derived class and base class</a:t>
            </a:r>
            <a:endParaRPr lang="en-IN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70238563-5E75-477C-9ADF-6CF674C81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4833" y="2498437"/>
            <a:ext cx="3225728" cy="32257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3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A52B6-DFEA-4896-A11B-CDA46A8D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Conditional Statements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7E2C7A-DB51-4A97-BE02-509AC74D2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12921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5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7CDB-F4C2-47E2-A6A5-68F28F92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  statements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758E76-1450-4CFB-9428-702CE8ECF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403" y="3619564"/>
            <a:ext cx="10388899" cy="120669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if statement consists of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expression followed by one or more statements.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is the syntax −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statement(s) will execute if the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expression is true */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F8578F-1695-42A3-B7A1-BA0FB0CE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if-else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if statement can be followed by an optional else statement, which executes when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expression is false.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is the syntax −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statement(s) will execute if the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expression is true */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statement(s) will execute if the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expression is false */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executes a sequence of statements multiple times and abbreviates the code that manages the loop variable.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is the syntax −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increment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statement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repeats a statement or a group of statements while a given condition is true. It tests the condition before executing the loop body.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is the syntax −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statement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do…while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similar to a while statement, except that it tests the condition at the end of the loop body.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is the syntax −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statement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condition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8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Rectangle 1">
            <a:extLst>
              <a:ext uri="{FF2B5EF4-FFF2-40B4-BE49-F238E27FC236}">
                <a16:creationId xmlns:a16="http://schemas.microsoft.com/office/drawing/2014/main" id="{AD715D51-880A-4D57-A434-AB945E5EC6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8800" y="1554020"/>
          <a:ext cx="11308080" cy="4992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58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66093-76E0-49F9-9C7D-DA9CF3FC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54" y="1165965"/>
            <a:ext cx="8579011" cy="1164425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Pass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4F3C-6E53-4049-A5B9-21AA0450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38477"/>
            <a:ext cx="9305365" cy="3031364"/>
          </a:xfrm>
        </p:spPr>
        <p:txBody>
          <a:bodyPr>
            <a:normAutofit/>
          </a:bodyPr>
          <a:lstStyle/>
          <a:p>
            <a:r>
              <a:rPr lang="en-US" dirty="0"/>
              <a:t>In C#, value-type parameters are that pass a copy of original value to the function rather than reference. It does not modify the original value. A change made in passed value does not alter the actual value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56232-7BA9-4CEA-9C9D-67E53C91B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16220" y="31138"/>
            <a:ext cx="521147" cy="6782575"/>
            <a:chOff x="11016220" y="-64032"/>
            <a:chExt cx="521147" cy="6858421"/>
          </a:xfrm>
          <a:solidFill>
            <a:schemeClr val="bg2">
              <a:lumMod val="90000"/>
            </a:schemeClr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9476" y="1500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2697" y="4392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515" y="9942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3854" y="76460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602" y="114885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2771" y="-452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4267EB-8640-4DF3-9F5F-F3899510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81725" y="40256"/>
            <a:ext cx="503194" cy="6764629"/>
            <a:chOff x="11581725" y="-50217"/>
            <a:chExt cx="503194" cy="6814823"/>
          </a:xfrm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E43E43-4CB1-436A-8F39-FDA46F384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01953B1A-913D-4BC4-AD4F-7DCC6BB0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6085CF7C-052A-40B4-A519-5B9C532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6A30D3AB-0061-492B-87F5-7F8512F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69A009B8-1C16-4886-84BE-F36873A8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4262414F-5D33-444C-81D6-D059EC05D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A035666B-2FAB-4FD6-9ADA-4770A33B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BC45742B-781F-43CF-967D-04E8532B5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9A565171-85E6-47B4-96D9-A815A5A60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9D613E3-CA24-4F43-A0A9-34538704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0C069C76-F3AB-4A56-AB65-D9837622A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C0CE652D-B224-4EC0-A270-14E78D333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37E8E3DB-6FB9-4F73-B1D1-F3B3A3C1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FA7E6C6A-13E7-43F5-9891-23A9983A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E2A09D59-BD40-4E83-9EE0-71DB34EAB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FB0AF6EA-0C4B-419C-A465-AF41DAD7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994F7A2A-F2AF-4DBA-B4AB-295CD6BFF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AF7C6756-507C-4EAA-8584-98559EBA7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C957EA97-DC3B-4894-B0EF-0548C0FB8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9E831CBF-DE63-4669-9B35-9E0B9A61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1">
              <a:extLst>
                <a:ext uri="{FF2B5EF4-FFF2-40B4-BE49-F238E27FC236}">
                  <a16:creationId xmlns:a16="http://schemas.microsoft.com/office/drawing/2014/main" id="{DDCDA67E-7542-4ED8-949C-84C7EAD4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2">
              <a:extLst>
                <a:ext uri="{FF2B5EF4-FFF2-40B4-BE49-F238E27FC236}">
                  <a16:creationId xmlns:a16="http://schemas.microsoft.com/office/drawing/2014/main" id="{D8B93D38-E025-4D67-8A0C-19E325320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4E29CE45-4558-426B-8C24-3069B04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3B64559B-6389-4C5E-A736-9BB79FBA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EB6B7C23-A7CF-4256-932B-D67CD52BA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62342B15-30BB-40CF-87B9-130A77AC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EEDF4C2-803E-42B9-B9A1-31E071A7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CFF066B7-F19B-494E-817B-9443234AF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FB17AE4-6B5D-4C91-8A55-551DF75ED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08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26D362-1F0D-41F6-ADB3-AFB080502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598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1C26D-D802-4925-B3CB-219E87E7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7" y="1105647"/>
            <a:ext cx="3782138" cy="362174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752A-FD3D-4EDE-90BC-307EF75F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941" y="890269"/>
            <a:ext cx="5769247" cy="443701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C# provides a ref keyword to pass argument as reference-type. It passes reference of arguments to the function rather than copy of original value. The changes in passed values are permanent and modify the original variable value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58" y="5703711"/>
            <a:ext cx="12105779" cy="653700"/>
            <a:chOff x="0" y="5833367"/>
            <a:chExt cx="12243348" cy="6537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56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D365B-6B33-4744-B4B0-8382050A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1105647"/>
            <a:ext cx="3782139" cy="3621741"/>
          </a:xfrm>
        </p:spPr>
        <p:txBody>
          <a:bodyPr>
            <a:normAutofit/>
          </a:bodyPr>
          <a:lstStyle/>
          <a:p>
            <a:pPr algn="ctr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Pass by Out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5813314"/>
            <a:ext cx="12192031" cy="653700"/>
            <a:chOff x="0" y="5833367"/>
            <a:chExt cx="12243348" cy="6537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1B4C54-CCF3-4302-BA32-B4419AE6A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09662"/>
              </p:ext>
            </p:extLst>
          </p:nvPr>
        </p:nvGraphicFramePr>
        <p:xfrm>
          <a:off x="5074567" y="876300"/>
          <a:ext cx="6525661" cy="453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79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9C48A9-2FAD-4CB2-9AF3-849F37D80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22B21-5AB9-4CD0-BB77-AFCAAA03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31" y="1180163"/>
            <a:ext cx="3910905" cy="4497674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 145">
            <a:extLst>
              <a:ext uri="{FF2B5EF4-FFF2-40B4-BE49-F238E27FC236}">
                <a16:creationId xmlns:a16="http://schemas.microsoft.com/office/drawing/2014/main" id="{B7D9EBFF-BE38-459C-8398-C529622C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218215" y="6458027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5">
            <a:extLst>
              <a:ext uri="{FF2B5EF4-FFF2-40B4-BE49-F238E27FC236}">
                <a16:creationId xmlns:a16="http://schemas.microsoft.com/office/drawing/2014/main" id="{AE183758-6556-4968-8BCD-BF6907D40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0208" y="6379390"/>
            <a:ext cx="127608" cy="97107"/>
          </a:xfrm>
          <a:custGeom>
            <a:avLst/>
            <a:gdLst>
              <a:gd name="T0" fmla="*/ 21 w 39"/>
              <a:gd name="T1" fmla="*/ 0 h 32"/>
              <a:gd name="T2" fmla="*/ 13 w 39"/>
              <a:gd name="T3" fmla="*/ 20 h 32"/>
              <a:gd name="T4" fmla="*/ 21 w 39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2">
                <a:moveTo>
                  <a:pt x="21" y="0"/>
                </a:moveTo>
                <a:cubicBezTo>
                  <a:pt x="39" y="2"/>
                  <a:pt x="32" y="32"/>
                  <a:pt x="13" y="20"/>
                </a:cubicBezTo>
                <a:cubicBezTo>
                  <a:pt x="3" y="23"/>
                  <a:pt x="0" y="1"/>
                  <a:pt x="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377BE59D-AC3D-4975-A360-8CC5502A8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58445" y="6324969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44C9CE-DE8C-411B-B3CB-DC298AA9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8825" y="-31769"/>
            <a:ext cx="740657" cy="6354110"/>
            <a:chOff x="11168825" y="-31769"/>
            <a:chExt cx="740657" cy="6354110"/>
          </a:xfrm>
        </p:grpSpPr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965F0E1-1C9F-466A-8B63-AE6A0A18F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6C7F7A9F-39EB-4986-88ED-7CC2D7F1E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F54E414E-1FB9-4B7E-B98B-FC408EF06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>
              <a:extLst>
                <a:ext uri="{FF2B5EF4-FFF2-40B4-BE49-F238E27FC236}">
                  <a16:creationId xmlns:a16="http://schemas.microsoft.com/office/drawing/2014/main" id="{58B6B8AE-D28A-4D01-9590-81CA9E142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>
              <a:extLst>
                <a:ext uri="{FF2B5EF4-FFF2-40B4-BE49-F238E27FC236}">
                  <a16:creationId xmlns:a16="http://schemas.microsoft.com/office/drawing/2014/main" id="{A983289D-FF74-405E-9900-40E892EA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>
              <a:extLst>
                <a:ext uri="{FF2B5EF4-FFF2-40B4-BE49-F238E27FC236}">
                  <a16:creationId xmlns:a16="http://schemas.microsoft.com/office/drawing/2014/main" id="{6E6E8465-F7F7-4A12-9895-D7559F92A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19847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1044257E-F13F-4F72-B3A0-77BBAEF8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991AD29-0D1D-4943-85B4-396F73331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0">
              <a:extLst>
                <a:ext uri="{FF2B5EF4-FFF2-40B4-BE49-F238E27FC236}">
                  <a16:creationId xmlns:a16="http://schemas.microsoft.com/office/drawing/2014/main" id="{846CC28C-BD2A-4B62-AE65-D758482D8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324" y="18933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5C52B10D-F487-4B22-AAB6-83D0D0BCA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5721E3D1-7C7D-4287-836E-E18E6C5E1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8B7115D0-6F96-43ED-9605-5D5776D0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964EAF63-4F75-48E9-839B-72629E0DF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15C8133D-1BB6-4D30-8E66-AC762418E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C900A5D4-F3A2-4DE0-A1FD-256F97AEE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">
              <a:extLst>
                <a:ext uri="{FF2B5EF4-FFF2-40B4-BE49-F238E27FC236}">
                  <a16:creationId xmlns:a16="http://schemas.microsoft.com/office/drawing/2014/main" id="{06019569-CED4-4704-B16F-6C737355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C41AAEDF-2C2E-454F-9B1F-B292B6BDA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27635896-F471-440E-82B8-5F20AA0B6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362" y="11524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9">
              <a:extLst>
                <a:ext uri="{FF2B5EF4-FFF2-40B4-BE49-F238E27FC236}">
                  <a16:creationId xmlns:a16="http://schemas.microsoft.com/office/drawing/2014/main" id="{DCCE6371-0732-4622-BF9B-8CDAE655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0">
              <a:extLst>
                <a:ext uri="{FF2B5EF4-FFF2-40B4-BE49-F238E27FC236}">
                  <a16:creationId xmlns:a16="http://schemas.microsoft.com/office/drawing/2014/main" id="{A82995E3-5C87-4E54-948B-78EC02AF6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5">
              <a:extLst>
                <a:ext uri="{FF2B5EF4-FFF2-40B4-BE49-F238E27FC236}">
                  <a16:creationId xmlns:a16="http://schemas.microsoft.com/office/drawing/2014/main" id="{B4A33A69-BC3C-4807-BD4F-29051D4FA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8424" y="192673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6">
              <a:extLst>
                <a:ext uri="{FF2B5EF4-FFF2-40B4-BE49-F238E27FC236}">
                  <a16:creationId xmlns:a16="http://schemas.microsoft.com/office/drawing/2014/main" id="{77A8CCDF-F727-49B9-92B3-03C8E755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8061" y="53385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7">
              <a:extLst>
                <a:ext uri="{FF2B5EF4-FFF2-40B4-BE49-F238E27FC236}">
                  <a16:creationId xmlns:a16="http://schemas.microsoft.com/office/drawing/2014/main" id="{2F823EBE-29F9-4853-8151-44177E789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3826" y="221380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425EFE7D-59A7-408A-B7EC-3C1915D57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5732" y="114370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2A01DF9D-6D4D-42E2-B507-712276E6F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8929" y="1645028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FC81B218-8E4D-44A5-81A9-BE68BB688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5785" y="28602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BDCFABFF-C0E7-4320-A0AC-1E6A244F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6984" y="137352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434BFCB7-FEFD-4E62-AF0D-D31435E8E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87" y="85486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75F2A950-86FC-437D-9BAE-52430679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1653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26E9AED6-5A24-489F-8283-2D56A840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2566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FA389496-22E1-4F21-89B2-94F14A397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2539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848F2079-432D-439C-8E89-AC4BE924E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4648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92874069-C275-46A3-80AE-8D7C37DBD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158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42DFDE2E-0FF8-4A98-8841-8BB2C536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29293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BF5AE575-247A-4C81-A82D-E3958273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7694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DB8A4B63-89AB-4556-9AE8-89008B8A0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105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5BD141FA-1B13-4C53-84D6-001A33A37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4672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47B6077C-C574-45F3-8A6E-5B95B289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4658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667AAED-9B7E-40D4-95D3-804437E6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39499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ED4DD42F-20E4-4D5D-B0ED-03EFA335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058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1896D6C0-F361-4426-8D04-0083D15AA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6998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DD7C46C3-2ECB-4656-848D-9067E38A3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188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FD18C07-0032-4C82-BE71-4D51ED4B7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4853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950A694-3B9D-46EA-A0F3-7A6649D5C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062DE1B-C68A-4A16-BEA3-B003CDAA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2A1C73D6-A2FB-465F-A15B-36AA5D01D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55D7865-E6AE-415D-A8C4-7C5A32A3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9672CA1-9BC0-425C-BF94-79F17939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8DFEA9A-A535-458A-9950-A3358C5AE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3245835-C289-45EA-B41A-1252725F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AFB26ED-87DA-4AFB-AE43-2432C35B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53F6336-3C2D-45EB-B6CC-837D55DDD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DA2D173-44B4-483D-A774-4184E409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CB352C4-5B1D-4A74-8554-F4ECE8CD8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71B3474-6418-4288-8006-4098D84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9248BB0-07AC-488D-A21C-C5A6A391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CCB1591-9266-4539-8E7B-BD6948551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66E23B6C-5D63-47FA-AB5C-B5D0D11F4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8">
              <a:extLst>
                <a:ext uri="{FF2B5EF4-FFF2-40B4-BE49-F238E27FC236}">
                  <a16:creationId xmlns:a16="http://schemas.microsoft.com/office/drawing/2014/main" id="{1C0F9B2D-2AAA-4359-AC6B-E3FD5A0A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1">
              <a:extLst>
                <a:ext uri="{FF2B5EF4-FFF2-40B4-BE49-F238E27FC236}">
                  <a16:creationId xmlns:a16="http://schemas.microsoft.com/office/drawing/2014/main" id="{E9D87B5D-B1E8-4FCD-922C-3DEE976A3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7244" y="2708876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2">
              <a:extLst>
                <a:ext uri="{FF2B5EF4-FFF2-40B4-BE49-F238E27FC236}">
                  <a16:creationId xmlns:a16="http://schemas.microsoft.com/office/drawing/2014/main" id="{AF4AF7C2-3909-4813-BE0A-A413F45C2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6284" y="24335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3">
              <a:extLst>
                <a:ext uri="{FF2B5EF4-FFF2-40B4-BE49-F238E27FC236}">
                  <a16:creationId xmlns:a16="http://schemas.microsoft.com/office/drawing/2014/main" id="{A5099345-9081-4A89-99D9-EF03FD94F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5786" y="323006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4">
              <a:extLst>
                <a:ext uri="{FF2B5EF4-FFF2-40B4-BE49-F238E27FC236}">
                  <a16:creationId xmlns:a16="http://schemas.microsoft.com/office/drawing/2014/main" id="{B11A1299-8A1F-4956-B3C2-6D7354C8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0892" y="535319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5">
              <a:extLst>
                <a:ext uri="{FF2B5EF4-FFF2-40B4-BE49-F238E27FC236}">
                  <a16:creationId xmlns:a16="http://schemas.microsoft.com/office/drawing/2014/main" id="{813AD72B-F579-4FA3-B790-3413BEA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9243" y="300065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6">
              <a:extLst>
                <a:ext uri="{FF2B5EF4-FFF2-40B4-BE49-F238E27FC236}">
                  <a16:creationId xmlns:a16="http://schemas.microsoft.com/office/drawing/2014/main" id="{C38D88ED-8B91-49B6-B47B-B4F2F7A5C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4629" y="3520219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">
              <a:extLst>
                <a:ext uri="{FF2B5EF4-FFF2-40B4-BE49-F238E27FC236}">
                  <a16:creationId xmlns:a16="http://schemas.microsoft.com/office/drawing/2014/main" id="{F3D8BECB-5A31-413A-BDF0-073C3C4C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3941" y="472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8">
              <a:extLst>
                <a:ext uri="{FF2B5EF4-FFF2-40B4-BE49-F238E27FC236}">
                  <a16:creationId xmlns:a16="http://schemas.microsoft.com/office/drawing/2014/main" id="{EAF19333-3DD2-43BA-BAAE-748D65A35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6426" y="421061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9">
              <a:extLst>
                <a:ext uri="{FF2B5EF4-FFF2-40B4-BE49-F238E27FC236}">
                  <a16:creationId xmlns:a16="http://schemas.microsoft.com/office/drawing/2014/main" id="{573E1D95-E168-45FC-AC44-2AB70BB57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321" y="4473061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0">
              <a:extLst>
                <a:ext uri="{FF2B5EF4-FFF2-40B4-BE49-F238E27FC236}">
                  <a16:creationId xmlns:a16="http://schemas.microsoft.com/office/drawing/2014/main" id="{CE894873-89D2-4FE3-A432-8E8603EB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830" y="3839052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1">
              <a:extLst>
                <a:ext uri="{FF2B5EF4-FFF2-40B4-BE49-F238E27FC236}">
                  <a16:creationId xmlns:a16="http://schemas.microsoft.com/office/drawing/2014/main" id="{513D056D-2B7A-4F18-80FE-05358FD3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3547" y="508820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2">
              <a:extLst>
                <a:ext uri="{FF2B5EF4-FFF2-40B4-BE49-F238E27FC236}">
                  <a16:creationId xmlns:a16="http://schemas.microsoft.com/office/drawing/2014/main" id="{83602C49-58ED-42C8-B7FD-65BACB954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8877" y="571180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3">
              <a:extLst>
                <a:ext uri="{FF2B5EF4-FFF2-40B4-BE49-F238E27FC236}">
                  <a16:creationId xmlns:a16="http://schemas.microsoft.com/office/drawing/2014/main" id="{E2E66761-0338-48F1-BE5A-8A5AF19DC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2634" y="59190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4">
              <a:extLst>
                <a:ext uri="{FF2B5EF4-FFF2-40B4-BE49-F238E27FC236}">
                  <a16:creationId xmlns:a16="http://schemas.microsoft.com/office/drawing/2014/main" id="{2F5694C3-9B6C-48D6-A828-9B393F17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8094" y="240897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3">
              <a:extLst>
                <a:ext uri="{FF2B5EF4-FFF2-40B4-BE49-F238E27FC236}">
                  <a16:creationId xmlns:a16="http://schemas.microsoft.com/office/drawing/2014/main" id="{4AB20198-2EC0-4574-A70E-9B7166C2F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9435" y="479689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4">
              <a:extLst>
                <a:ext uri="{FF2B5EF4-FFF2-40B4-BE49-F238E27FC236}">
                  <a16:creationId xmlns:a16="http://schemas.microsoft.com/office/drawing/2014/main" id="{4C97BB7D-625E-4D2D-BC87-785EDCB3C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839" y="356321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5">
              <a:extLst>
                <a:ext uri="{FF2B5EF4-FFF2-40B4-BE49-F238E27FC236}">
                  <a16:creationId xmlns:a16="http://schemas.microsoft.com/office/drawing/2014/main" id="{FC68E95F-01B4-4114-A7BD-32E3D314C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126" y="422606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7">
              <a:extLst>
                <a:ext uri="{FF2B5EF4-FFF2-40B4-BE49-F238E27FC236}">
                  <a16:creationId xmlns:a16="http://schemas.microsoft.com/office/drawing/2014/main" id="{B20BB92B-364F-4F10-9567-F286509A1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443" y="596268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D169AC19-639E-42F2-8431-2FB4D0983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0504" y="618305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6">
              <a:extLst>
                <a:ext uri="{FF2B5EF4-FFF2-40B4-BE49-F238E27FC236}">
                  <a16:creationId xmlns:a16="http://schemas.microsoft.com/office/drawing/2014/main" id="{E78E9D8E-286B-48D4-B196-79F4F76A7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018" y="6119642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974AB854-D28A-4EA2-BCAB-10CB78BAC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542" y="41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" name="Freeform 118">
            <a:extLst>
              <a:ext uri="{FF2B5EF4-FFF2-40B4-BE49-F238E27FC236}">
                <a16:creationId xmlns:a16="http://schemas.microsoft.com/office/drawing/2014/main" id="{3A8CD798-CB25-45CA-B21C-641CF4610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207776" y="6698118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87">
            <a:extLst>
              <a:ext uri="{FF2B5EF4-FFF2-40B4-BE49-F238E27FC236}">
                <a16:creationId xmlns:a16="http://schemas.microsoft.com/office/drawing/2014/main" id="{39AEB1B0-022C-404F-BAD4-D137A7AC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4699" y="6633625"/>
            <a:ext cx="134697" cy="90579"/>
          </a:xfrm>
          <a:custGeom>
            <a:avLst/>
            <a:gdLst>
              <a:gd name="T0" fmla="*/ 27 w 41"/>
              <a:gd name="T1" fmla="*/ 0 h 30"/>
              <a:gd name="T2" fmla="*/ 41 w 41"/>
              <a:gd name="T3" fmla="*/ 19 h 30"/>
              <a:gd name="T4" fmla="*/ 27 w 41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0">
                <a:moveTo>
                  <a:pt x="27" y="0"/>
                </a:moveTo>
                <a:cubicBezTo>
                  <a:pt x="35" y="0"/>
                  <a:pt x="40" y="11"/>
                  <a:pt x="41" y="19"/>
                </a:cubicBezTo>
                <a:cubicBezTo>
                  <a:pt x="21" y="30"/>
                  <a:pt x="0" y="10"/>
                  <a:pt x="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8">
            <a:extLst>
              <a:ext uri="{FF2B5EF4-FFF2-40B4-BE49-F238E27FC236}">
                <a16:creationId xmlns:a16="http://schemas.microsoft.com/office/drawing/2014/main" id="{49DF50F8-4893-4663-A0A2-E4AD00AC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7521" y="6663369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FD500-C92D-48C4-B4F7-6FAF1EBCE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77693"/>
              </p:ext>
            </p:extLst>
          </p:nvPr>
        </p:nvGraphicFramePr>
        <p:xfrm>
          <a:off x="5364127" y="567346"/>
          <a:ext cx="5430960" cy="571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19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B40C2-5850-48B2-874B-541DC8FB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1105647"/>
            <a:ext cx="3782139" cy="362174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Single and Multi Dimensional Array 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5813314"/>
            <a:ext cx="12192031" cy="653700"/>
            <a:chOff x="0" y="5833367"/>
            <a:chExt cx="12243348" cy="6537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2AF9A3-D290-4F06-B264-289FC7A7B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296717"/>
              </p:ext>
            </p:extLst>
          </p:nvPr>
        </p:nvGraphicFramePr>
        <p:xfrm>
          <a:off x="5074567" y="876300"/>
          <a:ext cx="6525661" cy="453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1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3107ADD-4B4E-4D37-98F9-BD1A57694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4438"/>
            <a:ext cx="11330210" cy="510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10">
            <a:extLst>
              <a:ext uri="{FF2B5EF4-FFF2-40B4-BE49-F238E27FC236}">
                <a16:creationId xmlns:a16="http://schemas.microsoft.com/office/drawing/2014/main" id="{2B94DB80-B7D1-4170-88A2-6E4EC552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91209" y="11763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18">
            <a:extLst>
              <a:ext uri="{FF2B5EF4-FFF2-40B4-BE49-F238E27FC236}">
                <a16:creationId xmlns:a16="http://schemas.microsoft.com/office/drawing/2014/main" id="{22F566CA-D7F1-40DD-A2DC-740587F5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98553" y="375087"/>
            <a:ext cx="138242" cy="78339"/>
          </a:xfrm>
          <a:custGeom>
            <a:avLst/>
            <a:gdLst>
              <a:gd name="T0" fmla="*/ 6 w 42"/>
              <a:gd name="T1" fmla="*/ 6 h 26"/>
              <a:gd name="T2" fmla="*/ 21 w 42"/>
              <a:gd name="T3" fmla="*/ 26 h 26"/>
              <a:gd name="T4" fmla="*/ 6 w 42"/>
              <a:gd name="T5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6" y="6"/>
                </a:moveTo>
                <a:cubicBezTo>
                  <a:pt x="25" y="0"/>
                  <a:pt x="42" y="17"/>
                  <a:pt x="21" y="26"/>
                </a:cubicBezTo>
                <a:cubicBezTo>
                  <a:pt x="9" y="26"/>
                  <a:pt x="0" y="16"/>
                  <a:pt x="6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15">
            <a:extLst>
              <a:ext uri="{FF2B5EF4-FFF2-40B4-BE49-F238E27FC236}">
                <a16:creationId xmlns:a16="http://schemas.microsoft.com/office/drawing/2014/main" id="{2F8AE45B-8CBB-4DA9-8248-23615828C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95139" y="631830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3">
            <a:extLst>
              <a:ext uri="{FF2B5EF4-FFF2-40B4-BE49-F238E27FC236}">
                <a16:creationId xmlns:a16="http://schemas.microsoft.com/office/drawing/2014/main" id="{6B0E5B35-D3B7-4BEB-839F-D258E79A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56260" y="876798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2">
            <a:extLst>
              <a:ext uri="{FF2B5EF4-FFF2-40B4-BE49-F238E27FC236}">
                <a16:creationId xmlns:a16="http://schemas.microsoft.com/office/drawing/2014/main" id="{C127F179-C992-4D40-B186-06818A77C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2573" y="108936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7">
            <a:extLst>
              <a:ext uri="{FF2B5EF4-FFF2-40B4-BE49-F238E27FC236}">
                <a16:creationId xmlns:a16="http://schemas.microsoft.com/office/drawing/2014/main" id="{C4D0EC36-D809-4017-A7B7-70EF5325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3960" y="1797607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19">
            <a:extLst>
              <a:ext uri="{FF2B5EF4-FFF2-40B4-BE49-F238E27FC236}">
                <a16:creationId xmlns:a16="http://schemas.microsoft.com/office/drawing/2014/main" id="{25703CD1-3965-43FB-8408-77151BBD2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88471" y="2061963"/>
            <a:ext cx="124951" cy="69362"/>
          </a:xfrm>
          <a:custGeom>
            <a:avLst/>
            <a:gdLst>
              <a:gd name="T0" fmla="*/ 16 w 38"/>
              <a:gd name="T1" fmla="*/ 0 h 23"/>
              <a:gd name="T2" fmla="*/ 10 w 38"/>
              <a:gd name="T3" fmla="*/ 23 h 23"/>
              <a:gd name="T4" fmla="*/ 1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16" y="0"/>
                </a:moveTo>
                <a:cubicBezTo>
                  <a:pt x="38" y="8"/>
                  <a:pt x="31" y="18"/>
                  <a:pt x="10" y="23"/>
                </a:cubicBezTo>
                <a:cubicBezTo>
                  <a:pt x="0" y="16"/>
                  <a:pt x="4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0">
            <a:extLst>
              <a:ext uri="{FF2B5EF4-FFF2-40B4-BE49-F238E27FC236}">
                <a16:creationId xmlns:a16="http://schemas.microsoft.com/office/drawing/2014/main" id="{8236AF27-E29A-4BE1-835F-3E58632F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73234" y="2259521"/>
            <a:ext cx="128495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7">
            <a:extLst>
              <a:ext uri="{FF2B5EF4-FFF2-40B4-BE49-F238E27FC236}">
                <a16:creationId xmlns:a16="http://schemas.microsoft.com/office/drawing/2014/main" id="{F5CD4467-A569-43CF-86A0-79473F580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9076" y="2444278"/>
            <a:ext cx="138242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5">
            <a:extLst>
              <a:ext uri="{FF2B5EF4-FFF2-40B4-BE49-F238E27FC236}">
                <a16:creationId xmlns:a16="http://schemas.microsoft.com/office/drawing/2014/main" id="{20995D3A-FC68-4B79-9632-2BB10ECA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59119" y="2730591"/>
            <a:ext cx="121406" cy="81603"/>
          </a:xfrm>
          <a:custGeom>
            <a:avLst/>
            <a:gdLst>
              <a:gd name="T0" fmla="*/ 20 w 37"/>
              <a:gd name="T1" fmla="*/ 1 h 27"/>
              <a:gd name="T2" fmla="*/ 22 w 37"/>
              <a:gd name="T3" fmla="*/ 27 h 27"/>
              <a:gd name="T4" fmla="*/ 20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20" y="1"/>
                </a:moveTo>
                <a:cubicBezTo>
                  <a:pt x="31" y="1"/>
                  <a:pt x="37" y="24"/>
                  <a:pt x="22" y="27"/>
                </a:cubicBezTo>
                <a:cubicBezTo>
                  <a:pt x="2" y="27"/>
                  <a:pt x="0" y="0"/>
                  <a:pt x="20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13">
            <a:extLst>
              <a:ext uri="{FF2B5EF4-FFF2-40B4-BE49-F238E27FC236}">
                <a16:creationId xmlns:a16="http://schemas.microsoft.com/office/drawing/2014/main" id="{CABABB06-E976-4F92-836D-60FC8F8D1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62242" y="3075294"/>
            <a:ext cx="124951" cy="69362"/>
          </a:xfrm>
          <a:custGeom>
            <a:avLst/>
            <a:gdLst>
              <a:gd name="T0" fmla="*/ 26 w 38"/>
              <a:gd name="T1" fmla="*/ 0 h 23"/>
              <a:gd name="T2" fmla="*/ 25 w 38"/>
              <a:gd name="T3" fmla="*/ 23 h 23"/>
              <a:gd name="T4" fmla="*/ 2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6" y="0"/>
                </a:moveTo>
                <a:cubicBezTo>
                  <a:pt x="38" y="0"/>
                  <a:pt x="37" y="20"/>
                  <a:pt x="25" y="23"/>
                </a:cubicBezTo>
                <a:cubicBezTo>
                  <a:pt x="0" y="23"/>
                  <a:pt x="5" y="1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4">
            <a:extLst>
              <a:ext uri="{FF2B5EF4-FFF2-40B4-BE49-F238E27FC236}">
                <a16:creationId xmlns:a16="http://schemas.microsoft.com/office/drawing/2014/main" id="{FD9DF2A8-9AFC-48B4-BF3A-14B73A84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63081" y="3355480"/>
            <a:ext cx="134697" cy="84866"/>
          </a:xfrm>
          <a:custGeom>
            <a:avLst/>
            <a:gdLst>
              <a:gd name="T0" fmla="*/ 26 w 41"/>
              <a:gd name="T1" fmla="*/ 1 h 28"/>
              <a:gd name="T2" fmla="*/ 39 w 41"/>
              <a:gd name="T3" fmla="*/ 20 h 28"/>
              <a:gd name="T4" fmla="*/ 26 w 41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1"/>
                </a:moveTo>
                <a:cubicBezTo>
                  <a:pt x="34" y="0"/>
                  <a:pt x="41" y="12"/>
                  <a:pt x="39" y="20"/>
                </a:cubicBezTo>
                <a:cubicBezTo>
                  <a:pt x="17" y="28"/>
                  <a:pt x="0" y="12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12">
            <a:extLst>
              <a:ext uri="{FF2B5EF4-FFF2-40B4-BE49-F238E27FC236}">
                <a16:creationId xmlns:a16="http://schemas.microsoft.com/office/drawing/2014/main" id="{64056CC8-26C8-4739-B9F7-0F23B778A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7757" y="3771786"/>
            <a:ext cx="134697" cy="81603"/>
          </a:xfrm>
          <a:custGeom>
            <a:avLst/>
            <a:gdLst>
              <a:gd name="T0" fmla="*/ 22 w 41"/>
              <a:gd name="T1" fmla="*/ 0 h 27"/>
              <a:gd name="T2" fmla="*/ 8 w 41"/>
              <a:gd name="T3" fmla="*/ 20 h 27"/>
              <a:gd name="T4" fmla="*/ 22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22" y="0"/>
                </a:moveTo>
                <a:cubicBezTo>
                  <a:pt x="41" y="12"/>
                  <a:pt x="24" y="27"/>
                  <a:pt x="8" y="20"/>
                </a:cubicBezTo>
                <a:cubicBezTo>
                  <a:pt x="0" y="7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16">
            <a:extLst>
              <a:ext uri="{FF2B5EF4-FFF2-40B4-BE49-F238E27FC236}">
                <a16:creationId xmlns:a16="http://schemas.microsoft.com/office/drawing/2014/main" id="{C8825D2E-6C88-42BD-9C25-F3B9B332E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6125" y="3984957"/>
            <a:ext cx="143559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5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5"/>
                </a:cubicBezTo>
                <a:cubicBezTo>
                  <a:pt x="29" y="32"/>
                  <a:pt x="0" y="6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8">
            <a:extLst>
              <a:ext uri="{FF2B5EF4-FFF2-40B4-BE49-F238E27FC236}">
                <a16:creationId xmlns:a16="http://schemas.microsoft.com/office/drawing/2014/main" id="{E4FC1A14-AE5B-4899-95DD-9C56237DA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7524" y="4775702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Freeform 6">
            <a:extLst>
              <a:ext uri="{FF2B5EF4-FFF2-40B4-BE49-F238E27FC236}">
                <a16:creationId xmlns:a16="http://schemas.microsoft.com/office/drawing/2014/main" id="{49C159BB-7257-4A09-8C12-6AF61D71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60646" y="507474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Freeform 31">
            <a:extLst>
              <a:ext uri="{FF2B5EF4-FFF2-40B4-BE49-F238E27FC236}">
                <a16:creationId xmlns:a16="http://schemas.microsoft.com/office/drawing/2014/main" id="{7D6AB6E9-0118-49A0-8EBF-B42E9F738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3216" y="6206771"/>
            <a:ext cx="131153" cy="72626"/>
          </a:xfrm>
          <a:custGeom>
            <a:avLst/>
            <a:gdLst>
              <a:gd name="T0" fmla="*/ 24 w 40"/>
              <a:gd name="T1" fmla="*/ 0 h 24"/>
              <a:gd name="T2" fmla="*/ 25 w 40"/>
              <a:gd name="T3" fmla="*/ 24 h 24"/>
              <a:gd name="T4" fmla="*/ 24 w 40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4">
                <a:moveTo>
                  <a:pt x="24" y="0"/>
                </a:moveTo>
                <a:cubicBezTo>
                  <a:pt x="40" y="0"/>
                  <a:pt x="38" y="20"/>
                  <a:pt x="25" y="24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89AA632F-67F1-46F3-966F-E0A136D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5680" y="-52613"/>
            <a:ext cx="3580777" cy="6900641"/>
            <a:chOff x="8265680" y="-52613"/>
            <a:chExt cx="3580777" cy="6900641"/>
          </a:xfrm>
        </p:grpSpPr>
        <p:sp>
          <p:nvSpPr>
            <p:cNvPr id="460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4184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0737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4667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81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89788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16240" y="74642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46328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7094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4446" y="81206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584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8553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54252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1976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13688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86909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91845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70270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49193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4882" y="604346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2005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22887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3465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6871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24350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1106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20522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7196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2442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301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1611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8154" y="673513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7556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7733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6983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47359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8069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34622" y="12582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8059" y="7650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41966" y="38327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5330" y="38231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4807" y="55470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0213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60979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42469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2438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88137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65861" y="3148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302" y="-1605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57212" y="600306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97174" y="77898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155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3078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0511" y="612445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56772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67350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70756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58235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4548" y="595928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64991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88812" y="671921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1441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1618" y="7068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2638" y="60345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1244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942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484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044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294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0286" y="82600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255" y="980422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4608" y="35143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226" y="127903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064" y="54816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201" y="158782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97" y="241786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350" y="17975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1148" y="18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2031" y="202736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8086" y="2261725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0015" y="6864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505" y="48184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31" y="17805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7173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4897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7692" y="771366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6609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9830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1853" y="7481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5662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224" y="4232971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1618" y="538723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6553" y="5648994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344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250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0131" y="3326177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265" y="438300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5154" y="538802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868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63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3529" y="3090237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1440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953" y="504836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512" y="262815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63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931" y="556211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721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1570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871" y="286077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8774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031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2645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6386" y="62120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9792" y="6399989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271" y="662302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4074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4027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3786" y="6654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8876" y="638584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5363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38961" y="597228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34532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1075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671" y="-311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0654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1807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8712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26409" y="6022393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79">
              <a:extLst>
                <a:ext uri="{FF2B5EF4-FFF2-40B4-BE49-F238E27FC236}">
                  <a16:creationId xmlns:a16="http://schemas.microsoft.com/office/drawing/2014/main" id="{AC55C102-8DA9-4DED-8CC8-68BB989D4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35591" y="5765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8">
              <a:extLst>
                <a:ext uri="{FF2B5EF4-FFF2-40B4-BE49-F238E27FC236}">
                  <a16:creationId xmlns:a16="http://schemas.microsoft.com/office/drawing/2014/main" id="{19B613BA-F30F-4698-BA0F-4226411C4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6571" y="60682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8">
              <a:extLst>
                <a:ext uri="{FF2B5EF4-FFF2-40B4-BE49-F238E27FC236}">
                  <a16:creationId xmlns:a16="http://schemas.microsoft.com/office/drawing/2014/main" id="{59A74170-99E7-46E2-9894-5C333A3B3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793" y="59844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8">
              <a:extLst>
                <a:ext uri="{FF2B5EF4-FFF2-40B4-BE49-F238E27FC236}">
                  <a16:creationId xmlns:a16="http://schemas.microsoft.com/office/drawing/2014/main" id="{04D535B9-FCF5-4E7A-8947-FCDAA566E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4599" y="8217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2" name="Freeform 40">
            <a:extLst>
              <a:ext uri="{FF2B5EF4-FFF2-40B4-BE49-F238E27FC236}">
                <a16:creationId xmlns:a16="http://schemas.microsoft.com/office/drawing/2014/main" id="{37C2AB3F-01D0-4939-889E-F4B0574F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9331" y="3549975"/>
            <a:ext cx="134697" cy="81603"/>
          </a:xfrm>
          <a:custGeom>
            <a:avLst/>
            <a:gdLst>
              <a:gd name="T0" fmla="*/ 19 w 41"/>
              <a:gd name="T1" fmla="*/ 0 h 27"/>
              <a:gd name="T2" fmla="*/ 7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9"/>
                  <a:pt x="28" y="27"/>
                  <a:pt x="7" y="20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30" name="Content Placeholder 2">
            <a:extLst>
              <a:ext uri="{FF2B5EF4-FFF2-40B4-BE49-F238E27FC236}">
                <a16:creationId xmlns:a16="http://schemas.microsoft.com/office/drawing/2014/main" id="{89CF40F7-2148-4DE5-AAF1-706EB5E98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016745"/>
              </p:ext>
            </p:extLst>
          </p:nvPr>
        </p:nvGraphicFramePr>
        <p:xfrm>
          <a:off x="5372584" y="1443272"/>
          <a:ext cx="5409716" cy="4053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91" name="Title 1">
            <a:extLst>
              <a:ext uri="{FF2B5EF4-FFF2-40B4-BE49-F238E27FC236}">
                <a16:creationId xmlns:a16="http://schemas.microsoft.com/office/drawing/2014/main" id="{DB378E68-10B6-4080-BD74-EE12653B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54874"/>
            <a:ext cx="10589559" cy="80488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0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2C27E-61E3-41EF-A67B-7BB2C91A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54" y="1165965"/>
            <a:ext cx="8579011" cy="1164425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Jagged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96D0-6CBD-4EA5-A661-09522C7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54" y="2638477"/>
            <a:ext cx="9214112" cy="303136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A jagged array in C# is an</a:t>
            </a:r>
            <a:r>
              <a:rPr lang="en-US" b="1" i="0" dirty="0">
                <a:effectLst/>
                <a:latin typeface="Roboto" panose="02000000000000000000" pitchFamily="2" charset="0"/>
              </a:rPr>
              <a:t> array whose elements are arrays</a:t>
            </a:r>
            <a:r>
              <a:rPr lang="en-US" b="0" i="0" dirty="0">
                <a:effectLst/>
                <a:latin typeface="Roboto" panose="02000000000000000000" pitchFamily="2" charset="0"/>
              </a:rPr>
              <a:t>. The elements of a jagged array can be of different dimensions and sizes. A jagged array is sometimes called an "array of arrays." A special type of array is introduced in C#. A Jagged Array is an array of an array in which the length of each array index can differ.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56232-7BA9-4CEA-9C9D-67E53C91B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16220" y="31138"/>
            <a:ext cx="521147" cy="6782575"/>
            <a:chOff x="11016220" y="-64032"/>
            <a:chExt cx="521147" cy="6858421"/>
          </a:xfrm>
          <a:solidFill>
            <a:schemeClr val="bg2">
              <a:lumMod val="90000"/>
            </a:schemeClr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9476" y="1500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2697" y="4392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515" y="9942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3854" y="76460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602" y="114885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2771" y="-452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4267EB-8640-4DF3-9F5F-F3899510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81725" y="40256"/>
            <a:ext cx="503194" cy="6764629"/>
            <a:chOff x="11581725" y="-50217"/>
            <a:chExt cx="503194" cy="6814823"/>
          </a:xfrm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E43E43-4CB1-436A-8F39-FDA46F384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01953B1A-913D-4BC4-AD4F-7DCC6BB0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6085CF7C-052A-40B4-A519-5B9C532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6A30D3AB-0061-492B-87F5-7F8512F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69A009B8-1C16-4886-84BE-F36873A8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4262414F-5D33-444C-81D6-D059EC05D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A035666B-2FAB-4FD6-9ADA-4770A33B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BC45742B-781F-43CF-967D-04E8532B5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9A565171-85E6-47B4-96D9-A815A5A60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9D613E3-CA24-4F43-A0A9-34538704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0C069C76-F3AB-4A56-AB65-D9837622A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C0CE652D-B224-4EC0-A270-14E78D333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37E8E3DB-6FB9-4F73-B1D1-F3B3A3C1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FA7E6C6A-13E7-43F5-9891-23A9983A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E2A09D59-BD40-4E83-9EE0-71DB34EAB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FB0AF6EA-0C4B-419C-A465-AF41DAD7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994F7A2A-F2AF-4DBA-B4AB-295CD6BFF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AF7C6756-507C-4EAA-8584-98559EBA7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C957EA97-DC3B-4894-B0EF-0548C0FB8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9E831CBF-DE63-4669-9B35-9E0B9A61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1">
              <a:extLst>
                <a:ext uri="{FF2B5EF4-FFF2-40B4-BE49-F238E27FC236}">
                  <a16:creationId xmlns:a16="http://schemas.microsoft.com/office/drawing/2014/main" id="{DDCDA67E-7542-4ED8-949C-84C7EAD4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2">
              <a:extLst>
                <a:ext uri="{FF2B5EF4-FFF2-40B4-BE49-F238E27FC236}">
                  <a16:creationId xmlns:a16="http://schemas.microsoft.com/office/drawing/2014/main" id="{D8B93D38-E025-4D67-8A0C-19E325320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4E29CE45-4558-426B-8C24-3069B04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3B64559B-6389-4C5E-A736-9BB79FBA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EB6B7C23-A7CF-4256-932B-D67CD52BA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62342B15-30BB-40CF-87B9-130A77AC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EEDF4C2-803E-42B9-B9A1-31E071A7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CFF066B7-F19B-494E-817B-9443234AF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FB17AE4-6B5D-4C91-8A55-551DF75ED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022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80575-9BBA-4887-A0CE-99B4D0ED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371599"/>
            <a:ext cx="3333611" cy="341004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Params 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4896" y="0"/>
            <a:ext cx="6640807" cy="5988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EE94-92A5-4660-B5AC-0413E6E6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68" y="876300"/>
            <a:ext cx="5027324" cy="4532344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Params array in C# is the way to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create such type of method that can receive n numbers of parameters at runtime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simplifies the program and makes C# programming more efficient. You can use params keyword in C# to define params array in C#.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9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7FE2-47B5-4F27-95C3-C5F57D75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Collections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23" name="Content Placeholder 2">
            <a:extLst>
              <a:ext uri="{FF2B5EF4-FFF2-40B4-BE49-F238E27FC236}">
                <a16:creationId xmlns:a16="http://schemas.microsoft.com/office/drawing/2014/main" id="{78135145-6F13-4706-80DF-EE4AEA74BB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1874520"/>
          <a:ext cx="96340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305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A9139-19B8-4A72-8F3E-AA37C41F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Array list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92046" cy="409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FF98-8839-4508-B4B1-39877AAD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785" y="1756154"/>
            <a:ext cx="8379007" cy="429739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b="1" i="0" dirty="0" err="1">
                <a:effectLst/>
                <a:latin typeface="urw-din"/>
              </a:rPr>
              <a:t>ArrayList</a:t>
            </a:r>
            <a:r>
              <a:rPr lang="en-US" sz="1700" b="0" i="0" dirty="0">
                <a:effectLst/>
                <a:latin typeface="urw-din"/>
              </a:rPr>
              <a:t> is a powerful feature of C# language. It is the non-generic type of collection which is defined in </a:t>
            </a:r>
            <a:r>
              <a:rPr lang="en-US" sz="1700" b="0" i="1" dirty="0" err="1">
                <a:effectLst/>
                <a:latin typeface="urw-din"/>
              </a:rPr>
              <a:t>System.Collections</a:t>
            </a:r>
            <a:r>
              <a:rPr lang="en-US" sz="1700" b="0" i="0" dirty="0">
                <a:effectLst/>
                <a:latin typeface="urw-din"/>
              </a:rPr>
              <a:t> namespace. It is used to create a dynamic array means the size of the array is increase or decrease automatically according to the requirement of your program, there is no need to specify the size of the </a:t>
            </a:r>
            <a:r>
              <a:rPr lang="en-US" sz="1700" b="0" i="0" dirty="0" err="1">
                <a:effectLst/>
                <a:latin typeface="urw-din"/>
              </a:rPr>
              <a:t>ArrayList</a:t>
            </a:r>
            <a:r>
              <a:rPr lang="en-US" sz="1700" b="0" i="0" dirty="0">
                <a:effectLst/>
                <a:latin typeface="urw-din"/>
              </a:rPr>
              <a:t>. Or in other words, </a:t>
            </a:r>
            <a:r>
              <a:rPr lang="en-US" sz="1700" b="0" i="0" dirty="0" err="1">
                <a:effectLst/>
                <a:latin typeface="urw-din"/>
              </a:rPr>
              <a:t>ArrayList</a:t>
            </a:r>
            <a:r>
              <a:rPr lang="en-US" sz="1700" b="0" i="0" dirty="0">
                <a:effectLst/>
                <a:latin typeface="urw-din"/>
              </a:rPr>
              <a:t> represents an ordered collection of an object that can be indexed individually. In </a:t>
            </a:r>
            <a:r>
              <a:rPr lang="en-US" sz="1700" b="0" i="0" dirty="0" err="1">
                <a:effectLst/>
                <a:latin typeface="urw-din"/>
              </a:rPr>
              <a:t>ArrayList</a:t>
            </a:r>
            <a:r>
              <a:rPr lang="en-US" sz="1700" b="0" i="0" dirty="0">
                <a:effectLst/>
                <a:latin typeface="urw-din"/>
              </a:rPr>
              <a:t>, you can store elements of the same type and of the different types. It belongs to the non-generic collection.</a:t>
            </a:r>
            <a:endParaRPr lang="en-IN" sz="1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4BA0-BEFE-4BA5-A3C1-FE85FE03E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38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2D2A2-F0F6-408F-A95E-A5FCEF43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12E9036-340A-433D-ACB4-BBB652DA0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1940" y="1501255"/>
            <a:ext cx="5108852" cy="390739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List&lt;T&gt;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is a collection of strongly typed objects that can be accessed by index and having methods for sorting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searching, and modifying list. It is the 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hlinkClick r:id="rId2"/>
              </a:rPr>
              <a:t>generic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version of the </a:t>
            </a:r>
            <a:r>
              <a:rPr kumimoji="0" lang="en-US" altLang="en-US" b="0" i="0" u="sng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hlinkClick r:id="rId3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that comes under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System.Collection.Generic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namespace.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5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25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8CBA64-7743-4C5C-83B8-655DE1450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91CA-BF68-4ADA-8707-33E4A9F8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33" y="1028183"/>
            <a:ext cx="3370079" cy="479206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Sorted list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153040-1C1F-4962-9E5D-0793F73F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22657FD3-A974-4296-9FBE-0C2FD5295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887B7096-0CDA-429B-A1C2-CDAC575E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BB5C54D6-30FE-4CE5-8C46-A7FD28A8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EC42106A-B41F-4ADB-82C8-D3CDCA1C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ED969A3C-A50C-44D0-ABC9-7ADE93FBC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9">
              <a:extLst>
                <a:ext uri="{FF2B5EF4-FFF2-40B4-BE49-F238E27FC236}">
                  <a16:creationId xmlns:a16="http://schemas.microsoft.com/office/drawing/2014/main" id="{341AB3CA-DC2A-4577-8F22-83D408C6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E613EEB8-55A9-4D44-B402-00D03F77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8F4D24CA-5C8D-49C0-ACC5-434542DDC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1FFEFFD4-59AE-43E2-8D65-C2B6FD3C6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6">
              <a:extLst>
                <a:ext uri="{FF2B5EF4-FFF2-40B4-BE49-F238E27FC236}">
                  <a16:creationId xmlns:a16="http://schemas.microsoft.com/office/drawing/2014/main" id="{7A9DF6A7-06B9-4C7C-BB38-49BADFAB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6">
              <a:extLst>
                <a:ext uri="{FF2B5EF4-FFF2-40B4-BE49-F238E27FC236}">
                  <a16:creationId xmlns:a16="http://schemas.microsoft.com/office/drawing/2014/main" id="{477D55E3-BEBF-4F32-8501-97DD43818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>
              <a:extLst>
                <a:ext uri="{FF2B5EF4-FFF2-40B4-BE49-F238E27FC236}">
                  <a16:creationId xmlns:a16="http://schemas.microsoft.com/office/drawing/2014/main" id="{7524CAEC-4AFA-4EF2-A441-964B9319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3">
              <a:extLst>
                <a:ext uri="{FF2B5EF4-FFF2-40B4-BE49-F238E27FC236}">
                  <a16:creationId xmlns:a16="http://schemas.microsoft.com/office/drawing/2014/main" id="{12AEAA0B-80F2-49BE-8FE4-DAF46FDF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0">
              <a:extLst>
                <a:ext uri="{FF2B5EF4-FFF2-40B4-BE49-F238E27FC236}">
                  <a16:creationId xmlns:a16="http://schemas.microsoft.com/office/drawing/2014/main" id="{719C39C7-4E0E-4693-A9C9-90BD5C82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5">
              <a:extLst>
                <a:ext uri="{FF2B5EF4-FFF2-40B4-BE49-F238E27FC236}">
                  <a16:creationId xmlns:a16="http://schemas.microsoft.com/office/drawing/2014/main" id="{73F04989-E7CE-4345-914E-485DC1EFF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73914653-6F3A-4492-92C5-D5B51F5B4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9FC54A4-336E-4076-9203-AA2D6821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6">
              <a:extLst>
                <a:ext uri="{FF2B5EF4-FFF2-40B4-BE49-F238E27FC236}">
                  <a16:creationId xmlns:a16="http://schemas.microsoft.com/office/drawing/2014/main" id="{7BE7DE9E-E667-496B-8996-13CF79B1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771F469-0310-43EB-85A0-D9BFF0D9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E1BA5C1F-DCD5-4D95-9884-0A083469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4992CBB-3FD8-418A-B568-B47907CC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id="{1B87DF6E-8D8C-4FE7-A8CF-4408ABD0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id="{CDAABDF1-DB94-46F6-8825-97360C3BF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E36FD073-63B2-4137-82CB-2B3D754DF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8">
              <a:extLst>
                <a:ext uri="{FF2B5EF4-FFF2-40B4-BE49-F238E27FC236}">
                  <a16:creationId xmlns:a16="http://schemas.microsoft.com/office/drawing/2014/main" id="{C4ACAB12-D209-499A-A732-0D8F88941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645005B8-197A-4046-94EF-17115FFA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A9BA9B36-D9CE-409A-80D2-A44A67324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6">
              <a:extLst>
                <a:ext uri="{FF2B5EF4-FFF2-40B4-BE49-F238E27FC236}">
                  <a16:creationId xmlns:a16="http://schemas.microsoft.com/office/drawing/2014/main" id="{C017D4DA-C769-4177-9064-AE44C274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0">
              <a:extLst>
                <a:ext uri="{FF2B5EF4-FFF2-40B4-BE49-F238E27FC236}">
                  <a16:creationId xmlns:a16="http://schemas.microsoft.com/office/drawing/2014/main" id="{68CB10AF-3534-40F8-A060-A4553445C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3">
              <a:extLst>
                <a:ext uri="{FF2B5EF4-FFF2-40B4-BE49-F238E27FC236}">
                  <a16:creationId xmlns:a16="http://schemas.microsoft.com/office/drawing/2014/main" id="{03FFDE36-0C19-4CC1-BDD1-27A048FE9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0">
              <a:extLst>
                <a:ext uri="{FF2B5EF4-FFF2-40B4-BE49-F238E27FC236}">
                  <a16:creationId xmlns:a16="http://schemas.microsoft.com/office/drawing/2014/main" id="{72303E7A-1C17-48A7-93CA-7C7AFD7F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5">
              <a:extLst>
                <a:ext uri="{FF2B5EF4-FFF2-40B4-BE49-F238E27FC236}">
                  <a16:creationId xmlns:a16="http://schemas.microsoft.com/office/drawing/2014/main" id="{D067651F-28D9-48CB-A77C-A15EC7E4E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D291151-E63E-499B-8FA8-89BA93D9F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89CB8859-CCFB-4D06-AECC-0029CA619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2075F976-9885-4165-BC9C-DBA16FD3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760609C2-3DE5-4EDD-B7BF-A320FC1F2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1823375-A051-4BC7-825B-0F6656043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CFB367EA-590F-47B3-8700-EAF9963C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DE400FD4-1037-42CF-84E1-8E60C7A6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1A8EC63B-9778-42C3-8E45-B6B6224C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B1CC9D87-2F53-4AB3-8F05-4D628F2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648CF0D8-56FC-478C-8B69-D8E76492F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1E71CA55-130A-456D-A26A-D072544E1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6">
              <a:extLst>
                <a:ext uri="{FF2B5EF4-FFF2-40B4-BE49-F238E27FC236}">
                  <a16:creationId xmlns:a16="http://schemas.microsoft.com/office/drawing/2014/main" id="{FCA6EC8F-0157-4B9B-882A-82225E7E3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6">
              <a:extLst>
                <a:ext uri="{FF2B5EF4-FFF2-40B4-BE49-F238E27FC236}">
                  <a16:creationId xmlns:a16="http://schemas.microsoft.com/office/drawing/2014/main" id="{2AC8E27E-3B2B-4726-B298-F8D6E843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id="{97FA679C-2A10-445C-9C4E-7185405D7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3">
              <a:extLst>
                <a:ext uri="{FF2B5EF4-FFF2-40B4-BE49-F238E27FC236}">
                  <a16:creationId xmlns:a16="http://schemas.microsoft.com/office/drawing/2014/main" id="{508CE495-5226-4004-A03C-A1A6986C0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0">
              <a:extLst>
                <a:ext uri="{FF2B5EF4-FFF2-40B4-BE49-F238E27FC236}">
                  <a16:creationId xmlns:a16="http://schemas.microsoft.com/office/drawing/2014/main" id="{7E048EA9-47E8-455A-AD7B-24D1474A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C0D48D73-E5D7-4D42-98D4-960F12F1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AC2D82-5C61-4A26-B2B5-B539F28B4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6">
              <a:extLst>
                <a:ext uri="{FF2B5EF4-FFF2-40B4-BE49-F238E27FC236}">
                  <a16:creationId xmlns:a16="http://schemas.microsoft.com/office/drawing/2014/main" id="{FAC301C4-466F-464C-A194-6E6FDF04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8">
              <a:extLst>
                <a:ext uri="{FF2B5EF4-FFF2-40B4-BE49-F238E27FC236}">
                  <a16:creationId xmlns:a16="http://schemas.microsoft.com/office/drawing/2014/main" id="{B3D709AF-EABF-4CE4-9F48-4648CBA70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04E78BF2-AFDF-4D21-9C53-6DB3E2B5D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">
              <a:extLst>
                <a:ext uri="{FF2B5EF4-FFF2-40B4-BE49-F238E27FC236}">
                  <a16:creationId xmlns:a16="http://schemas.microsoft.com/office/drawing/2014/main" id="{6BA6D0CD-F8DC-4D2F-9D99-098F0F125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056AADDE-FBBA-497F-9A08-A7D5E3C71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0">
              <a:extLst>
                <a:ext uri="{FF2B5EF4-FFF2-40B4-BE49-F238E27FC236}">
                  <a16:creationId xmlns:a16="http://schemas.microsoft.com/office/drawing/2014/main" id="{1F60A2E5-6C68-4EC0-A5C3-AD401385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2">
              <a:extLst>
                <a:ext uri="{FF2B5EF4-FFF2-40B4-BE49-F238E27FC236}">
                  <a16:creationId xmlns:a16="http://schemas.microsoft.com/office/drawing/2014/main" id="{99E55911-E2C8-4B40-98FD-79A3B760C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3">
              <a:extLst>
                <a:ext uri="{FF2B5EF4-FFF2-40B4-BE49-F238E27FC236}">
                  <a16:creationId xmlns:a16="http://schemas.microsoft.com/office/drawing/2014/main" id="{12610BA4-0146-4CC0-BDB2-11A948F0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0">
              <a:extLst>
                <a:ext uri="{FF2B5EF4-FFF2-40B4-BE49-F238E27FC236}">
                  <a16:creationId xmlns:a16="http://schemas.microsoft.com/office/drawing/2014/main" id="{76946214-CF5D-4B57-8E22-854F5D5FA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35">
              <a:extLst>
                <a:ext uri="{FF2B5EF4-FFF2-40B4-BE49-F238E27FC236}">
                  <a16:creationId xmlns:a16="http://schemas.microsoft.com/office/drawing/2014/main" id="{E285B1F0-7213-4DC0-A10E-B02797F53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01025D1B-EAF1-4988-939A-476DDB27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6">
              <a:extLst>
                <a:ext uri="{FF2B5EF4-FFF2-40B4-BE49-F238E27FC236}">
                  <a16:creationId xmlns:a16="http://schemas.microsoft.com/office/drawing/2014/main" id="{98AC36B2-A922-481E-8AC6-E0CEBACF4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id="{86793B47-6F23-4531-B615-211729648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4">
              <a:extLst>
                <a:ext uri="{FF2B5EF4-FFF2-40B4-BE49-F238E27FC236}">
                  <a16:creationId xmlns:a16="http://schemas.microsoft.com/office/drawing/2014/main" id="{E40091B3-76CD-40EF-A893-21701C3A6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4">
              <a:extLst>
                <a:ext uri="{FF2B5EF4-FFF2-40B4-BE49-F238E27FC236}">
                  <a16:creationId xmlns:a16="http://schemas.microsoft.com/office/drawing/2014/main" id="{121648B0-1487-40D9-8DAE-916653F5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5">
              <a:extLst>
                <a:ext uri="{FF2B5EF4-FFF2-40B4-BE49-F238E27FC236}">
                  <a16:creationId xmlns:a16="http://schemas.microsoft.com/office/drawing/2014/main" id="{B5CF2290-AD1C-4885-917C-498579A14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F07321C0-AEED-46D0-A0E5-09BD430B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4">
              <a:extLst>
                <a:ext uri="{FF2B5EF4-FFF2-40B4-BE49-F238E27FC236}">
                  <a16:creationId xmlns:a16="http://schemas.microsoft.com/office/drawing/2014/main" id="{13063EF5-53D0-4CD8-A83E-4089A06C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5">
              <a:extLst>
                <a:ext uri="{FF2B5EF4-FFF2-40B4-BE49-F238E27FC236}">
                  <a16:creationId xmlns:a16="http://schemas.microsoft.com/office/drawing/2014/main" id="{B2C4E99F-A1C6-4344-BF75-27AFFD091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00FF74AE-2593-4F6B-81F5-F590CBDE3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0D88C936-973F-4C41-93CD-06ACC3BE0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FBB916FA-E2F0-42B2-9568-E0EC975B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2EED1F78-EBC1-42E8-B3ED-F3260AE70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E420B60-EB39-4544-87CE-09C5D7DE3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7E80A177-CE54-47FE-B857-BF477246A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A198D49F-543D-45A6-8055-BB8E0267A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ECD712F5-F742-47FE-A71E-88165011F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42492919-7062-4930-8341-A532F329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5F9DA937-61A8-4E63-B01C-F4A443DDF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F5A6C680-A4FC-4262-8A10-BC70695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0">
              <a:extLst>
                <a:ext uri="{FF2B5EF4-FFF2-40B4-BE49-F238E27FC236}">
                  <a16:creationId xmlns:a16="http://schemas.microsoft.com/office/drawing/2014/main" id="{CD563E08-AB21-4835-A4DF-DDAF9478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2A586E34-A7CD-4D99-9717-AABFBC282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7">
              <a:extLst>
                <a:ext uri="{FF2B5EF4-FFF2-40B4-BE49-F238E27FC236}">
                  <a16:creationId xmlns:a16="http://schemas.microsoft.com/office/drawing/2014/main" id="{EF31E361-DA1E-4CE6-98D8-291444CE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7">
              <a:extLst>
                <a:ext uri="{FF2B5EF4-FFF2-40B4-BE49-F238E27FC236}">
                  <a16:creationId xmlns:a16="http://schemas.microsoft.com/office/drawing/2014/main" id="{66829572-6C2D-47A1-A37E-CC2FA7E86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8">
              <a:extLst>
                <a:ext uri="{FF2B5EF4-FFF2-40B4-BE49-F238E27FC236}">
                  <a16:creationId xmlns:a16="http://schemas.microsoft.com/office/drawing/2014/main" id="{50DCE6C4-F390-41AE-B5CE-BB2DAF401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9">
              <a:extLst>
                <a:ext uri="{FF2B5EF4-FFF2-40B4-BE49-F238E27FC236}">
                  <a16:creationId xmlns:a16="http://schemas.microsoft.com/office/drawing/2014/main" id="{B172F65D-71C6-45BA-94E4-377171B6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9">
              <a:extLst>
                <a:ext uri="{FF2B5EF4-FFF2-40B4-BE49-F238E27FC236}">
                  <a16:creationId xmlns:a16="http://schemas.microsoft.com/office/drawing/2014/main" id="{A1099F0A-8048-4CBD-9ED0-72CF3432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4">
              <a:extLst>
                <a:ext uri="{FF2B5EF4-FFF2-40B4-BE49-F238E27FC236}">
                  <a16:creationId xmlns:a16="http://schemas.microsoft.com/office/drawing/2014/main" id="{C9CAE903-ADB3-4CE4-950E-EE0837F2D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5">
              <a:extLst>
                <a:ext uri="{FF2B5EF4-FFF2-40B4-BE49-F238E27FC236}">
                  <a16:creationId xmlns:a16="http://schemas.microsoft.com/office/drawing/2014/main" id="{81FA9D8F-DF11-408E-A5F7-94E3C41B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A8A749C-9CB9-446B-8CA4-7E77E2EDC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6">
              <a:extLst>
                <a:ext uri="{FF2B5EF4-FFF2-40B4-BE49-F238E27FC236}">
                  <a16:creationId xmlns:a16="http://schemas.microsoft.com/office/drawing/2014/main" id="{8DCE61AA-D23B-4949-B97D-8107FB47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D5734C15-885E-4C4A-BCE2-40EEBC4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0DF76958-CCA0-4139-9926-1713899D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997EAA8D-E8EB-4B67-BA2D-4CC4C608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1C18114-E8E5-4736-9BE6-D4E67C3D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0389C81B-E6D1-4D7D-903B-154945D7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0">
              <a:extLst>
                <a:ext uri="{FF2B5EF4-FFF2-40B4-BE49-F238E27FC236}">
                  <a16:creationId xmlns:a16="http://schemas.microsoft.com/office/drawing/2014/main" id="{D2AB3F76-E9FC-4760-8087-74D9EC6B7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BC4AA8F0-169B-4D3A-99B4-B8757EE21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7">
              <a:extLst>
                <a:ext uri="{FF2B5EF4-FFF2-40B4-BE49-F238E27FC236}">
                  <a16:creationId xmlns:a16="http://schemas.microsoft.com/office/drawing/2014/main" id="{2E71E590-28E1-4E12-A79C-376650B7B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FB9AB424-39E3-46C5-A19E-DDEE17554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7">
              <a:extLst>
                <a:ext uri="{FF2B5EF4-FFF2-40B4-BE49-F238E27FC236}">
                  <a16:creationId xmlns:a16="http://schemas.microsoft.com/office/drawing/2014/main" id="{2ED9F50D-1DF6-4628-AC2C-FB8CAC3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8">
              <a:extLst>
                <a:ext uri="{FF2B5EF4-FFF2-40B4-BE49-F238E27FC236}">
                  <a16:creationId xmlns:a16="http://schemas.microsoft.com/office/drawing/2014/main" id="{0E070AAF-5102-4318-B35D-13957B198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9">
              <a:extLst>
                <a:ext uri="{FF2B5EF4-FFF2-40B4-BE49-F238E27FC236}">
                  <a16:creationId xmlns:a16="http://schemas.microsoft.com/office/drawing/2014/main" id="{5436B656-AD36-4B2B-9198-4C370D8F7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9">
              <a:extLst>
                <a:ext uri="{FF2B5EF4-FFF2-40B4-BE49-F238E27FC236}">
                  <a16:creationId xmlns:a16="http://schemas.microsoft.com/office/drawing/2014/main" id="{2071E1E0-F515-47F5-A550-E9ED4393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4">
              <a:extLst>
                <a:ext uri="{FF2B5EF4-FFF2-40B4-BE49-F238E27FC236}">
                  <a16:creationId xmlns:a16="http://schemas.microsoft.com/office/drawing/2014/main" id="{7DCF15B1-1606-4701-8EC0-95112EC8F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5">
              <a:extLst>
                <a:ext uri="{FF2B5EF4-FFF2-40B4-BE49-F238E27FC236}">
                  <a16:creationId xmlns:a16="http://schemas.microsoft.com/office/drawing/2014/main" id="{8C9C97D2-7D94-41DB-B4EC-4B69B0D50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65F9D91C-5585-464F-8086-E5ED0ADB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6">
              <a:extLst>
                <a:ext uri="{FF2B5EF4-FFF2-40B4-BE49-F238E27FC236}">
                  <a16:creationId xmlns:a16="http://schemas.microsoft.com/office/drawing/2014/main" id="{99F6EA4E-7EF3-4B4A-BEA7-0D3D931C0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BA526659-F1A4-4042-A108-76CFB3DBD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9877EF40-90CB-4799-8572-4F4A5E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285DA720-E488-4A9B-A140-1F44737E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D38D4092-51E3-4A36-8175-82F5C85F4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6D5B3102-2CB4-4953-9813-30F073A29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AFCEC11A-95B5-4DF7-A30A-DD051FCDA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C37CBD80-4119-4E02-94C4-260BA62B5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id="{64EDD805-B615-4022-8A64-4554869C6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5">
              <a:extLst>
                <a:ext uri="{FF2B5EF4-FFF2-40B4-BE49-F238E27FC236}">
                  <a16:creationId xmlns:a16="http://schemas.microsoft.com/office/drawing/2014/main" id="{5A8DE9EF-D932-4386-88F7-1D0F5A2E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439362E-63A9-4091-92AF-0B620369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7">
              <a:extLst>
                <a:ext uri="{FF2B5EF4-FFF2-40B4-BE49-F238E27FC236}">
                  <a16:creationId xmlns:a16="http://schemas.microsoft.com/office/drawing/2014/main" id="{041EAA16-517F-47E9-AB9D-47740608E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8">
              <a:extLst>
                <a:ext uri="{FF2B5EF4-FFF2-40B4-BE49-F238E27FC236}">
                  <a16:creationId xmlns:a16="http://schemas.microsoft.com/office/drawing/2014/main" id="{E0071F9A-C5AF-4EA0-A186-BF24F089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9">
              <a:extLst>
                <a:ext uri="{FF2B5EF4-FFF2-40B4-BE49-F238E27FC236}">
                  <a16:creationId xmlns:a16="http://schemas.microsoft.com/office/drawing/2014/main" id="{8273660E-2FC8-4FED-8D67-CFF1D69A3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9">
              <a:extLst>
                <a:ext uri="{FF2B5EF4-FFF2-40B4-BE49-F238E27FC236}">
                  <a16:creationId xmlns:a16="http://schemas.microsoft.com/office/drawing/2014/main" id="{92B33B56-557D-46CD-89E8-FA7B9BFF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4">
              <a:extLst>
                <a:ext uri="{FF2B5EF4-FFF2-40B4-BE49-F238E27FC236}">
                  <a16:creationId xmlns:a16="http://schemas.microsoft.com/office/drawing/2014/main" id="{43EAC14F-C938-4BCE-A1EC-4E31AEC3B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45">
              <a:extLst>
                <a:ext uri="{FF2B5EF4-FFF2-40B4-BE49-F238E27FC236}">
                  <a16:creationId xmlns:a16="http://schemas.microsoft.com/office/drawing/2014/main" id="{5C3C5159-9C8B-4BC2-BDF4-DB4B56DF5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">
              <a:extLst>
                <a:ext uri="{FF2B5EF4-FFF2-40B4-BE49-F238E27FC236}">
                  <a16:creationId xmlns:a16="http://schemas.microsoft.com/office/drawing/2014/main" id="{50ECDAAF-E711-4CBA-AD5D-B5A352589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6">
              <a:extLst>
                <a:ext uri="{FF2B5EF4-FFF2-40B4-BE49-F238E27FC236}">
                  <a16:creationId xmlns:a16="http://schemas.microsoft.com/office/drawing/2014/main" id="{ABD3ADE5-C4C8-43BF-A004-1DB4E9767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0">
              <a:extLst>
                <a:ext uri="{FF2B5EF4-FFF2-40B4-BE49-F238E27FC236}">
                  <a16:creationId xmlns:a16="http://schemas.microsoft.com/office/drawing/2014/main" id="{E7018D39-07D6-4351-810D-29741E712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5">
              <a:extLst>
                <a:ext uri="{FF2B5EF4-FFF2-40B4-BE49-F238E27FC236}">
                  <a16:creationId xmlns:a16="http://schemas.microsoft.com/office/drawing/2014/main" id="{45EC1EF3-73E3-46EC-B05F-E68CE1676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7">
              <a:extLst>
                <a:ext uri="{FF2B5EF4-FFF2-40B4-BE49-F238E27FC236}">
                  <a16:creationId xmlns:a16="http://schemas.microsoft.com/office/drawing/2014/main" id="{D455521C-F22B-4367-ACA7-595CC4F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3">
              <a:extLst>
                <a:ext uri="{FF2B5EF4-FFF2-40B4-BE49-F238E27FC236}">
                  <a16:creationId xmlns:a16="http://schemas.microsoft.com/office/drawing/2014/main" id="{9B228660-6A2E-4C6F-9B6C-D7A7CC69D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7">
              <a:extLst>
                <a:ext uri="{FF2B5EF4-FFF2-40B4-BE49-F238E27FC236}">
                  <a16:creationId xmlns:a16="http://schemas.microsoft.com/office/drawing/2014/main" id="{C20DC9CF-6D6F-44D0-A7C5-3222D6A8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78BFEA79-09D0-47A0-8777-82867E0E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A150377E-0862-45D6-9912-9237A1F85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9">
              <a:extLst>
                <a:ext uri="{FF2B5EF4-FFF2-40B4-BE49-F238E27FC236}">
                  <a16:creationId xmlns:a16="http://schemas.microsoft.com/office/drawing/2014/main" id="{44B0C21D-2951-47F9-88CA-1F4E9853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4">
              <a:extLst>
                <a:ext uri="{FF2B5EF4-FFF2-40B4-BE49-F238E27FC236}">
                  <a16:creationId xmlns:a16="http://schemas.microsoft.com/office/drawing/2014/main" id="{E5B500A1-AF9B-49A1-B6B0-51FC17B8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5">
              <a:extLst>
                <a:ext uri="{FF2B5EF4-FFF2-40B4-BE49-F238E27FC236}">
                  <a16:creationId xmlns:a16="http://schemas.microsoft.com/office/drawing/2014/main" id="{E4D6D63F-DCA7-42C7-A1FF-844F40C5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8697CA0D-22DD-482E-9EBE-5AC02B1C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0F638DFA-E3FC-449B-A784-DC4E10846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30C58E92-3C12-4DDC-9E8B-6B8949D3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4">
              <a:extLst>
                <a:ext uri="{FF2B5EF4-FFF2-40B4-BE49-F238E27FC236}">
                  <a16:creationId xmlns:a16="http://schemas.microsoft.com/office/drawing/2014/main" id="{65C2555C-68ED-4AA1-8EC4-9ED08441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0">
              <a:extLst>
                <a:ext uri="{FF2B5EF4-FFF2-40B4-BE49-F238E27FC236}">
                  <a16:creationId xmlns:a16="http://schemas.microsoft.com/office/drawing/2014/main" id="{2E89B8BC-4B28-466A-9162-64BABFA9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5">
              <a:extLst>
                <a:ext uri="{FF2B5EF4-FFF2-40B4-BE49-F238E27FC236}">
                  <a16:creationId xmlns:a16="http://schemas.microsoft.com/office/drawing/2014/main" id="{CE1C577C-8272-42AD-BA80-547605EE3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8">
              <a:extLst>
                <a:ext uri="{FF2B5EF4-FFF2-40B4-BE49-F238E27FC236}">
                  <a16:creationId xmlns:a16="http://schemas.microsoft.com/office/drawing/2014/main" id="{9D6179B9-63A8-4087-B0D7-442412CB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9">
              <a:extLst>
                <a:ext uri="{FF2B5EF4-FFF2-40B4-BE49-F238E27FC236}">
                  <a16:creationId xmlns:a16="http://schemas.microsoft.com/office/drawing/2014/main" id="{CADD67EC-77B7-47BA-9D84-FC526915E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8">
              <a:extLst>
                <a:ext uri="{FF2B5EF4-FFF2-40B4-BE49-F238E27FC236}">
                  <a16:creationId xmlns:a16="http://schemas.microsoft.com/office/drawing/2014/main" id="{5CFAE0AC-B0B1-4BBD-A3B2-476B343D9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9">
              <a:extLst>
                <a:ext uri="{FF2B5EF4-FFF2-40B4-BE49-F238E27FC236}">
                  <a16:creationId xmlns:a16="http://schemas.microsoft.com/office/drawing/2014/main" id="{F33104F7-7254-4522-B3EF-B9391BA9D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95F2981E-6FD0-4E2E-9C96-25DDC8ABF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9">
              <a:extLst>
                <a:ext uri="{FF2B5EF4-FFF2-40B4-BE49-F238E27FC236}">
                  <a16:creationId xmlns:a16="http://schemas.microsoft.com/office/drawing/2014/main" id="{C4B43AF8-30C3-4D75-9592-EB022861F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CE0640-B5AC-420F-A979-4701983D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3B84E8-5A5A-4EC2-8C70-5A2A9E11A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3429" y="993105"/>
            <a:ext cx="6804460" cy="420132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SortedList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TValue&gt;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 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SortedList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are collection classes that can store key-value pairs</a:t>
            </a: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that are sorted by the keys based on the associated </a:t>
            </a:r>
            <a:r>
              <a:rPr kumimoji="0" lang="en-US" altLang="en-US" sz="1400" b="0" i="0" u="sng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hlinkClick r:id="rId2"/>
              </a:rPr>
              <a:t>IComparer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implementation. </a:t>
            </a: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For example, if the keys are of primitive types, then sorted in ascending order of keys.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C# supports generic and non-generic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SortedList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It is recommended to use generic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SortedList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TValue&gt;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because it performs faster and less error-prone than the non-generic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SortedList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30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F5AB0-85D3-4FB3-A4F3-077A16F0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6021937" cy="137282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Linked list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597D-8F96-4B9C-BDA1-6FAD79CA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1871330"/>
            <a:ext cx="6021936" cy="430563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urw-din"/>
              </a:rPr>
              <a:t>A </a:t>
            </a:r>
            <a:r>
              <a:rPr lang="en-US" b="0" i="0" u="sng" dirty="0">
                <a:effectLst/>
                <a:latin typeface="urw-din"/>
                <a:hlinkClick r:id="rId2"/>
              </a:rPr>
              <a:t>LinkedList </a:t>
            </a:r>
            <a:r>
              <a:rPr lang="en-US" b="0" i="0" dirty="0">
                <a:effectLst/>
                <a:latin typeface="urw-din"/>
              </a:rPr>
              <a:t>is a linear data structure which stores element in the non-contiguous location. The elements in a linked list are linked with each other using pointers. Or in other words, LinkedList consists of nodes where each node contains a data field and a reference(link) to the next node in the list.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In C#, LinkedList is the generic type of collection which is defined in </a:t>
            </a:r>
            <a:r>
              <a:rPr lang="en-US" b="1" i="0" dirty="0" err="1">
                <a:effectLst/>
                <a:latin typeface="urw-din"/>
              </a:rPr>
              <a:t>System.Collections.Generic</a:t>
            </a:r>
            <a:r>
              <a:rPr lang="en-US" b="0" i="0" dirty="0">
                <a:effectLst/>
                <a:latin typeface="urw-din"/>
              </a:rPr>
              <a:t> namespace.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BB3E56-58E4-4241-80A5-0A3DEA17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8159" y="47194"/>
            <a:ext cx="687615" cy="6763668"/>
            <a:chOff x="7571232" y="-41657"/>
            <a:chExt cx="687615" cy="686954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AC22CA4-E875-4C4A-8736-160F02E9C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9384" y="44594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8E99E9-915E-4D1B-86EE-C5E9F3396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0612" y="65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8A8FDF86-381B-4339-AE71-C739F33E5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66015" y="171790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89042F4A-7349-4093-838E-857FA6B2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569214" y="638107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D705AD75-E322-41A8-BE03-7027171AC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86915" y="671856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35514E55-A824-4255-99EC-9DFB1315E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5474" y="6471184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id="{C22CD2BF-BA4E-4802-9D93-23FBB1700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6307" y="620655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5">
              <a:extLst>
                <a:ext uri="{FF2B5EF4-FFF2-40B4-BE49-F238E27FC236}">
                  <a16:creationId xmlns:a16="http://schemas.microsoft.com/office/drawing/2014/main" id="{AE44CECE-5DC6-484C-941F-ADFB1DE2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2902" y="600674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23603EFD-E9B6-4B0B-AD51-2EC3A171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4886" y="5107014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698B95A2-61FA-47A8-9AC4-FC86F5B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7005" y="577252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B3F27A11-DA5F-4D16-9021-89BFF3A9A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2072" y="556720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0A6F2081-096E-434F-9362-3FA93153A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9572" y="530265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0">
              <a:extLst>
                <a:ext uri="{FF2B5EF4-FFF2-40B4-BE49-F238E27FC236}">
                  <a16:creationId xmlns:a16="http://schemas.microsoft.com/office/drawing/2014/main" id="{D66FE76B-2D2C-421A-96A9-7B2773C9F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6123" y="635714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1">
              <a:extLst>
                <a:ext uri="{FF2B5EF4-FFF2-40B4-BE49-F238E27FC236}">
                  <a16:creationId xmlns:a16="http://schemas.microsoft.com/office/drawing/2014/main" id="{C3FB7D92-FBC4-499B-A0C5-25F9B15F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26708" y="5245998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">
              <a:extLst>
                <a:ext uri="{FF2B5EF4-FFF2-40B4-BE49-F238E27FC236}">
                  <a16:creationId xmlns:a16="http://schemas.microsoft.com/office/drawing/2014/main" id="{BB8B5031-ED92-4F7A-BAB6-6861F7C1C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1278" y="5489668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3">
              <a:extLst>
                <a:ext uri="{FF2B5EF4-FFF2-40B4-BE49-F238E27FC236}">
                  <a16:creationId xmlns:a16="http://schemas.microsoft.com/office/drawing/2014/main" id="{27A8A654-6DE2-4BCB-9D41-3B5EE2AB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56063" y="5716325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607A85E2-1DBD-4BD7-981B-A8C9EEA9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9362" y="6059524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0">
              <a:extLst>
                <a:ext uri="{FF2B5EF4-FFF2-40B4-BE49-F238E27FC236}">
                  <a16:creationId xmlns:a16="http://schemas.microsoft.com/office/drawing/2014/main" id="{84FEDB90-F573-4741-B80C-B545B2048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30917" y="5454283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2">
              <a:extLst>
                <a:ext uri="{FF2B5EF4-FFF2-40B4-BE49-F238E27FC236}">
                  <a16:creationId xmlns:a16="http://schemas.microsoft.com/office/drawing/2014/main" id="{E9F00CB5-6EDE-4216-A827-D6E5FC26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29253" y="6598226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84B43DE-8FEB-48F2-B798-0F3AFC26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0438" y="413725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E98C2C7-3645-4E8F-B105-C48030245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3435" y="307694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D095602-3BCC-4049-A4A7-EC40A21F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86343" y="2070649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F785A0EA-EDA5-4619-98BD-1E38A3C5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94235" y="285893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A5BDB18-7690-4A4F-813D-ED9A798F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8806" y="138999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126589D-1974-485F-92A3-5DFFAE942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26283" y="4357686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1E6DAD4-1893-4F17-8A0C-2CD9C391C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6208" y="256981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DFDF8F60-AA94-4295-9584-DA9A188FD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0555" y="231645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E0B1BA57-59A8-4EC3-A4DD-360EC5F59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2047" y="4859753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40565820-A8BD-488E-A6BC-BAAE809BD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8806" y="11824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7133EA6-2281-475A-A9E7-BC27CA9A9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20638" y="184568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EBF7A90F-76FD-41D5-9200-E9E9A5653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0140" y="337379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A031B306-8A4E-4408-BAA1-A08462D35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8999" y="1600014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C0E76D3B-FD2D-4ACD-971E-8812EA21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2979" y="462713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190FC334-F110-446B-9879-2D5270CF8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28250" y="361144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CF1B3AF7-1319-410F-9471-1976F849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47171" y="384410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D4D42B48-99A8-456D-8ECA-1EE614DA8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5649" y="9210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2">
              <a:extLst>
                <a:ext uri="{FF2B5EF4-FFF2-40B4-BE49-F238E27FC236}">
                  <a16:creationId xmlns:a16="http://schemas.microsoft.com/office/drawing/2014/main" id="{D8C545C1-219C-4F48-8542-16731C1E1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9903" y="4513867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3">
              <a:extLst>
                <a:ext uri="{FF2B5EF4-FFF2-40B4-BE49-F238E27FC236}">
                  <a16:creationId xmlns:a16="http://schemas.microsoft.com/office/drawing/2014/main" id="{E4D1384D-D83E-49D0-82BB-79E202985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0654" y="3292952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4">
              <a:extLst>
                <a:ext uri="{FF2B5EF4-FFF2-40B4-BE49-F238E27FC236}">
                  <a16:creationId xmlns:a16="http://schemas.microsoft.com/office/drawing/2014/main" id="{E8D15F62-C841-4DBE-BB64-C90D85B2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73886" y="475687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ACB8A668-F91C-4758-8625-07AF8A0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89205" y="363408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6">
              <a:extLst>
                <a:ext uri="{FF2B5EF4-FFF2-40B4-BE49-F238E27FC236}">
                  <a16:creationId xmlns:a16="http://schemas.microsoft.com/office/drawing/2014/main" id="{601E9146-16D0-4D1C-B629-61EA4B8D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1676" y="20550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7">
              <a:extLst>
                <a:ext uri="{FF2B5EF4-FFF2-40B4-BE49-F238E27FC236}">
                  <a16:creationId xmlns:a16="http://schemas.microsoft.com/office/drawing/2014/main" id="{1A0E03CC-1FDE-4873-B0BB-8301F8864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84912" y="283245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8">
              <a:extLst>
                <a:ext uri="{FF2B5EF4-FFF2-40B4-BE49-F238E27FC236}">
                  <a16:creationId xmlns:a16="http://schemas.microsoft.com/office/drawing/2014/main" id="{718F55E1-6E8C-4D0B-B0DA-20285A1F7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0059" y="4169481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9">
              <a:extLst>
                <a:ext uri="{FF2B5EF4-FFF2-40B4-BE49-F238E27FC236}">
                  <a16:creationId xmlns:a16="http://schemas.microsoft.com/office/drawing/2014/main" id="{A8B1D553-DED4-4C5C-A9F3-7E1830682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1559" y="17727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0">
              <a:extLst>
                <a:ext uri="{FF2B5EF4-FFF2-40B4-BE49-F238E27FC236}">
                  <a16:creationId xmlns:a16="http://schemas.microsoft.com/office/drawing/2014/main" id="{704275AB-B0E7-44DA-A32C-1C68A7308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40638" y="12169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1">
              <a:extLst>
                <a:ext uri="{FF2B5EF4-FFF2-40B4-BE49-F238E27FC236}">
                  <a16:creationId xmlns:a16="http://schemas.microsoft.com/office/drawing/2014/main" id="{0F98D468-159E-4E0D-8BBD-E7BDA1D73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3308" y="2314625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2">
              <a:extLst>
                <a:ext uri="{FF2B5EF4-FFF2-40B4-BE49-F238E27FC236}">
                  <a16:creationId xmlns:a16="http://schemas.microsoft.com/office/drawing/2014/main" id="{5CF2824C-4E2B-4703-9DD0-066A81096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6571" y="254148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3">
              <a:extLst>
                <a:ext uri="{FF2B5EF4-FFF2-40B4-BE49-F238E27FC236}">
                  <a16:creationId xmlns:a16="http://schemas.microsoft.com/office/drawing/2014/main" id="{FBAF2A91-21A7-4C94-B141-7FF0283B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1445" y="304764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4">
              <a:extLst>
                <a:ext uri="{FF2B5EF4-FFF2-40B4-BE49-F238E27FC236}">
                  <a16:creationId xmlns:a16="http://schemas.microsoft.com/office/drawing/2014/main" id="{55FE32BA-56A4-49E1-BC42-A822ACD2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17543" y="143064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5">
              <a:extLst>
                <a:ext uri="{FF2B5EF4-FFF2-40B4-BE49-F238E27FC236}">
                  <a16:creationId xmlns:a16="http://schemas.microsoft.com/office/drawing/2014/main" id="{0862BF64-49C0-4848-A7D0-696A3A5F8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1395" y="501867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>
              <a:extLst>
                <a:ext uri="{FF2B5EF4-FFF2-40B4-BE49-F238E27FC236}">
                  <a16:creationId xmlns:a16="http://schemas.microsoft.com/office/drawing/2014/main" id="{57FC449F-CDE1-4C43-8963-BAA60ADD4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3109" y="385766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>
              <a:extLst>
                <a:ext uri="{FF2B5EF4-FFF2-40B4-BE49-F238E27FC236}">
                  <a16:creationId xmlns:a16="http://schemas.microsoft.com/office/drawing/2014/main" id="{F596D355-3845-4E8F-9C9B-FE20FCCA4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40777" y="1007809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7">
              <a:extLst>
                <a:ext uri="{FF2B5EF4-FFF2-40B4-BE49-F238E27FC236}">
                  <a16:creationId xmlns:a16="http://schemas.microsoft.com/office/drawing/2014/main" id="{44CEE89D-C51D-49F4-9B14-808A5CE75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46209" y="79130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8">
              <a:extLst>
                <a:ext uri="{FF2B5EF4-FFF2-40B4-BE49-F238E27FC236}">
                  <a16:creationId xmlns:a16="http://schemas.microsoft.com/office/drawing/2014/main" id="{C2E31682-6F2A-4CBD-B7CE-DCB14EC08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74141" y="182893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8">
              <a:extLst>
                <a:ext uri="{FF2B5EF4-FFF2-40B4-BE49-F238E27FC236}">
                  <a16:creationId xmlns:a16="http://schemas.microsoft.com/office/drawing/2014/main" id="{E49E6221-2BCE-4E46-BEE4-04926A412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79029" y="-2422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0">
              <a:extLst>
                <a:ext uri="{FF2B5EF4-FFF2-40B4-BE49-F238E27FC236}">
                  <a16:creationId xmlns:a16="http://schemas.microsoft.com/office/drawing/2014/main" id="{85D9D16E-A990-4AA7-A336-B635F893D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8595" y="3886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1">
              <a:extLst>
                <a:ext uri="{FF2B5EF4-FFF2-40B4-BE49-F238E27FC236}">
                  <a16:creationId xmlns:a16="http://schemas.microsoft.com/office/drawing/2014/main" id="{EB7E0A2E-7A63-423F-ACB7-39CB8AA60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5146" y="1207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1299E82C-D145-465D-8623-2B908BF31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5132" y="1734686"/>
            <a:ext cx="3393340" cy="33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59C48A9-2FAD-4CB2-9AF3-849F37D80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D8E70-667D-486B-8F13-B6B5F954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31" y="1180163"/>
            <a:ext cx="3910905" cy="4497674"/>
          </a:xfrm>
        </p:spPr>
        <p:txBody>
          <a:bodyPr>
            <a:normAutofit/>
          </a:bodyPr>
          <a:lstStyle/>
          <a:p>
            <a:pPr algn="ctr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</a:p>
        </p:txBody>
      </p:sp>
      <p:sp>
        <p:nvSpPr>
          <p:cNvPr id="14" name="Freeform 145">
            <a:extLst>
              <a:ext uri="{FF2B5EF4-FFF2-40B4-BE49-F238E27FC236}">
                <a16:creationId xmlns:a16="http://schemas.microsoft.com/office/drawing/2014/main" id="{B7D9EBFF-BE38-459C-8398-C529622C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218215" y="6458027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5">
            <a:extLst>
              <a:ext uri="{FF2B5EF4-FFF2-40B4-BE49-F238E27FC236}">
                <a16:creationId xmlns:a16="http://schemas.microsoft.com/office/drawing/2014/main" id="{AE183758-6556-4968-8BCD-BF6907D40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0208" y="6379390"/>
            <a:ext cx="127608" cy="97107"/>
          </a:xfrm>
          <a:custGeom>
            <a:avLst/>
            <a:gdLst>
              <a:gd name="T0" fmla="*/ 21 w 39"/>
              <a:gd name="T1" fmla="*/ 0 h 32"/>
              <a:gd name="T2" fmla="*/ 13 w 39"/>
              <a:gd name="T3" fmla="*/ 20 h 32"/>
              <a:gd name="T4" fmla="*/ 21 w 39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2">
                <a:moveTo>
                  <a:pt x="21" y="0"/>
                </a:moveTo>
                <a:cubicBezTo>
                  <a:pt x="39" y="2"/>
                  <a:pt x="32" y="32"/>
                  <a:pt x="13" y="20"/>
                </a:cubicBezTo>
                <a:cubicBezTo>
                  <a:pt x="3" y="23"/>
                  <a:pt x="0" y="1"/>
                  <a:pt x="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1">
            <a:extLst>
              <a:ext uri="{FF2B5EF4-FFF2-40B4-BE49-F238E27FC236}">
                <a16:creationId xmlns:a16="http://schemas.microsoft.com/office/drawing/2014/main" id="{377BE59D-AC3D-4975-A360-8CC5502A8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58445" y="6324969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44C9CE-DE8C-411B-B3CB-DC298AA9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8825" y="-31769"/>
            <a:ext cx="740657" cy="6354110"/>
            <a:chOff x="11168825" y="-31769"/>
            <a:chExt cx="740657" cy="6354110"/>
          </a:xfrm>
        </p:grpSpPr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8965F0E1-1C9F-466A-8B63-AE6A0A18F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6C7F7A9F-39EB-4986-88ED-7CC2D7F1E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F54E414E-1FB9-4B7E-B98B-FC408EF06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58B6B8AE-D28A-4D01-9590-81CA9E142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A983289D-FF74-405E-9900-40E892EA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6E6E8465-F7F7-4A12-9895-D7559F92A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19847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1044257E-F13F-4F72-B3A0-77BBAEF8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6991AD29-0D1D-4943-85B4-396F73331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846CC28C-BD2A-4B62-AE65-D758482D8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324" y="18933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5C52B10D-F487-4B22-AAB6-83D0D0BCA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5721E3D1-7C7D-4287-836E-E18E6C5E1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8B7115D0-6F96-43ED-9605-5D5776D0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964EAF63-4F75-48E9-839B-72629E0DF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15C8133D-1BB6-4D30-8E66-AC762418E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C900A5D4-F3A2-4DE0-A1FD-256F97AEE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06019569-CED4-4704-B16F-6C737355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C41AAEDF-2C2E-454F-9B1F-B292B6BDA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27635896-F471-440E-82B8-5F20AA0B6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362" y="11524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DCCE6371-0732-4622-BF9B-8CDAE655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A82995E3-5C87-4E54-948B-78EC02AF6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B4A33A69-BC3C-4807-BD4F-29051D4FA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8424" y="192673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77A8CCDF-F727-49B9-92B3-03C8E755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8061" y="53385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7">
              <a:extLst>
                <a:ext uri="{FF2B5EF4-FFF2-40B4-BE49-F238E27FC236}">
                  <a16:creationId xmlns:a16="http://schemas.microsoft.com/office/drawing/2014/main" id="{2F823EBE-29F9-4853-8151-44177E789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3826" y="221380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8">
              <a:extLst>
                <a:ext uri="{FF2B5EF4-FFF2-40B4-BE49-F238E27FC236}">
                  <a16:creationId xmlns:a16="http://schemas.microsoft.com/office/drawing/2014/main" id="{425EFE7D-59A7-408A-B7EC-3C1915D57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5732" y="114370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9">
              <a:extLst>
                <a:ext uri="{FF2B5EF4-FFF2-40B4-BE49-F238E27FC236}">
                  <a16:creationId xmlns:a16="http://schemas.microsoft.com/office/drawing/2014/main" id="{2A01DF9D-6D4D-42E2-B507-712276E6F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8929" y="1645028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0">
              <a:extLst>
                <a:ext uri="{FF2B5EF4-FFF2-40B4-BE49-F238E27FC236}">
                  <a16:creationId xmlns:a16="http://schemas.microsoft.com/office/drawing/2014/main" id="{FC81B218-8E4D-44A5-81A9-BE68BB688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5785" y="28602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1">
              <a:extLst>
                <a:ext uri="{FF2B5EF4-FFF2-40B4-BE49-F238E27FC236}">
                  <a16:creationId xmlns:a16="http://schemas.microsoft.com/office/drawing/2014/main" id="{BDCFABFF-C0E7-4320-A0AC-1E6A244F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6984" y="137352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2">
              <a:extLst>
                <a:ext uri="{FF2B5EF4-FFF2-40B4-BE49-F238E27FC236}">
                  <a16:creationId xmlns:a16="http://schemas.microsoft.com/office/drawing/2014/main" id="{434BFCB7-FEFD-4E62-AF0D-D31435E8E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87" y="85486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75F2A950-86FC-437D-9BAE-52430679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1653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26E9AED6-5A24-489F-8283-2D56A840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2566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FA389496-22E1-4F21-89B2-94F14A397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2539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848F2079-432D-439C-8E89-AC4BE924E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4648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92874069-C275-46A3-80AE-8D7C37DBD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158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42DFDE2E-0FF8-4A98-8841-8BB2C536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29293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BF5AE575-247A-4C81-A82D-E3958273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7694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DB8A4B63-89AB-4556-9AE8-89008B8A0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105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5BD141FA-1B13-4C53-84D6-001A33A37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4672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47B6077C-C574-45F3-8A6E-5B95B289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4658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667AAED-9B7E-40D4-95D3-804437E6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39499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ED4DD42F-20E4-4D5D-B0ED-03EFA335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058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1896D6C0-F361-4426-8D04-0083D15AA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6998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DD7C46C3-2ECB-4656-848D-9067E38A3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188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FFD18C07-0032-4C82-BE71-4D51ED4B7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4853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8950A694-3B9D-46EA-A0F3-7A6649D5C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D062DE1B-C68A-4A16-BEA3-B003CDAA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2A1C73D6-A2FB-465F-A15B-36AA5D01D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D55D7865-E6AE-415D-A8C4-7C5A32A3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B9672CA1-9BC0-425C-BF94-79F17939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08DFEA9A-A535-458A-9950-A3358C5AE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23245835-C289-45EA-B41A-1252725F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0AFB26ED-87DA-4AFB-AE43-2432C35B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253F6336-3C2D-45EB-B6CC-837D55DDD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0DA2D173-44B4-483D-A774-4184E409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0CB352C4-5B1D-4A74-8554-F4ECE8CD8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271B3474-6418-4288-8006-4098D84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A9248BB0-07AC-488D-A21C-C5A6A391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6CCB1591-9266-4539-8E7B-BD6948551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6E23B6C-5D63-47FA-AB5C-B5D0D11F4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8">
              <a:extLst>
                <a:ext uri="{FF2B5EF4-FFF2-40B4-BE49-F238E27FC236}">
                  <a16:creationId xmlns:a16="http://schemas.microsoft.com/office/drawing/2014/main" id="{1C0F9B2D-2AAA-4359-AC6B-E3FD5A0A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1">
              <a:extLst>
                <a:ext uri="{FF2B5EF4-FFF2-40B4-BE49-F238E27FC236}">
                  <a16:creationId xmlns:a16="http://schemas.microsoft.com/office/drawing/2014/main" id="{E9D87B5D-B1E8-4FCD-922C-3DEE976A3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7244" y="2708876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2">
              <a:extLst>
                <a:ext uri="{FF2B5EF4-FFF2-40B4-BE49-F238E27FC236}">
                  <a16:creationId xmlns:a16="http://schemas.microsoft.com/office/drawing/2014/main" id="{AF4AF7C2-3909-4813-BE0A-A413F45C2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6284" y="24335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3">
              <a:extLst>
                <a:ext uri="{FF2B5EF4-FFF2-40B4-BE49-F238E27FC236}">
                  <a16:creationId xmlns:a16="http://schemas.microsoft.com/office/drawing/2014/main" id="{A5099345-9081-4A89-99D9-EF03FD94F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5786" y="323006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4">
              <a:extLst>
                <a:ext uri="{FF2B5EF4-FFF2-40B4-BE49-F238E27FC236}">
                  <a16:creationId xmlns:a16="http://schemas.microsoft.com/office/drawing/2014/main" id="{B11A1299-8A1F-4956-B3C2-6D7354C8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0892" y="535319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5">
              <a:extLst>
                <a:ext uri="{FF2B5EF4-FFF2-40B4-BE49-F238E27FC236}">
                  <a16:creationId xmlns:a16="http://schemas.microsoft.com/office/drawing/2014/main" id="{813AD72B-F579-4FA3-B790-3413BEA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9243" y="300065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6">
              <a:extLst>
                <a:ext uri="{FF2B5EF4-FFF2-40B4-BE49-F238E27FC236}">
                  <a16:creationId xmlns:a16="http://schemas.microsoft.com/office/drawing/2014/main" id="{C38D88ED-8B91-49B6-B47B-B4F2F7A5C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4629" y="3520219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7">
              <a:extLst>
                <a:ext uri="{FF2B5EF4-FFF2-40B4-BE49-F238E27FC236}">
                  <a16:creationId xmlns:a16="http://schemas.microsoft.com/office/drawing/2014/main" id="{F3D8BECB-5A31-413A-BDF0-073C3C4C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3941" y="472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8">
              <a:extLst>
                <a:ext uri="{FF2B5EF4-FFF2-40B4-BE49-F238E27FC236}">
                  <a16:creationId xmlns:a16="http://schemas.microsoft.com/office/drawing/2014/main" id="{EAF19333-3DD2-43BA-BAAE-748D65A35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6426" y="421061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9">
              <a:extLst>
                <a:ext uri="{FF2B5EF4-FFF2-40B4-BE49-F238E27FC236}">
                  <a16:creationId xmlns:a16="http://schemas.microsoft.com/office/drawing/2014/main" id="{573E1D95-E168-45FC-AC44-2AB70BB57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321" y="4473061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0">
              <a:extLst>
                <a:ext uri="{FF2B5EF4-FFF2-40B4-BE49-F238E27FC236}">
                  <a16:creationId xmlns:a16="http://schemas.microsoft.com/office/drawing/2014/main" id="{CE894873-89D2-4FE3-A432-8E8603EB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830" y="3839052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1">
              <a:extLst>
                <a:ext uri="{FF2B5EF4-FFF2-40B4-BE49-F238E27FC236}">
                  <a16:creationId xmlns:a16="http://schemas.microsoft.com/office/drawing/2014/main" id="{513D056D-2B7A-4F18-80FE-05358FD3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3547" y="508820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2">
              <a:extLst>
                <a:ext uri="{FF2B5EF4-FFF2-40B4-BE49-F238E27FC236}">
                  <a16:creationId xmlns:a16="http://schemas.microsoft.com/office/drawing/2014/main" id="{83602C49-58ED-42C8-B7FD-65BACB954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8877" y="571180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3">
              <a:extLst>
                <a:ext uri="{FF2B5EF4-FFF2-40B4-BE49-F238E27FC236}">
                  <a16:creationId xmlns:a16="http://schemas.microsoft.com/office/drawing/2014/main" id="{E2E66761-0338-48F1-BE5A-8A5AF19DC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2634" y="59190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4">
              <a:extLst>
                <a:ext uri="{FF2B5EF4-FFF2-40B4-BE49-F238E27FC236}">
                  <a16:creationId xmlns:a16="http://schemas.microsoft.com/office/drawing/2014/main" id="{2F5694C3-9B6C-48D6-A828-9B393F17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8094" y="240897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3">
              <a:extLst>
                <a:ext uri="{FF2B5EF4-FFF2-40B4-BE49-F238E27FC236}">
                  <a16:creationId xmlns:a16="http://schemas.microsoft.com/office/drawing/2014/main" id="{4AB20198-2EC0-4574-A70E-9B7166C2F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9435" y="479689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4">
              <a:extLst>
                <a:ext uri="{FF2B5EF4-FFF2-40B4-BE49-F238E27FC236}">
                  <a16:creationId xmlns:a16="http://schemas.microsoft.com/office/drawing/2014/main" id="{4C97BB7D-625E-4D2D-BC87-785EDCB3C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839" y="356321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5">
              <a:extLst>
                <a:ext uri="{FF2B5EF4-FFF2-40B4-BE49-F238E27FC236}">
                  <a16:creationId xmlns:a16="http://schemas.microsoft.com/office/drawing/2014/main" id="{FC68E95F-01B4-4114-A7BD-32E3D314C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126" y="422606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7">
              <a:extLst>
                <a:ext uri="{FF2B5EF4-FFF2-40B4-BE49-F238E27FC236}">
                  <a16:creationId xmlns:a16="http://schemas.microsoft.com/office/drawing/2014/main" id="{B20BB92B-364F-4F10-9567-F286509A1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443" y="596268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9">
              <a:extLst>
                <a:ext uri="{FF2B5EF4-FFF2-40B4-BE49-F238E27FC236}">
                  <a16:creationId xmlns:a16="http://schemas.microsoft.com/office/drawing/2014/main" id="{D169AC19-639E-42F2-8431-2FB4D0983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0504" y="618305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6">
              <a:extLst>
                <a:ext uri="{FF2B5EF4-FFF2-40B4-BE49-F238E27FC236}">
                  <a16:creationId xmlns:a16="http://schemas.microsoft.com/office/drawing/2014/main" id="{E78E9D8E-286B-48D4-B196-79F4F76A7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018" y="6119642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974AB854-D28A-4EA2-BCAB-10CB78BAC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542" y="41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Freeform 118">
            <a:extLst>
              <a:ext uri="{FF2B5EF4-FFF2-40B4-BE49-F238E27FC236}">
                <a16:creationId xmlns:a16="http://schemas.microsoft.com/office/drawing/2014/main" id="{3A8CD798-CB25-45CA-B21C-641CF4610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207776" y="6698118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87">
            <a:extLst>
              <a:ext uri="{FF2B5EF4-FFF2-40B4-BE49-F238E27FC236}">
                <a16:creationId xmlns:a16="http://schemas.microsoft.com/office/drawing/2014/main" id="{39AEB1B0-022C-404F-BAD4-D137A7AC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4699" y="6633625"/>
            <a:ext cx="134697" cy="90579"/>
          </a:xfrm>
          <a:custGeom>
            <a:avLst/>
            <a:gdLst>
              <a:gd name="T0" fmla="*/ 27 w 41"/>
              <a:gd name="T1" fmla="*/ 0 h 30"/>
              <a:gd name="T2" fmla="*/ 41 w 41"/>
              <a:gd name="T3" fmla="*/ 19 h 30"/>
              <a:gd name="T4" fmla="*/ 27 w 41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0">
                <a:moveTo>
                  <a:pt x="27" y="0"/>
                </a:moveTo>
                <a:cubicBezTo>
                  <a:pt x="35" y="0"/>
                  <a:pt x="40" y="11"/>
                  <a:pt x="41" y="19"/>
                </a:cubicBezTo>
                <a:cubicBezTo>
                  <a:pt x="21" y="30"/>
                  <a:pt x="0" y="10"/>
                  <a:pt x="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8">
            <a:extLst>
              <a:ext uri="{FF2B5EF4-FFF2-40B4-BE49-F238E27FC236}">
                <a16:creationId xmlns:a16="http://schemas.microsoft.com/office/drawing/2014/main" id="{49DF50F8-4893-4663-A0A2-E4AD00AC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7521" y="6663369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E597B97D-6029-4707-998F-810E3CE69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00304"/>
              </p:ext>
            </p:extLst>
          </p:nvPr>
        </p:nvGraphicFramePr>
        <p:xfrm>
          <a:off x="5364127" y="567346"/>
          <a:ext cx="5430960" cy="571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793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36A9A-BFF0-4FBB-8226-0F936FED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>
            <a:normAutofit/>
          </a:bodyPr>
          <a:lstStyle/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Nullables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9AE4-BC8C-4E25-9BAA-D645EF71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2371813"/>
            <a:ext cx="6600308" cy="328017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In C#, Nullable is a concept that</a:t>
            </a:r>
            <a:r>
              <a:rPr lang="en-US" b="1" i="0" dirty="0">
                <a:effectLst/>
                <a:latin typeface="Roboto" panose="02000000000000000000" pitchFamily="2" charset="0"/>
              </a:rPr>
              <a:t> allows a type to hold an additional value null</a:t>
            </a:r>
            <a:r>
              <a:rPr lang="en-US" b="0" i="0" dirty="0">
                <a:effectLst/>
                <a:latin typeface="Roboto" panose="02000000000000000000" pitchFamily="2" charset="0"/>
              </a:rPr>
              <a:t>. In other words, we can make a variable Nullable, so, it can hold additional null value. All Nullable variables are the instances of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System.Nullable</a:t>
            </a:r>
            <a:r>
              <a:rPr lang="en-US" b="0" i="0" dirty="0">
                <a:effectLst/>
                <a:latin typeface="Roboto" panose="02000000000000000000" pitchFamily="2" charset="0"/>
              </a:rPr>
              <a:t>&lt;T&gt; struct.</a:t>
            </a:r>
            <a:endParaRPr lang="en-IN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6E004FE9-D601-4EFA-8BB7-F63486D5F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4833" y="2498437"/>
            <a:ext cx="3225728" cy="32257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422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061512-DEB6-4638-9292-91DD2546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AEE13-BDA1-4CC1-9C57-A005E564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41808"/>
            <a:ext cx="8206812" cy="1073862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Nullable Coalescing Operator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69762"/>
            <a:ext cx="12175432" cy="411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3F4F-3FCE-49B7-A354-07EDA807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1" y="2406037"/>
            <a:ext cx="5799130" cy="3119201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A null coalescing operator, in C#, is an operator that is used to</a:t>
            </a:r>
            <a:r>
              <a:rPr lang="en-US" b="1" i="0" dirty="0">
                <a:effectLst/>
                <a:latin typeface="Roboto" panose="02000000000000000000" pitchFamily="2" charset="0"/>
              </a:rPr>
              <a:t> check whether the value of a variable is null</a:t>
            </a:r>
            <a:r>
              <a:rPr lang="en-US" b="0" i="0" dirty="0">
                <a:effectLst/>
                <a:latin typeface="Roboto" panose="02000000000000000000" pitchFamily="2" charset="0"/>
              </a:rPr>
              <a:t>. It is represented by the symbol "??". The null coalescing operator allows for the selection of the first non-null value from a pair of values. It is used to set the default value for variables of nullable value type or reference type.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B666D3-7550-4348-AD73-27B831A5E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7075" y="-18787"/>
            <a:ext cx="1843554" cy="6861159"/>
            <a:chOff x="9487075" y="-18787"/>
            <a:chExt cx="1843554" cy="6861159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607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0625" y="104325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4861" y="125610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627" y="193010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081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8097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746" y="22609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2869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0234A262-1A84-446A-935F-3BDA4E38B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4752" y="19079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3765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5753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1436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4633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489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2688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2191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5982" y="1751917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3201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6422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0240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2">
              <a:extLst>
                <a:ext uri="{FF2B5EF4-FFF2-40B4-BE49-F238E27FC236}">
                  <a16:creationId xmlns:a16="http://schemas.microsoft.com/office/drawing/2014/main" id="{F1EE976D-D914-4545-9E10-F4A3C266A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1895" y="1929658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7579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6131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135" y="612748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4834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12" y="639089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214" y="667177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0171" y="663904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0965" y="646304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6655" y="627812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85814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1483" y="64735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0033" y="605725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048" y="610233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195" y="667477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7246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96A9BAB0-CBD6-492F-BAE1-D79E07902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5328" y="652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9804" y="60444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5CFF839-C981-434A-9445-4E5A71BA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721" y="62222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954EA9BB-25B0-4D52-B1FA-D7ADAD3FB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5778" y="649628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1">
              <a:extLst>
                <a:ext uri="{FF2B5EF4-FFF2-40B4-BE49-F238E27FC236}">
                  <a16:creationId xmlns:a16="http://schemas.microsoft.com/office/drawing/2014/main" id="{1CF36179-928E-45AE-BFCB-8A51031D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04784" y="6673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693918" y="60278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38047" y="63584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40367" y="6606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1124" y="620371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30489" y="643441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9198" y="652225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5427" y="63054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83" y="667879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F9B166DD-EFD8-42F3-A6E1-C6A4A0260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61752" y="140309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D432A7B3-E9F3-476E-9D42-6174AF694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4215" y="72244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F17E4864-342C-497A-A8C4-307CF70C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1617" y="19022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F2484BDA-CEC5-42AD-8874-C782F6A44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825" y="173253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1">
              <a:extLst>
                <a:ext uri="{FF2B5EF4-FFF2-40B4-BE49-F238E27FC236}">
                  <a16:creationId xmlns:a16="http://schemas.microsoft.com/office/drawing/2014/main" id="{4F6B7DAB-E92D-43BB-ACF1-F06D8925D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84215" y="51491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DDFDB6E2-654D-48A3-83FB-86F3AD241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496047" y="117812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ECD09C44-52C9-455A-865A-65084B500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14408" y="93246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F6C27999-BDBB-4644-8A53-B87F3F144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530170" y="282433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654163CC-9199-4986-9A5E-84365169D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83885" y="1216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id="{C744DB98-E4B6-40B4-92A4-5DC3D959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6965" y="138745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3618E05D-0BAF-4A26-858E-F0EF2BA89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6848" y="1105206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8506E091-91B5-45A6-B0D7-8778EF36C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45927" y="54936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A5F1AA22-6DD8-43AB-AC2B-AA9371DD9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798597" y="164707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id="{580946E1-6BC9-4EEE-AE4C-F8F08C8F1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01860" y="18739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06858C12-FAE6-4F6D-AAD0-BC164D3C6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22832" y="763091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FE64B3B9-8F70-4C7C-980A-CBFFDFB93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46066" y="34025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11402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8">
              <a:extLst>
                <a:ext uri="{FF2B5EF4-FFF2-40B4-BE49-F238E27FC236}">
                  <a16:creationId xmlns:a16="http://schemas.microsoft.com/office/drawing/2014/main" id="{22997A7B-4811-4158-8F88-483925650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879430" y="1161387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64748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59415" y="175692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44896" y="1960730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72093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92750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90347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3">
              <a:extLst>
                <a:ext uri="{FF2B5EF4-FFF2-40B4-BE49-F238E27FC236}">
                  <a16:creationId xmlns:a16="http://schemas.microsoft.com/office/drawing/2014/main" id="{B1A3BF1A-EF96-468A-B04F-AFDF6621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54699" y="20108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2350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58870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5741" y="4347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505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10" y="158864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8">
              <a:extLst>
                <a:ext uri="{FF2B5EF4-FFF2-40B4-BE49-F238E27FC236}">
                  <a16:creationId xmlns:a16="http://schemas.microsoft.com/office/drawing/2014/main" id="{11F9FD14-D3BA-43C4-96E8-5D5EE6AF3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1645" y="607297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950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20791" y="107488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3458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7528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1238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28159" y="669354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 descr="Asterisk">
            <a:extLst>
              <a:ext uri="{FF2B5EF4-FFF2-40B4-BE49-F238E27FC236}">
                <a16:creationId xmlns:a16="http://schemas.microsoft.com/office/drawing/2014/main" id="{D202A153-679D-4CEB-AFF5-B3E7638BF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5685" y="2406037"/>
            <a:ext cx="3074190" cy="30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2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AEB79-6AEE-456F-9C38-C3CA1A59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hardware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39CE8C-A514-4AA6-92D5-12BF21543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237997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68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02A01A-11A9-4213-8DFA-500AD0691A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976" y="142875"/>
          <a:ext cx="10522884" cy="608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78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EC7B0-2011-4B96-AF61-6E66BC64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DOTNET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BC46-37F7-4D83-857E-5B1D54C4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40" y="1501255"/>
            <a:ext cx="5108852" cy="390739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400" dirty="0"/>
              <a:t>Introduction to </a:t>
            </a:r>
            <a:r>
              <a:rPr lang="en-US" sz="1400" dirty="0" err="1"/>
              <a:t>.net</a:t>
            </a:r>
            <a:endParaRPr lang="en-US" sz="1400" dirty="0"/>
          </a:p>
          <a:p>
            <a:pPr>
              <a:lnSpc>
                <a:spcPct val="140000"/>
              </a:lnSpc>
            </a:pPr>
            <a:r>
              <a:rPr lang="en-US" sz="1400" dirty="0"/>
              <a:t>Four main components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400" dirty="0"/>
              <a:t>1.Common Language Runtime (CLR)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400" dirty="0"/>
              <a:t>2.Framework Class Library (FCL),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400" dirty="0"/>
              <a:t>3.Core Languages (WinForms, ASP.NET, and ADO.NET), and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400" dirty="0"/>
              <a:t>4.Other Modules (WCF, WPF, WF, Card Space, LINQ, Entity Framework, Parallel LINQ, Task Parallel Library, etc.)</a:t>
            </a:r>
          </a:p>
          <a:p>
            <a:pPr>
              <a:lnSpc>
                <a:spcPct val="140000"/>
              </a:lnSpc>
            </a:pPr>
            <a:r>
              <a:rPr lang="en-IN" sz="1400" dirty="0"/>
              <a:t>Dotnet framework class library</a:t>
            </a:r>
          </a:p>
          <a:p>
            <a:pPr>
              <a:lnSpc>
                <a:spcPct val="140000"/>
              </a:lnSpc>
            </a:pPr>
            <a:r>
              <a:rPr lang="en-IN" sz="1400" dirty="0"/>
              <a:t>namespaces</a:t>
            </a:r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9CC9-927C-44C9-9501-EE6121F8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1105647"/>
            <a:ext cx="3782139" cy="362174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C#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5813314"/>
            <a:ext cx="12192031" cy="653700"/>
            <a:chOff x="0" y="5833367"/>
            <a:chExt cx="12243348" cy="6537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62E993-A438-4378-AF00-B2545CBF6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187583"/>
              </p:ext>
            </p:extLst>
          </p:nvPr>
        </p:nvGraphicFramePr>
        <p:xfrm>
          <a:off x="5074567" y="876300"/>
          <a:ext cx="6525661" cy="453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3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3B06A-3296-4C82-A2C5-C35C2678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1105647"/>
            <a:ext cx="3782139" cy="362174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Tasks of Day1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5813314"/>
            <a:ext cx="12192031" cy="653700"/>
            <a:chOff x="0" y="5833367"/>
            <a:chExt cx="12243348" cy="6537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7F8D50-1E29-4883-BEDA-54471D3AC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350171"/>
              </p:ext>
            </p:extLst>
          </p:nvPr>
        </p:nvGraphicFramePr>
        <p:xfrm>
          <a:off x="5074567" y="876300"/>
          <a:ext cx="6525661" cy="453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66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0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5813314"/>
            <a:ext cx="12192031" cy="653700"/>
            <a:chOff x="0" y="5833367"/>
            <a:chExt cx="12243348" cy="6537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79" name="Content Placeholder 2">
            <a:extLst>
              <a:ext uri="{FF2B5EF4-FFF2-40B4-BE49-F238E27FC236}">
                <a16:creationId xmlns:a16="http://schemas.microsoft.com/office/drawing/2014/main" id="{EA0BE910-8845-4BA8-B5BC-57ED9599C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051565"/>
              </p:ext>
            </p:extLst>
          </p:nvPr>
        </p:nvGraphicFramePr>
        <p:xfrm>
          <a:off x="5074567" y="876300"/>
          <a:ext cx="6525661" cy="453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4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B68FB-C9A1-4D80-9522-4F5774D6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types</a:t>
            </a:r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4CABF5-9067-42A7-A9A9-A4A9A2B05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517057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394081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1890</Words>
  <Application>Microsoft Office PowerPoint</Application>
  <PresentationFormat>Widescreen</PresentationFormat>
  <Paragraphs>159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Avenir Next LT Pro</vt:lpstr>
      <vt:lpstr>Calibri</vt:lpstr>
      <vt:lpstr>Consolas</vt:lpstr>
      <vt:lpstr>Courier New</vt:lpstr>
      <vt:lpstr>Modern Love</vt:lpstr>
      <vt:lpstr>Roboto</vt:lpstr>
      <vt:lpstr>urw-din</vt:lpstr>
      <vt:lpstr>Verdana</vt:lpstr>
      <vt:lpstr>BohemianVTI</vt:lpstr>
      <vt:lpstr>Technical training</vt:lpstr>
      <vt:lpstr>Introduction  </vt:lpstr>
      <vt:lpstr>Computer hardware</vt:lpstr>
      <vt:lpstr>PowerPoint Presentation</vt:lpstr>
      <vt:lpstr>DOTNET</vt:lpstr>
      <vt:lpstr>C#</vt:lpstr>
      <vt:lpstr>Tasks of Day1</vt:lpstr>
      <vt:lpstr>PowerPoint Presentation</vt:lpstr>
      <vt:lpstr>Data types</vt:lpstr>
      <vt:lpstr>Operators</vt:lpstr>
      <vt:lpstr>Type casting</vt:lpstr>
      <vt:lpstr>Conditional Statements</vt:lpstr>
      <vt:lpstr>Control  statements</vt:lpstr>
      <vt:lpstr>PowerPoint Presentation</vt:lpstr>
      <vt:lpstr>Pass by value</vt:lpstr>
      <vt:lpstr>Pass by Reference</vt:lpstr>
      <vt:lpstr>Pass by Out</vt:lpstr>
      <vt:lpstr>Array</vt:lpstr>
      <vt:lpstr>Single and Multi Dimensional Array </vt:lpstr>
      <vt:lpstr>Jagged Arrays </vt:lpstr>
      <vt:lpstr>Params Array</vt:lpstr>
      <vt:lpstr>Collections</vt:lpstr>
      <vt:lpstr>Array list</vt:lpstr>
      <vt:lpstr>list</vt:lpstr>
      <vt:lpstr>Sorted list</vt:lpstr>
      <vt:lpstr>Linked list</vt:lpstr>
      <vt:lpstr>Dictionary</vt:lpstr>
      <vt:lpstr>Nullables</vt:lpstr>
      <vt:lpstr>Nullable Coalescing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KUCHE Shree</dc:creator>
  <cp:lastModifiedBy>KUCHE DIVYASHREE</cp:lastModifiedBy>
  <cp:revision>2</cp:revision>
  <dcterms:created xsi:type="dcterms:W3CDTF">2022-03-03T08:42:03Z</dcterms:created>
  <dcterms:modified xsi:type="dcterms:W3CDTF">2022-03-04T14:01:15Z</dcterms:modified>
</cp:coreProperties>
</file>