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2029-0A31-4A6A-985D-995F51C1A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C1C79-87CB-452F-AC19-DB38ADC32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5A748-7A9B-4FD6-8DC8-8607BF67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1C3ED-9598-477D-9C3E-D881C343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57CC-F549-4EAC-A304-D7300C41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140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5CA5-5045-480C-811A-D0D64800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9D43B-5384-46B7-AB8A-F30993F4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7A4F6-814F-4E1A-B72E-B8691F3F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0585-2DA5-4F81-930C-61263BCD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2213-94CA-4214-8D05-EDA964A0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796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F4FF7-2990-430B-8515-AF7699F92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6508D-F4B5-45C1-9571-73E4B696A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EA07-4920-4857-9DC5-19FA251D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AB7AC-95ED-4782-83B7-C8921C5C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51B8B-5DF7-409B-A8F4-24A01C6C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81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65B8-A804-427A-84EC-AE9FF4AF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F5A6-70BD-4CA7-A95C-EF323B206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6737C-28DE-42CD-82AE-82C977E1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20A67-71EF-4C06-9341-C8E42F06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318CB-6747-4298-BB94-5692AD98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33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B6E9-4CED-45B5-89E9-16C551D9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981E-E98C-4F80-8E86-6F0EB2AA4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2458-C63E-4B96-B3BB-4B421469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818FD-4064-4DC3-A294-AC407896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E594-1CEC-4D99-9051-2C41F0E1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31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3B25-4FA1-4A11-AB36-7DF23B9D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D895-36C6-4F13-A679-C9BDFF1CB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62B9D-EBDF-47D7-AC05-4B3F0C37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5FFD7-8DE6-41A2-BDD0-E660DE58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DD404-56BB-4904-96BF-731BA02D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4A40F-0E88-4EAD-860B-681979FC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65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E34A-F513-4627-8F71-A98FEF2B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FB27C-E557-4A99-8BE2-FF6F207B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78683-3B69-41F5-88D0-6CB4C9042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D28B-B09E-48DC-B32F-7E5BC4209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9EA6F-A7CD-42FF-8278-A5D5867D5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55DBF-3665-43DC-8207-D18FD254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5B087-7BB0-4BEA-841B-2FB85485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1893C-69E2-479B-9728-56996772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51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9234-5991-4689-A6E1-CC5EA5E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21FBB-2B10-4B68-A422-9E21C84E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4496-72E4-4702-BACD-0940D67E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70E8D-8CE8-4535-9847-8A8571B6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189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20D3B-1D86-4D46-B388-91F39AA8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88992-4507-40AC-98BB-9C13A9AD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3420D-E347-495C-9FC3-8BEB7ED7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632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DE20-1444-441B-9FD3-349F4F2D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E481-101F-476D-8FF3-55D5F4BB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1EA2B-2DAB-4137-AE78-EAB85FA8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4C6DA-DC2B-4EA4-BDC1-3AB8B0DC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3F7C5-7E11-4BE9-8BCB-31652C08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5DC73-7F9B-4310-BBF7-7B7BD579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541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BCB4-B243-44F1-83FA-2A83965D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0C4FE-558C-4F59-9A09-4EED1A2F9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536AD-71E2-4F53-A4BD-A7305C718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7F36F-C9E3-488A-8C8F-0B75239B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6A01C-106B-48EB-B612-58408DE4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DC643-1F32-4FD1-BA90-457CDFC6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482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9B559-42AE-4649-9485-BF4EF2F3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025E5-96C0-4C9E-9E1F-D3645D61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94861-C865-4C96-A75F-C700D5F59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DD506-6613-4D16-A286-CBC4F2CAC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5A390-9C72-4CDC-AC33-E14E1A9B4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674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B00F-474C-4656-93DF-2BDB33876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Zalévání</a:t>
            </a:r>
            <a:r>
              <a:rPr lang="en-US" sz="4400" dirty="0"/>
              <a:t> </a:t>
            </a:r>
            <a:r>
              <a:rPr lang="en-US" sz="4400" dirty="0" err="1"/>
              <a:t>kytky</a:t>
            </a:r>
            <a:r>
              <a:rPr lang="en-US" sz="4400" dirty="0"/>
              <a:t> a </a:t>
            </a:r>
            <a:r>
              <a:rPr lang="en-US" sz="4400" dirty="0" err="1"/>
              <a:t>ovládání</a:t>
            </a:r>
            <a:r>
              <a:rPr lang="en-US" sz="4400" dirty="0"/>
              <a:t> LED </a:t>
            </a:r>
            <a:r>
              <a:rPr lang="en-US" sz="4400" dirty="0" err="1"/>
              <a:t>diod</a:t>
            </a:r>
            <a:endParaRPr lang="cs-CZ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CF5FA-C14E-4A84-BE96-8B563406F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Tomáš Kuchař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43106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5735-7A46-4863-ACE1-721565A8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vytvořil</a:t>
            </a:r>
            <a:r>
              <a:rPr lang="en-US" dirty="0"/>
              <a:t>: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941C-49BA-4C1E-B979-33895C3F6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24292E"/>
                </a:solidFill>
                <a:effectLst/>
                <a:latin typeface="-apple-system"/>
              </a:rPr>
              <a:t>systém pro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manuální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automatické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zalévání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květiny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E"/>
                </a:solidFill>
                <a:latin typeface="-apple-system"/>
              </a:rPr>
              <a:t>kontrolu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hladiny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vody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v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nádrži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+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upozornění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bzučákem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pokud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došla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24292E"/>
                </a:solidFill>
                <a:effectLst/>
                <a:latin typeface="-apple-system"/>
              </a:rPr>
              <a:t>rozsvěcení a nastavování barvy pásu LED diod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E"/>
                </a:solidFill>
                <a:latin typeface="-apple-system"/>
              </a:rPr>
              <a:t>měření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vlhkosti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půdy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u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květiny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–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nepodařilo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se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podle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představ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981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2B18-3722-4103-9A3F-A760D159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65125"/>
            <a:ext cx="10944225" cy="1325563"/>
          </a:xfrm>
        </p:spPr>
        <p:txBody>
          <a:bodyPr/>
          <a:lstStyle/>
          <a:p>
            <a:r>
              <a:rPr lang="en-US" dirty="0" err="1"/>
              <a:t>Použité</a:t>
            </a:r>
            <a:r>
              <a:rPr lang="en-US" dirty="0"/>
              <a:t> </a:t>
            </a:r>
            <a:r>
              <a:rPr lang="en-US" dirty="0" err="1"/>
              <a:t>součástky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085E-4D2D-48AE-A9AD-64B779815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Raspberry Pi 3B</a:t>
            </a:r>
          </a:p>
          <a:p>
            <a:r>
              <a:rPr lang="en-US" sz="2000" dirty="0" err="1"/>
              <a:t>Napájecí</a:t>
            </a:r>
            <a:r>
              <a:rPr lang="en-US" sz="2000" dirty="0"/>
              <a:t> </a:t>
            </a:r>
            <a:r>
              <a:rPr lang="en-US" sz="2000" dirty="0" err="1"/>
              <a:t>zdroj</a:t>
            </a:r>
            <a:r>
              <a:rPr lang="en-US" sz="2000" dirty="0"/>
              <a:t> 12V</a:t>
            </a:r>
          </a:p>
          <a:p>
            <a:r>
              <a:rPr lang="en-US" sz="2000" dirty="0"/>
              <a:t>RGB LED </a:t>
            </a:r>
            <a:r>
              <a:rPr lang="en-US" sz="2000" dirty="0" err="1"/>
              <a:t>páska</a:t>
            </a:r>
            <a:r>
              <a:rPr lang="en-US" sz="2000" dirty="0"/>
              <a:t> SMD 5050</a:t>
            </a:r>
          </a:p>
          <a:p>
            <a:r>
              <a:rPr lang="en-US" sz="2000" dirty="0" err="1"/>
              <a:t>Vodní</a:t>
            </a:r>
            <a:r>
              <a:rPr lang="en-US" sz="2000" dirty="0"/>
              <a:t> </a:t>
            </a:r>
            <a:r>
              <a:rPr lang="en-US" sz="2000" dirty="0" err="1"/>
              <a:t>čerpadlo</a:t>
            </a:r>
            <a:endParaRPr lang="en-US" sz="2000" dirty="0"/>
          </a:p>
          <a:p>
            <a:r>
              <a:rPr lang="en-US" sz="2000" dirty="0" err="1"/>
              <a:t>Senzor</a:t>
            </a:r>
            <a:r>
              <a:rPr lang="en-US" sz="2000" dirty="0"/>
              <a:t> </a:t>
            </a:r>
            <a:r>
              <a:rPr lang="en-US" sz="2000" dirty="0" err="1"/>
              <a:t>hladiny</a:t>
            </a:r>
            <a:r>
              <a:rPr lang="en-US" sz="2000" dirty="0"/>
              <a:t> </a:t>
            </a:r>
            <a:r>
              <a:rPr lang="en-US" sz="2000" dirty="0" err="1"/>
              <a:t>vody</a:t>
            </a:r>
            <a:endParaRPr lang="en-US" sz="2000" dirty="0"/>
          </a:p>
          <a:p>
            <a:r>
              <a:rPr lang="en-US" sz="2000" dirty="0" err="1"/>
              <a:t>Senzor</a:t>
            </a:r>
            <a:r>
              <a:rPr lang="en-US" sz="2000" dirty="0"/>
              <a:t> </a:t>
            </a:r>
            <a:r>
              <a:rPr lang="en-US" sz="2000" dirty="0" err="1"/>
              <a:t>vlhkosti</a:t>
            </a:r>
            <a:r>
              <a:rPr lang="en-US" sz="2000" dirty="0"/>
              <a:t> </a:t>
            </a:r>
            <a:r>
              <a:rPr lang="en-US" sz="2000" dirty="0" err="1"/>
              <a:t>půdy</a:t>
            </a:r>
            <a:r>
              <a:rPr lang="en-US" sz="2000" dirty="0"/>
              <a:t> YL-38</a:t>
            </a:r>
          </a:p>
          <a:p>
            <a:r>
              <a:rPr lang="en-US" sz="2000" dirty="0"/>
              <a:t>4x N-</a:t>
            </a:r>
            <a:r>
              <a:rPr lang="en-US" sz="2000" dirty="0" err="1"/>
              <a:t>kanálový</a:t>
            </a:r>
            <a:r>
              <a:rPr lang="en-US" sz="2000" dirty="0"/>
              <a:t> MOSFET transistor</a:t>
            </a:r>
          </a:p>
          <a:p>
            <a:r>
              <a:rPr lang="en-US" sz="2000" dirty="0" err="1"/>
              <a:t>Bzučák</a:t>
            </a:r>
            <a:r>
              <a:rPr lang="en-US" sz="2000" dirty="0"/>
              <a:t> LD-BZEG-1203</a:t>
            </a:r>
            <a:endParaRPr lang="cs-CZ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CEB69-7133-48B4-A613-6226D4504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188" y="4403726"/>
            <a:ext cx="2221812" cy="2184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4E7095-DB63-48D3-8D73-BBDE3DCE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39" y="4463344"/>
            <a:ext cx="2884071" cy="2029531"/>
          </a:xfrm>
          <a:prstGeom prst="rect">
            <a:avLst/>
          </a:prstGeom>
        </p:spPr>
      </p:pic>
      <p:pic>
        <p:nvPicPr>
          <p:cNvPr id="2050" name="Picture 2" descr="YL-38 Moisture Meter (YL-69 Sensor) - Arduino Project Hub">
            <a:extLst>
              <a:ext uri="{FF2B5EF4-FFF2-40B4-BE49-F238E27FC236}">
                <a16:creationId xmlns:a16="http://schemas.microsoft.com/office/drawing/2014/main" id="{96A006AC-133C-449A-A7D8-56FAD926C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4584122"/>
            <a:ext cx="2431882" cy="182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3859CC-400E-4AC7-8F5C-054683B350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4" b="13533"/>
          <a:stretch/>
        </p:blipFill>
        <p:spPr>
          <a:xfrm>
            <a:off x="5234516" y="365125"/>
            <a:ext cx="6709833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66F6618-7ABF-4742-B32A-CBB70B279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666750"/>
            <a:ext cx="9525000" cy="5524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DCC79-A136-4731-9F8F-08828DEC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Schéma</a:t>
            </a:r>
            <a:r>
              <a:rPr lang="en-US" dirty="0"/>
              <a:t> </a:t>
            </a:r>
            <a:r>
              <a:rPr lang="en-US" dirty="0" err="1"/>
              <a:t>zapojení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179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0CD1-25F4-4812-BC02-ACDDC7DA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2356B-95DD-4270-9433-2A439DD1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Operační</a:t>
            </a:r>
            <a:r>
              <a:rPr lang="en-US" dirty="0"/>
              <a:t> system Raspbian Lite </a:t>
            </a:r>
            <a:r>
              <a:rPr lang="en-US" dirty="0" err="1"/>
              <a:t>na</a:t>
            </a:r>
            <a:r>
              <a:rPr lang="en-US" dirty="0"/>
              <a:t> Raspberry Pi</a:t>
            </a:r>
          </a:p>
          <a:p>
            <a:r>
              <a:rPr lang="en-US" dirty="0"/>
              <a:t>Backend: java + pi4j + spring boot</a:t>
            </a:r>
          </a:p>
          <a:p>
            <a:r>
              <a:rPr lang="en-US" dirty="0"/>
              <a:t>Frontend: </a:t>
            </a:r>
            <a:r>
              <a:rPr lang="en-US" dirty="0" err="1"/>
              <a:t>webový</a:t>
            </a:r>
            <a:r>
              <a:rPr lang="en-US" dirty="0"/>
              <a:t> server </a:t>
            </a:r>
            <a:r>
              <a:rPr lang="en-US" dirty="0" err="1"/>
              <a:t>pomocí</a:t>
            </a:r>
            <a:r>
              <a:rPr lang="en-US" dirty="0"/>
              <a:t> spring boot + </a:t>
            </a:r>
            <a:r>
              <a:rPr lang="en-US" dirty="0" err="1"/>
              <a:t>vaadin</a:t>
            </a:r>
            <a:r>
              <a:rPr lang="en-US" dirty="0"/>
              <a:t> 14</a:t>
            </a:r>
          </a:p>
        </p:txBody>
      </p:sp>
    </p:spTree>
    <p:extLst>
      <p:ext uri="{BB962C8B-B14F-4D97-AF65-F5344CB8AC3E}">
        <p14:creationId xmlns:p14="http://schemas.microsoft.com/office/powerpoint/2010/main" val="123930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623C49-EE38-424B-BFC5-FC3C1A98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92" y="0"/>
            <a:ext cx="8979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2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Zalévání kytky a ovládání LED diod</vt:lpstr>
      <vt:lpstr>V projektu jsem vytvořil:</vt:lpstr>
      <vt:lpstr>Použité součástky</vt:lpstr>
      <vt:lpstr>Schéma zapojení</vt:lpstr>
      <vt:lpstr>Technologie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 NI-IOT</dc:title>
  <dc:creator>Kuchar, Tomas</dc:creator>
  <cp:lastModifiedBy>Kuchar, Tomas</cp:lastModifiedBy>
  <cp:revision>8</cp:revision>
  <dcterms:created xsi:type="dcterms:W3CDTF">2021-04-01T14:18:59Z</dcterms:created>
  <dcterms:modified xsi:type="dcterms:W3CDTF">2021-05-13T12:48:16Z</dcterms:modified>
</cp:coreProperties>
</file>