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21B7-3A3F-4B27-B75D-958A6009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24922-44D7-4A51-89CC-D2980A17C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900D-7865-48BD-A340-B7484F8B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A6B2B-D3FE-4BD5-8D1A-109E4BE5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DF612-25AC-487A-8916-B2D53A2F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7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864A-49C0-4839-B10E-75D97952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D3E99-72D1-4D02-B94F-241E65C1C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1828-E563-43BA-8447-75682BF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D1042-B2C5-44BE-A4D1-A1BBCBC7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D23B-CEB3-4B08-B566-24D3E51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2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C358E-8281-4E48-B47D-9DCF17035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D194E-FD8D-49D5-86EE-608FC092E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23003-7B1E-4A9C-ADD4-D066D9B1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C31E-6756-4588-BC06-1526E4B4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A42B-B697-4747-9050-0548AF6C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7324-C048-4632-A0BB-7069C502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6519-B819-4060-92B9-D00D67F6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29B4-79E6-44E2-B077-307CAF5C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0FD0-E9D1-47E5-B4DD-FB08C033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CEDF-4DF4-464D-9B62-95D7707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4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6CA2-3EDD-4649-A0B2-96974C29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8FC06-5545-4FA5-AE0B-3DC3460BD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3EC4-902B-4BB7-A551-44056B82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C1C8-5F4C-4FAC-B731-6D4FA9B1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B28A-9F46-4005-90B0-428DBAAB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2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70C6-84D9-4395-AAC8-EEE0A42B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D215-9F9B-4757-A4C4-6BCF58C90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A253F-A595-44AE-9CFA-C12759AF9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C6145-824F-4D2C-A778-1BEC39A4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DE8E-19E4-4128-B2BE-1AE0BE6F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052F4-4C0B-4E8D-9AB3-864891F4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56C5-625B-4501-9EBD-C48F0B6F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9BD5-E01A-408C-9AE0-F0A9F5C7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44A7E-43F9-4C7F-9357-D56C5373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2CA06-50E2-4456-93B7-876C45CCE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9E57E-E290-45EA-A0D8-04CF9973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B065A-9EFA-4A98-BC41-8EEC8A89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A70AF-FC38-442C-B72D-EFC949D2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BDC25-16AF-4DFC-8472-EE2BD78B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48FF-1615-4E14-9765-122C94F7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0D059-B30E-413E-84F3-4405D85D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B29F9-F183-4357-A757-B40BF627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12CCE-B7B4-479F-B6D5-7B9B2514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3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4E0C7-E9E1-4965-815D-65CCBC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F7D2D-FA38-41F0-B53F-1A214EC6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BFB7-F17B-4EB1-AEB4-AE82200A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7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D089-FB9D-4EEB-B4F5-417C8B0D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A6938-7CB9-4A9B-B46A-1C336655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A4CB6-C55D-4A5B-8D42-AF67D1F14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30202-0B49-4FC5-8D57-B90A1C08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7B3D-8DF3-4EDD-9731-2B7902C8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0E36-9C2C-4548-88E7-458EFF0A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83EA-B07E-43E2-BC7D-07B27C0A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3D958-DE94-41EA-BFD5-DB5D28DE5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952C5-2873-4133-9889-5DAA0A01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6ABD-4BFD-4D09-9D3D-823153BB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A21F9-83C9-4DAE-B8A1-9F44663E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50BE-FCB9-43B5-82F4-08333EAB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4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B1D0E-A9A5-4F78-B821-ADCD214D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E1D1-EC15-48FC-B9E8-AC8D96085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17AB-74DA-4FF8-845F-0D5E4950A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FB53A-40CC-4B8F-928E-E5DD457B7FD4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A311-75A5-4908-8BCD-B83E6A3A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7D572-824A-4177-B123-6D63C696B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60EF-6B2B-41FA-9505-9A576CE86C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9C8C75-0CEB-4CEE-AE91-CDC83721A69B}"/>
              </a:ext>
            </a:extLst>
          </p:cNvPr>
          <p:cNvCxnSpPr>
            <a:cxnSpLocks/>
          </p:cNvCxnSpPr>
          <p:nvPr/>
        </p:nvCxnSpPr>
        <p:spPr>
          <a:xfrm>
            <a:off x="7952909" y="3184515"/>
            <a:ext cx="1465099" cy="4216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E0EA543-D868-4974-ABB4-121B5E95CC92}"/>
              </a:ext>
            </a:extLst>
          </p:cNvPr>
          <p:cNvCxnSpPr>
            <a:cxnSpLocks/>
          </p:cNvCxnSpPr>
          <p:nvPr/>
        </p:nvCxnSpPr>
        <p:spPr>
          <a:xfrm>
            <a:off x="6528758" y="3291771"/>
            <a:ext cx="1558034" cy="2928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C384097-F497-4FBF-A200-E98AC7FD4366}"/>
              </a:ext>
            </a:extLst>
          </p:cNvPr>
          <p:cNvCxnSpPr>
            <a:cxnSpLocks/>
          </p:cNvCxnSpPr>
          <p:nvPr/>
        </p:nvCxnSpPr>
        <p:spPr>
          <a:xfrm>
            <a:off x="4861726" y="3314535"/>
            <a:ext cx="1811453" cy="4016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5795832-A5CE-45A8-8AE7-2B2030889459}"/>
              </a:ext>
            </a:extLst>
          </p:cNvPr>
          <p:cNvCxnSpPr>
            <a:cxnSpLocks/>
          </p:cNvCxnSpPr>
          <p:nvPr/>
        </p:nvCxnSpPr>
        <p:spPr>
          <a:xfrm>
            <a:off x="3086642" y="3264332"/>
            <a:ext cx="1871662" cy="4114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FAE9528F-8D2E-43FB-85B4-D585020AF02C}"/>
              </a:ext>
            </a:extLst>
          </p:cNvPr>
          <p:cNvSpPr/>
          <p:nvPr/>
        </p:nvSpPr>
        <p:spPr>
          <a:xfrm>
            <a:off x="1198702" y="610801"/>
            <a:ext cx="2607932" cy="4057649"/>
          </a:xfrm>
          <a:prstGeom prst="frame">
            <a:avLst>
              <a:gd name="adj1" fmla="val 11318"/>
            </a:avLst>
          </a:prstGeom>
          <a:ln>
            <a:solidFill>
              <a:schemeClr val="accent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9526F5CF-92C8-4D1D-887E-9C4F0E9CB820}"/>
              </a:ext>
            </a:extLst>
          </p:cNvPr>
          <p:cNvSpPr/>
          <p:nvPr/>
        </p:nvSpPr>
        <p:spPr>
          <a:xfrm>
            <a:off x="3327311" y="1048428"/>
            <a:ext cx="2105025" cy="3495674"/>
          </a:xfrm>
          <a:prstGeom prst="frame">
            <a:avLst>
              <a:gd name="adj1" fmla="val 10642"/>
            </a:avLst>
          </a:prstGeom>
          <a:ln>
            <a:solidFill>
              <a:schemeClr val="accent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F421FF46-570E-4CF6-B4F2-2856ECE9968D}"/>
              </a:ext>
            </a:extLst>
          </p:cNvPr>
          <p:cNvSpPr/>
          <p:nvPr/>
        </p:nvSpPr>
        <p:spPr>
          <a:xfrm>
            <a:off x="5006784" y="1041596"/>
            <a:ext cx="2105025" cy="3495674"/>
          </a:xfrm>
          <a:prstGeom prst="frame">
            <a:avLst>
              <a:gd name="adj1" fmla="val 8832"/>
            </a:avLst>
          </a:prstGeom>
          <a:ln>
            <a:solidFill>
              <a:schemeClr val="accent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B7A125BF-95B8-4518-ABBE-1F83947D4952}"/>
              </a:ext>
            </a:extLst>
          </p:cNvPr>
          <p:cNvSpPr/>
          <p:nvPr/>
        </p:nvSpPr>
        <p:spPr>
          <a:xfrm>
            <a:off x="6777072" y="1510136"/>
            <a:ext cx="1630937" cy="2723031"/>
          </a:xfrm>
          <a:prstGeom prst="frame">
            <a:avLst>
              <a:gd name="adj1" fmla="val 11242"/>
            </a:avLst>
          </a:prstGeom>
          <a:ln>
            <a:solidFill>
              <a:schemeClr val="accent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7BC96F-D7EA-4231-AFF1-050603CF8854}"/>
              </a:ext>
            </a:extLst>
          </p:cNvPr>
          <p:cNvSpPr/>
          <p:nvPr/>
        </p:nvSpPr>
        <p:spPr>
          <a:xfrm>
            <a:off x="7073709" y="2147766"/>
            <a:ext cx="1037661" cy="1367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841C29-F433-4742-897C-9D4D367C259E}"/>
              </a:ext>
            </a:extLst>
          </p:cNvPr>
          <p:cNvSpPr/>
          <p:nvPr/>
        </p:nvSpPr>
        <p:spPr>
          <a:xfrm>
            <a:off x="5403274" y="1850254"/>
            <a:ext cx="1312044" cy="1878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D35056-68B5-4D9C-8BDD-BEEF8CEE823F}"/>
              </a:ext>
            </a:extLst>
          </p:cNvPr>
          <p:cNvSpPr/>
          <p:nvPr/>
        </p:nvSpPr>
        <p:spPr>
          <a:xfrm>
            <a:off x="3737253" y="1892235"/>
            <a:ext cx="1312044" cy="1878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E285BB-065B-42FC-8878-E80CDF8BE53F}"/>
              </a:ext>
            </a:extLst>
          </p:cNvPr>
          <p:cNvSpPr/>
          <p:nvPr/>
        </p:nvSpPr>
        <p:spPr>
          <a:xfrm>
            <a:off x="1839637" y="1592622"/>
            <a:ext cx="1454982" cy="21779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E95475ED-7A32-4861-A0AD-2E6B89FB25DB}"/>
              </a:ext>
            </a:extLst>
          </p:cNvPr>
          <p:cNvSpPr/>
          <p:nvPr/>
        </p:nvSpPr>
        <p:spPr>
          <a:xfrm>
            <a:off x="8121808" y="1550641"/>
            <a:ext cx="1630937" cy="2723031"/>
          </a:xfrm>
          <a:prstGeom prst="frame">
            <a:avLst>
              <a:gd name="adj1" fmla="val 11826"/>
            </a:avLst>
          </a:prstGeom>
          <a:ln>
            <a:solidFill>
              <a:schemeClr val="accent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C6FF1A-B4F9-4185-9240-1E85FDC09D55}"/>
              </a:ext>
            </a:extLst>
          </p:cNvPr>
          <p:cNvSpPr/>
          <p:nvPr/>
        </p:nvSpPr>
        <p:spPr>
          <a:xfrm>
            <a:off x="8432275" y="2267982"/>
            <a:ext cx="1010001" cy="1288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CEBC3A-0FA4-4EC6-B22D-5E79A4A859DD}"/>
              </a:ext>
            </a:extLst>
          </p:cNvPr>
          <p:cNvSpPr txBox="1"/>
          <p:nvPr/>
        </p:nvSpPr>
        <p:spPr>
          <a:xfrm>
            <a:off x="1693772" y="348069"/>
            <a:ext cx="268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Convolution + RELU</a:t>
            </a:r>
          </a:p>
          <a:p>
            <a:r>
              <a:rPr lang="en-US" sz="1200" dirty="0"/>
              <a:t>     512 Channels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3D0B78-C0EC-49A0-81F3-8485AF230856}"/>
              </a:ext>
            </a:extLst>
          </p:cNvPr>
          <p:cNvSpPr txBox="1"/>
          <p:nvPr/>
        </p:nvSpPr>
        <p:spPr>
          <a:xfrm>
            <a:off x="3570809" y="780181"/>
            <a:ext cx="244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Convolution + RELU</a:t>
            </a:r>
          </a:p>
          <a:p>
            <a:r>
              <a:rPr lang="en-US" sz="1200" dirty="0"/>
              <a:t>     256 Channels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E2D54F-A206-4763-8970-A7135F23689B}"/>
              </a:ext>
            </a:extLst>
          </p:cNvPr>
          <p:cNvSpPr txBox="1"/>
          <p:nvPr/>
        </p:nvSpPr>
        <p:spPr>
          <a:xfrm>
            <a:off x="5245755" y="789014"/>
            <a:ext cx="244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Convolution + RELU</a:t>
            </a:r>
          </a:p>
          <a:p>
            <a:r>
              <a:rPr lang="en-US" sz="1200" dirty="0"/>
              <a:t>     256 Channels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D23D43-A4DE-4A50-B860-8DB068F1240E}"/>
              </a:ext>
            </a:extLst>
          </p:cNvPr>
          <p:cNvSpPr txBox="1"/>
          <p:nvPr/>
        </p:nvSpPr>
        <p:spPr>
          <a:xfrm>
            <a:off x="6756464" y="1193342"/>
            <a:ext cx="244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Convolution + RELU</a:t>
            </a:r>
          </a:p>
          <a:p>
            <a:r>
              <a:rPr lang="en-US" sz="1200" dirty="0"/>
              <a:t>     128 Channels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B3B238-1070-437F-87CA-9B600CC956C8}"/>
              </a:ext>
            </a:extLst>
          </p:cNvPr>
          <p:cNvSpPr txBox="1"/>
          <p:nvPr/>
        </p:nvSpPr>
        <p:spPr>
          <a:xfrm>
            <a:off x="8138292" y="1241846"/>
            <a:ext cx="244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Convolution + RELU</a:t>
            </a:r>
          </a:p>
          <a:p>
            <a:r>
              <a:rPr lang="en-US" sz="1200" dirty="0"/>
              <a:t>     128 Channels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83F97C-2933-4568-838A-C7EDE3AC4068}"/>
              </a:ext>
            </a:extLst>
          </p:cNvPr>
          <p:cNvSpPr txBox="1"/>
          <p:nvPr/>
        </p:nvSpPr>
        <p:spPr>
          <a:xfrm rot="19807286">
            <a:off x="2059372" y="2270293"/>
            <a:ext cx="1268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2x2</a:t>
            </a:r>
          </a:p>
          <a:p>
            <a:r>
              <a:rPr lang="en-US" sz="1400" dirty="0"/>
              <a:t>Max pooling</a:t>
            </a:r>
          </a:p>
          <a:p>
            <a:r>
              <a:rPr lang="en-US" sz="1400" dirty="0"/>
              <a:t>  (stride 1)</a:t>
            </a:r>
            <a:endParaRPr lang="en-IN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1B805E-E17C-473D-81BD-245AE3543ED6}"/>
              </a:ext>
            </a:extLst>
          </p:cNvPr>
          <p:cNvSpPr txBox="1"/>
          <p:nvPr/>
        </p:nvSpPr>
        <p:spPr>
          <a:xfrm rot="19807286">
            <a:off x="3851112" y="2414695"/>
            <a:ext cx="1268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2x2</a:t>
            </a:r>
          </a:p>
          <a:p>
            <a:r>
              <a:rPr lang="en-US" sz="1400" dirty="0"/>
              <a:t>Max pooling</a:t>
            </a:r>
          </a:p>
          <a:p>
            <a:r>
              <a:rPr lang="en-US" sz="1400" dirty="0"/>
              <a:t>  (stride 1)</a:t>
            </a:r>
            <a:endParaRPr lang="en-IN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E2F6D3-2DCD-4937-A6C9-29B4A845AC22}"/>
              </a:ext>
            </a:extLst>
          </p:cNvPr>
          <p:cNvSpPr txBox="1"/>
          <p:nvPr/>
        </p:nvSpPr>
        <p:spPr>
          <a:xfrm rot="19807286">
            <a:off x="5495245" y="2322480"/>
            <a:ext cx="1268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2x2</a:t>
            </a:r>
          </a:p>
          <a:p>
            <a:r>
              <a:rPr lang="en-US" sz="1400" dirty="0"/>
              <a:t>Max pooling</a:t>
            </a:r>
          </a:p>
          <a:p>
            <a:r>
              <a:rPr lang="en-US" sz="1400" dirty="0"/>
              <a:t>  (stride 1)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99365F-0A3B-4EF5-96C7-432EB1BE787E}"/>
              </a:ext>
            </a:extLst>
          </p:cNvPr>
          <p:cNvSpPr txBox="1"/>
          <p:nvPr/>
        </p:nvSpPr>
        <p:spPr>
          <a:xfrm rot="19807286">
            <a:off x="8420678" y="2385420"/>
            <a:ext cx="14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</a:t>
            </a:r>
            <a:r>
              <a:rPr lang="en-US" sz="1100" dirty="0"/>
              <a:t>2x2</a:t>
            </a:r>
          </a:p>
          <a:p>
            <a:r>
              <a:rPr lang="en-US" sz="1100" dirty="0"/>
              <a:t>Max pooling</a:t>
            </a:r>
          </a:p>
          <a:p>
            <a:r>
              <a:rPr lang="en-US" sz="1100" dirty="0"/>
              <a:t>  (stride 1)</a:t>
            </a:r>
            <a:endParaRPr lang="en-IN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4E1277-7E74-495C-9830-48BDE9BAD496}"/>
              </a:ext>
            </a:extLst>
          </p:cNvPr>
          <p:cNvSpPr txBox="1"/>
          <p:nvPr/>
        </p:nvSpPr>
        <p:spPr>
          <a:xfrm rot="19807286">
            <a:off x="7087061" y="2316461"/>
            <a:ext cx="14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</a:t>
            </a:r>
            <a:r>
              <a:rPr lang="en-US" sz="1100" dirty="0"/>
              <a:t>2x2</a:t>
            </a:r>
          </a:p>
          <a:p>
            <a:r>
              <a:rPr lang="en-US" sz="1100" dirty="0"/>
              <a:t>Max pooling</a:t>
            </a:r>
          </a:p>
          <a:p>
            <a:r>
              <a:rPr lang="en-US" sz="1100" dirty="0"/>
              <a:t>  (stride 1)</a:t>
            </a:r>
            <a:endParaRPr lang="en-IN" sz="11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09C3ED-0B32-4255-A136-27B8156AF867}"/>
              </a:ext>
            </a:extLst>
          </p:cNvPr>
          <p:cNvCxnSpPr>
            <a:cxnSpLocks/>
          </p:cNvCxnSpPr>
          <p:nvPr/>
        </p:nvCxnSpPr>
        <p:spPr>
          <a:xfrm flipV="1">
            <a:off x="2057780" y="1802198"/>
            <a:ext cx="1604268" cy="2924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AEE3A9-0DCF-4CE4-83FC-EA00042C8DB7}"/>
              </a:ext>
            </a:extLst>
          </p:cNvPr>
          <p:cNvCxnSpPr>
            <a:cxnSpLocks/>
          </p:cNvCxnSpPr>
          <p:nvPr/>
        </p:nvCxnSpPr>
        <p:spPr>
          <a:xfrm flipV="1">
            <a:off x="3089955" y="944267"/>
            <a:ext cx="2060785" cy="5501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D16FF4-E720-4E9E-B8C8-082AAF328615}"/>
              </a:ext>
            </a:extLst>
          </p:cNvPr>
          <p:cNvCxnSpPr>
            <a:cxnSpLocks/>
          </p:cNvCxnSpPr>
          <p:nvPr/>
        </p:nvCxnSpPr>
        <p:spPr>
          <a:xfrm flipV="1">
            <a:off x="3908077" y="1767887"/>
            <a:ext cx="1433443" cy="5489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DD5F2B-8A77-45FC-B5DB-D8C734B4594D}"/>
              </a:ext>
            </a:extLst>
          </p:cNvPr>
          <p:cNvCxnSpPr>
            <a:cxnSpLocks/>
          </p:cNvCxnSpPr>
          <p:nvPr/>
        </p:nvCxnSpPr>
        <p:spPr>
          <a:xfrm>
            <a:off x="2057780" y="3864573"/>
            <a:ext cx="1588211" cy="7588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A480D09-EB8D-467A-85EA-65C7BB28B16D}"/>
              </a:ext>
            </a:extLst>
          </p:cNvPr>
          <p:cNvCxnSpPr>
            <a:cxnSpLocks/>
          </p:cNvCxnSpPr>
          <p:nvPr/>
        </p:nvCxnSpPr>
        <p:spPr>
          <a:xfrm flipV="1">
            <a:off x="4869567" y="930532"/>
            <a:ext cx="1932142" cy="8501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7169B9E-A5C0-4605-96F5-D2C79265A6BE}"/>
              </a:ext>
            </a:extLst>
          </p:cNvPr>
          <p:cNvCxnSpPr>
            <a:cxnSpLocks/>
          </p:cNvCxnSpPr>
          <p:nvPr/>
        </p:nvCxnSpPr>
        <p:spPr>
          <a:xfrm>
            <a:off x="3929649" y="3840576"/>
            <a:ext cx="1404172" cy="7940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48998AA-BEBE-49DD-9633-75BC6E6BD799}"/>
              </a:ext>
            </a:extLst>
          </p:cNvPr>
          <p:cNvCxnSpPr>
            <a:cxnSpLocks/>
          </p:cNvCxnSpPr>
          <p:nvPr/>
        </p:nvCxnSpPr>
        <p:spPr>
          <a:xfrm flipV="1">
            <a:off x="7222360" y="2107261"/>
            <a:ext cx="1151961" cy="3600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7D2E677-65C3-40E3-B8E9-8147B7858C9C}"/>
              </a:ext>
            </a:extLst>
          </p:cNvPr>
          <p:cNvCxnSpPr>
            <a:cxnSpLocks/>
          </p:cNvCxnSpPr>
          <p:nvPr/>
        </p:nvCxnSpPr>
        <p:spPr>
          <a:xfrm flipV="1">
            <a:off x="5594229" y="2090211"/>
            <a:ext cx="1444834" cy="1876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8763ECA-8D3E-4BA5-AB22-3689E408B826}"/>
              </a:ext>
            </a:extLst>
          </p:cNvPr>
          <p:cNvCxnSpPr>
            <a:cxnSpLocks/>
          </p:cNvCxnSpPr>
          <p:nvPr/>
        </p:nvCxnSpPr>
        <p:spPr>
          <a:xfrm>
            <a:off x="5594229" y="3804388"/>
            <a:ext cx="1431316" cy="5039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455EFD-AA1D-4934-BABC-0B38996C4EA3}"/>
              </a:ext>
            </a:extLst>
          </p:cNvPr>
          <p:cNvCxnSpPr>
            <a:cxnSpLocks/>
          </p:cNvCxnSpPr>
          <p:nvPr/>
        </p:nvCxnSpPr>
        <p:spPr>
          <a:xfrm flipV="1">
            <a:off x="6523939" y="1422670"/>
            <a:ext cx="1597869" cy="3233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E4C901A-A7C7-4988-B09C-5CBE2FB3FD95}"/>
              </a:ext>
            </a:extLst>
          </p:cNvPr>
          <p:cNvCxnSpPr>
            <a:cxnSpLocks/>
          </p:cNvCxnSpPr>
          <p:nvPr/>
        </p:nvCxnSpPr>
        <p:spPr>
          <a:xfrm flipV="1">
            <a:off x="7951933" y="1469631"/>
            <a:ext cx="1514611" cy="5971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71853A-6A35-405A-BE28-27C83E723400}"/>
              </a:ext>
            </a:extLst>
          </p:cNvPr>
          <p:cNvCxnSpPr>
            <a:cxnSpLocks/>
          </p:cNvCxnSpPr>
          <p:nvPr/>
        </p:nvCxnSpPr>
        <p:spPr>
          <a:xfrm>
            <a:off x="7222360" y="3590832"/>
            <a:ext cx="1161069" cy="7795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3A60609-E414-472C-AFA2-A286F4D92CD0}"/>
              </a:ext>
            </a:extLst>
          </p:cNvPr>
          <p:cNvSpPr/>
          <p:nvPr/>
        </p:nvSpPr>
        <p:spPr>
          <a:xfrm>
            <a:off x="410877" y="1074540"/>
            <a:ext cx="429199" cy="580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7CC5228-711E-4099-90C0-154B85940C56}"/>
              </a:ext>
            </a:extLst>
          </p:cNvPr>
          <p:cNvSpPr/>
          <p:nvPr/>
        </p:nvSpPr>
        <p:spPr>
          <a:xfrm>
            <a:off x="410877" y="1703511"/>
            <a:ext cx="429199" cy="580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DB4BC1-1027-480F-BEE3-CB866FAB0334}"/>
              </a:ext>
            </a:extLst>
          </p:cNvPr>
          <p:cNvSpPr/>
          <p:nvPr/>
        </p:nvSpPr>
        <p:spPr>
          <a:xfrm>
            <a:off x="410877" y="2332482"/>
            <a:ext cx="429199" cy="580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F18FBC-9F1B-4392-B3B8-8FCD7A7AE285}"/>
              </a:ext>
            </a:extLst>
          </p:cNvPr>
          <p:cNvSpPr/>
          <p:nvPr/>
        </p:nvSpPr>
        <p:spPr>
          <a:xfrm>
            <a:off x="444795" y="4502663"/>
            <a:ext cx="429199" cy="580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82FECDC-5B58-4222-B858-87F123BA5298}"/>
              </a:ext>
            </a:extLst>
          </p:cNvPr>
          <p:cNvSpPr/>
          <p:nvPr/>
        </p:nvSpPr>
        <p:spPr>
          <a:xfrm>
            <a:off x="410877" y="2975863"/>
            <a:ext cx="429199" cy="580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FF982E7-5051-4D1A-AF10-4DEEC0024ED7}"/>
              </a:ext>
            </a:extLst>
          </p:cNvPr>
          <p:cNvSpPr txBox="1"/>
          <p:nvPr/>
        </p:nvSpPr>
        <p:spPr>
          <a:xfrm>
            <a:off x="337159" y="5668700"/>
            <a:ext cx="91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Input Sequence</a:t>
            </a:r>
            <a:endParaRPr lang="en-IN" sz="1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A3E6BD8-6A94-47DE-B964-968EE71EB5BA}"/>
              </a:ext>
            </a:extLst>
          </p:cNvPr>
          <p:cNvSpPr txBox="1"/>
          <p:nvPr/>
        </p:nvSpPr>
        <p:spPr>
          <a:xfrm>
            <a:off x="348738" y="3515061"/>
            <a:ext cx="579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  <a:endParaRPr lang="en-IN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977F911-F0F8-4601-A292-553FBBA73242}"/>
              </a:ext>
            </a:extLst>
          </p:cNvPr>
          <p:cNvSpPr/>
          <p:nvPr/>
        </p:nvSpPr>
        <p:spPr>
          <a:xfrm>
            <a:off x="10220317" y="2906759"/>
            <a:ext cx="429199" cy="580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0A039D4-5CB4-49AF-8E00-DD45592F9700}"/>
              </a:ext>
            </a:extLst>
          </p:cNvPr>
          <p:cNvSpPr/>
          <p:nvPr/>
        </p:nvSpPr>
        <p:spPr>
          <a:xfrm>
            <a:off x="10220317" y="2277788"/>
            <a:ext cx="429199" cy="580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1EE65D9-04AC-4CB6-BC89-7014B0E3FC36}"/>
              </a:ext>
            </a:extLst>
          </p:cNvPr>
          <p:cNvSpPr/>
          <p:nvPr/>
        </p:nvSpPr>
        <p:spPr>
          <a:xfrm>
            <a:off x="10220318" y="1648817"/>
            <a:ext cx="429199" cy="580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1C120D8-7CD1-49E8-8C48-C705BB006FAD}"/>
              </a:ext>
            </a:extLst>
          </p:cNvPr>
          <p:cNvSpPr/>
          <p:nvPr/>
        </p:nvSpPr>
        <p:spPr>
          <a:xfrm>
            <a:off x="10220316" y="992499"/>
            <a:ext cx="429199" cy="580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09066E1-314C-4C53-BCA6-5F9664B58AE0}"/>
              </a:ext>
            </a:extLst>
          </p:cNvPr>
          <p:cNvSpPr/>
          <p:nvPr/>
        </p:nvSpPr>
        <p:spPr>
          <a:xfrm>
            <a:off x="10220317" y="3535730"/>
            <a:ext cx="429199" cy="580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0E363A-7387-41BA-8DB4-E2927C251F50}"/>
              </a:ext>
            </a:extLst>
          </p:cNvPr>
          <p:cNvSpPr/>
          <p:nvPr/>
        </p:nvSpPr>
        <p:spPr>
          <a:xfrm>
            <a:off x="11318006" y="2716728"/>
            <a:ext cx="429199" cy="5804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F5E112B-86A8-47A7-B16B-5A3932E0BE86}"/>
              </a:ext>
            </a:extLst>
          </p:cNvPr>
          <p:cNvSpPr/>
          <p:nvPr/>
        </p:nvSpPr>
        <p:spPr>
          <a:xfrm>
            <a:off x="11318006" y="2042347"/>
            <a:ext cx="429199" cy="58046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F33FD62-4B84-4398-B382-8422A046B5A3}"/>
              </a:ext>
            </a:extLst>
          </p:cNvPr>
          <p:cNvSpPr/>
          <p:nvPr/>
        </p:nvSpPr>
        <p:spPr>
          <a:xfrm>
            <a:off x="10230826" y="4523400"/>
            <a:ext cx="429199" cy="580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D4389ED-7AA1-4318-A570-762C5C1C0E2F}"/>
              </a:ext>
            </a:extLst>
          </p:cNvPr>
          <p:cNvCxnSpPr>
            <a:cxnSpLocks/>
          </p:cNvCxnSpPr>
          <p:nvPr/>
        </p:nvCxnSpPr>
        <p:spPr>
          <a:xfrm flipV="1">
            <a:off x="9273769" y="1027349"/>
            <a:ext cx="958529" cy="11745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54B946-6326-4C5C-AB8A-9FD54D0BB80B}"/>
              </a:ext>
            </a:extLst>
          </p:cNvPr>
          <p:cNvCxnSpPr>
            <a:cxnSpLocks/>
          </p:cNvCxnSpPr>
          <p:nvPr/>
        </p:nvCxnSpPr>
        <p:spPr>
          <a:xfrm>
            <a:off x="9286977" y="3249131"/>
            <a:ext cx="943849" cy="18398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9AF3D57-86AC-4736-B1A6-8923E43C5009}"/>
              </a:ext>
            </a:extLst>
          </p:cNvPr>
          <p:cNvCxnSpPr>
            <a:cxnSpLocks/>
          </p:cNvCxnSpPr>
          <p:nvPr/>
        </p:nvCxnSpPr>
        <p:spPr>
          <a:xfrm flipV="1">
            <a:off x="10680702" y="3291771"/>
            <a:ext cx="653915" cy="1791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4A9F443-A857-4EFB-88B8-32E2F0B4C12C}"/>
              </a:ext>
            </a:extLst>
          </p:cNvPr>
          <p:cNvCxnSpPr>
            <a:cxnSpLocks/>
          </p:cNvCxnSpPr>
          <p:nvPr/>
        </p:nvCxnSpPr>
        <p:spPr>
          <a:xfrm>
            <a:off x="10660025" y="1002054"/>
            <a:ext cx="674592" cy="10378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8" name="Left Brace 167">
            <a:extLst>
              <a:ext uri="{FF2B5EF4-FFF2-40B4-BE49-F238E27FC236}">
                <a16:creationId xmlns:a16="http://schemas.microsoft.com/office/drawing/2014/main" id="{1C52121D-4386-4F8F-96BA-17F5300F1E00}"/>
              </a:ext>
            </a:extLst>
          </p:cNvPr>
          <p:cNvSpPr/>
          <p:nvPr/>
        </p:nvSpPr>
        <p:spPr>
          <a:xfrm rot="16200000">
            <a:off x="5403279" y="1322717"/>
            <a:ext cx="381901" cy="8264202"/>
          </a:xfrm>
          <a:prstGeom prst="leftBrac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EB2EE58-D9EB-4FC1-BF1A-E1996BF5D828}"/>
              </a:ext>
            </a:extLst>
          </p:cNvPr>
          <p:cNvSpPr txBox="1"/>
          <p:nvPr/>
        </p:nvSpPr>
        <p:spPr>
          <a:xfrm>
            <a:off x="4631735" y="5706933"/>
            <a:ext cx="2459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Convolution Layers with RELU    and Max Pooling</a:t>
            </a:r>
            <a:endParaRPr lang="en-IN" sz="1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146F02F-6295-4605-9A7B-24A4050B9F93}"/>
              </a:ext>
            </a:extLst>
          </p:cNvPr>
          <p:cNvSpPr txBox="1"/>
          <p:nvPr/>
        </p:nvSpPr>
        <p:spPr>
          <a:xfrm>
            <a:off x="279461" y="558181"/>
            <a:ext cx="9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Word Embedding</a:t>
            </a:r>
            <a:endParaRPr lang="en-IN" sz="1200" dirty="0"/>
          </a:p>
        </p:txBody>
      </p:sp>
      <p:sp>
        <p:nvSpPr>
          <p:cNvPr id="178" name="Left Brace 177">
            <a:extLst>
              <a:ext uri="{FF2B5EF4-FFF2-40B4-BE49-F238E27FC236}">
                <a16:creationId xmlns:a16="http://schemas.microsoft.com/office/drawing/2014/main" id="{A24200AE-59F0-4992-BD48-BC334771D5C2}"/>
              </a:ext>
            </a:extLst>
          </p:cNvPr>
          <p:cNvSpPr/>
          <p:nvPr/>
        </p:nvSpPr>
        <p:spPr>
          <a:xfrm rot="16200000">
            <a:off x="10217974" y="4941740"/>
            <a:ext cx="381901" cy="1026157"/>
          </a:xfrm>
          <a:prstGeom prst="leftBrac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182" name="Left Brace 181">
            <a:extLst>
              <a:ext uri="{FF2B5EF4-FFF2-40B4-BE49-F238E27FC236}">
                <a16:creationId xmlns:a16="http://schemas.microsoft.com/office/drawing/2014/main" id="{B59EC59D-E735-4CCE-B849-56885AF5D941}"/>
              </a:ext>
            </a:extLst>
          </p:cNvPr>
          <p:cNvSpPr/>
          <p:nvPr/>
        </p:nvSpPr>
        <p:spPr>
          <a:xfrm rot="16200000">
            <a:off x="11295635" y="4954144"/>
            <a:ext cx="381901" cy="1026157"/>
          </a:xfrm>
          <a:prstGeom prst="leftBrac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184" name="Left Brace 183">
            <a:extLst>
              <a:ext uri="{FF2B5EF4-FFF2-40B4-BE49-F238E27FC236}">
                <a16:creationId xmlns:a16="http://schemas.microsoft.com/office/drawing/2014/main" id="{9113510B-4B5A-42DA-9180-1BB0D5044D13}"/>
              </a:ext>
            </a:extLst>
          </p:cNvPr>
          <p:cNvSpPr/>
          <p:nvPr/>
        </p:nvSpPr>
        <p:spPr>
          <a:xfrm rot="16200000">
            <a:off x="531240" y="4926642"/>
            <a:ext cx="381901" cy="1026157"/>
          </a:xfrm>
          <a:prstGeom prst="leftBrac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8791F8D-A306-4D54-AE29-6D3F4E6DC26F}"/>
              </a:ext>
            </a:extLst>
          </p:cNvPr>
          <p:cNvSpPr txBox="1"/>
          <p:nvPr/>
        </p:nvSpPr>
        <p:spPr>
          <a:xfrm>
            <a:off x="9691727" y="5619465"/>
            <a:ext cx="177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Fully Connected </a:t>
            </a:r>
          </a:p>
          <a:p>
            <a:r>
              <a:rPr lang="en-US" sz="1400" dirty="0"/>
              <a:t>layer with SoftMax</a:t>
            </a:r>
            <a:endParaRPr lang="en-IN" sz="1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407C34B-0AB9-4839-81DA-D20371E029C4}"/>
              </a:ext>
            </a:extLst>
          </p:cNvPr>
          <p:cNvSpPr txBox="1"/>
          <p:nvPr/>
        </p:nvSpPr>
        <p:spPr>
          <a:xfrm>
            <a:off x="11162050" y="5637872"/>
            <a:ext cx="177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</a:p>
          <a:p>
            <a:r>
              <a:rPr lang="en-US" sz="1400" dirty="0"/>
              <a:t>  Class</a:t>
            </a:r>
            <a:endParaRPr lang="en-IN" sz="1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7D17DE-AC4B-4E0F-A04F-BE14EF533AA6}"/>
              </a:ext>
            </a:extLst>
          </p:cNvPr>
          <p:cNvSpPr txBox="1"/>
          <p:nvPr/>
        </p:nvSpPr>
        <p:spPr>
          <a:xfrm>
            <a:off x="10189737" y="4055348"/>
            <a:ext cx="57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3A9D3A9-7143-48AD-92B3-2C1DA7C47F3E}"/>
              </a:ext>
            </a:extLst>
          </p:cNvPr>
          <p:cNvSpPr txBox="1"/>
          <p:nvPr/>
        </p:nvSpPr>
        <p:spPr>
          <a:xfrm>
            <a:off x="10008719" y="537979"/>
            <a:ext cx="121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Fully Connected + RELU</a:t>
            </a:r>
            <a:endParaRPr lang="en-IN" sz="120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E3EAAA4-42AE-4453-BF86-EFE85B8C7A17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9304651" y="1939051"/>
            <a:ext cx="915667" cy="5467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1B74300-C967-41FB-90F9-A19879B3CA46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9274070" y="2568022"/>
            <a:ext cx="946247" cy="2127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9B53033-A633-444B-8CE9-256EEA987BD1}"/>
              </a:ext>
            </a:extLst>
          </p:cNvPr>
          <p:cNvSpPr txBox="1"/>
          <p:nvPr/>
        </p:nvSpPr>
        <p:spPr>
          <a:xfrm>
            <a:off x="9820879" y="2761407"/>
            <a:ext cx="579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</a:p>
          <a:p>
            <a:r>
              <a:rPr lang="en-US" sz="1200" dirty="0"/>
              <a:t>.</a:t>
            </a:r>
            <a:endParaRPr lang="en-IN" sz="12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3AEE3A9-0DCF-4CE4-83FC-EA00042C8DB7}"/>
              </a:ext>
            </a:extLst>
          </p:cNvPr>
          <p:cNvCxnSpPr>
            <a:cxnSpLocks/>
          </p:cNvCxnSpPr>
          <p:nvPr/>
        </p:nvCxnSpPr>
        <p:spPr>
          <a:xfrm flipV="1">
            <a:off x="824275" y="426720"/>
            <a:ext cx="2609805" cy="6511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3AEE3A9-0DCF-4CE4-83FC-EA00042C8DB7}"/>
              </a:ext>
            </a:extLst>
          </p:cNvPr>
          <p:cNvCxnSpPr>
            <a:cxnSpLocks/>
          </p:cNvCxnSpPr>
          <p:nvPr/>
        </p:nvCxnSpPr>
        <p:spPr>
          <a:xfrm flipV="1">
            <a:off x="864915" y="1483360"/>
            <a:ext cx="740365" cy="1533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EE3A9-0DCF-4CE4-83FC-EA00042C8DB7}"/>
              </a:ext>
            </a:extLst>
          </p:cNvPr>
          <p:cNvCxnSpPr>
            <a:cxnSpLocks/>
          </p:cNvCxnSpPr>
          <p:nvPr/>
        </p:nvCxnSpPr>
        <p:spPr>
          <a:xfrm flipV="1">
            <a:off x="854755" y="1960880"/>
            <a:ext cx="709885" cy="61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3AEE3A9-0DCF-4CE4-83FC-EA00042C8DB7}"/>
              </a:ext>
            </a:extLst>
          </p:cNvPr>
          <p:cNvCxnSpPr>
            <a:cxnSpLocks/>
          </p:cNvCxnSpPr>
          <p:nvPr/>
        </p:nvCxnSpPr>
        <p:spPr>
          <a:xfrm flipV="1">
            <a:off x="844595" y="2600960"/>
            <a:ext cx="730205" cy="415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AEE3A9-0DCF-4CE4-83FC-EA00042C8DB7}"/>
              </a:ext>
            </a:extLst>
          </p:cNvPr>
          <p:cNvCxnSpPr>
            <a:cxnSpLocks/>
          </p:cNvCxnSpPr>
          <p:nvPr/>
        </p:nvCxnSpPr>
        <p:spPr>
          <a:xfrm flipV="1">
            <a:off x="885235" y="4795520"/>
            <a:ext cx="679405" cy="265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3AEE3A9-0DCF-4CE4-83FC-EA00042C8DB7}"/>
              </a:ext>
            </a:extLst>
          </p:cNvPr>
          <p:cNvCxnSpPr>
            <a:cxnSpLocks/>
          </p:cNvCxnSpPr>
          <p:nvPr/>
        </p:nvCxnSpPr>
        <p:spPr>
          <a:xfrm flipV="1">
            <a:off x="844595" y="3251200"/>
            <a:ext cx="730205" cy="313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6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3E7871-3DD9-412F-B1C1-1E5625466D84}"/>
              </a:ext>
            </a:extLst>
          </p:cNvPr>
          <p:cNvSpPr/>
          <p:nvPr/>
        </p:nvSpPr>
        <p:spPr>
          <a:xfrm>
            <a:off x="315158" y="2254930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Loading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3E80CE-07EB-4C69-9211-889BF07FEBD7}"/>
              </a:ext>
            </a:extLst>
          </p:cNvPr>
          <p:cNvSpPr/>
          <p:nvPr/>
        </p:nvSpPr>
        <p:spPr>
          <a:xfrm>
            <a:off x="1812524" y="2254930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3F93EC-2E75-45BB-8F1E-BADD8D2767AA}"/>
              </a:ext>
            </a:extLst>
          </p:cNvPr>
          <p:cNvSpPr/>
          <p:nvPr/>
        </p:nvSpPr>
        <p:spPr>
          <a:xfrm>
            <a:off x="3309890" y="2254930"/>
            <a:ext cx="2025590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Pre-processing and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4931B4-42D2-4D6E-8B54-B3EE8ADD66EF}"/>
              </a:ext>
            </a:extLst>
          </p:cNvPr>
          <p:cNvSpPr/>
          <p:nvPr/>
        </p:nvSpPr>
        <p:spPr>
          <a:xfrm>
            <a:off x="7448364" y="4156970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Logistic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051959-0B81-415F-8134-279BA23E5885}"/>
              </a:ext>
            </a:extLst>
          </p:cNvPr>
          <p:cNvSpPr/>
          <p:nvPr/>
        </p:nvSpPr>
        <p:spPr>
          <a:xfrm>
            <a:off x="9129205" y="4156970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Decision Trees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6CD7D-392C-47E9-B9F8-274C1D237BA7}"/>
              </a:ext>
            </a:extLst>
          </p:cNvPr>
          <p:cNvSpPr/>
          <p:nvPr/>
        </p:nvSpPr>
        <p:spPr>
          <a:xfrm>
            <a:off x="9129205" y="3177652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Random Forests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5BCB52-A5B8-4350-87DD-F4CC29CC5A80}"/>
              </a:ext>
            </a:extLst>
          </p:cNvPr>
          <p:cNvSpPr/>
          <p:nvPr/>
        </p:nvSpPr>
        <p:spPr>
          <a:xfrm>
            <a:off x="9136602" y="1346633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386B1D-D721-4178-B97E-4068AD74A5CD}"/>
              </a:ext>
            </a:extLst>
          </p:cNvPr>
          <p:cNvSpPr/>
          <p:nvPr/>
        </p:nvSpPr>
        <p:spPr>
          <a:xfrm>
            <a:off x="5468643" y="3020628"/>
            <a:ext cx="1541754" cy="976543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Vectorization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and </a:t>
            </a:r>
            <a:r>
              <a:rPr lang="en-IN" dirty="0" err="1">
                <a:solidFill>
                  <a:schemeClr val="tx1"/>
                </a:solidFill>
              </a:rPr>
              <a:t>Stastiscal</a:t>
            </a:r>
            <a:r>
              <a:rPr lang="en-IN" dirty="0">
                <a:solidFill>
                  <a:schemeClr val="tx1"/>
                </a:solidFill>
              </a:rPr>
              <a:t> Modelling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4D3DD0-B6A2-4E7D-BACC-13E3F5B08DFC}"/>
              </a:ext>
            </a:extLst>
          </p:cNvPr>
          <p:cNvSpPr/>
          <p:nvPr/>
        </p:nvSpPr>
        <p:spPr>
          <a:xfrm>
            <a:off x="5468643" y="1194603"/>
            <a:ext cx="1541755" cy="987641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Tokenization and Word Embedding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949024-A850-457B-845E-EF6CD262DBBD}"/>
              </a:ext>
            </a:extLst>
          </p:cNvPr>
          <p:cNvSpPr/>
          <p:nvPr/>
        </p:nvSpPr>
        <p:spPr>
          <a:xfrm>
            <a:off x="7455761" y="1346633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4496FC-59F5-4EFF-BAC5-A4B23A7E0E8E}"/>
              </a:ext>
            </a:extLst>
          </p:cNvPr>
          <p:cNvSpPr/>
          <p:nvPr/>
        </p:nvSpPr>
        <p:spPr>
          <a:xfrm>
            <a:off x="7448364" y="3177652"/>
            <a:ext cx="1242874" cy="683580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Learning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1565BA-5C16-4466-BF27-1E660DAB49B5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558032" y="2596720"/>
            <a:ext cx="254492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57DA3B-456B-4788-A883-5E2B6BE9F20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055398" y="2596720"/>
            <a:ext cx="254492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5367A1-9076-4AB8-BE87-07EF0E434983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7010397" y="3508900"/>
            <a:ext cx="437967" cy="1054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F8FEB6-13D7-4DD6-8541-DDBB08DD214C}"/>
              </a:ext>
            </a:extLst>
          </p:cNvPr>
          <p:cNvCxnSpPr/>
          <p:nvPr/>
        </p:nvCxnSpPr>
        <p:spPr>
          <a:xfrm flipV="1">
            <a:off x="8691238" y="3468394"/>
            <a:ext cx="437967" cy="2775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F92D91-6E47-4D55-97EC-FCFEF54CE7C6}"/>
              </a:ext>
            </a:extLst>
          </p:cNvPr>
          <p:cNvCxnSpPr>
            <a:stCxn id="26" idx="2"/>
            <a:endCxn id="12" idx="0"/>
          </p:cNvCxnSpPr>
          <p:nvPr/>
        </p:nvCxnSpPr>
        <p:spPr>
          <a:xfrm>
            <a:off x="8069801" y="3861232"/>
            <a:ext cx="0" cy="295738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26E251-454D-4566-B7DA-44E7B5026110}"/>
              </a:ext>
            </a:extLst>
          </p:cNvPr>
          <p:cNvCxnSpPr/>
          <p:nvPr/>
        </p:nvCxnSpPr>
        <p:spPr>
          <a:xfrm>
            <a:off x="8691238" y="3815179"/>
            <a:ext cx="437967" cy="406153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444654-67A5-427F-BB65-E0B8B9082D41}"/>
              </a:ext>
            </a:extLst>
          </p:cNvPr>
          <p:cNvCxnSpPr>
            <a:stCxn id="24" idx="3"/>
            <a:endCxn id="18" idx="1"/>
          </p:cNvCxnSpPr>
          <p:nvPr/>
        </p:nvCxnSpPr>
        <p:spPr>
          <a:xfrm>
            <a:off x="8698635" y="1688423"/>
            <a:ext cx="437967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F9CA4D-FF4F-49D4-B4D7-25BEA5492C24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 flipV="1">
            <a:off x="7010398" y="1688423"/>
            <a:ext cx="445363" cy="1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E1B682-956D-411D-B2D7-3CB23D889B0D}"/>
              </a:ext>
            </a:extLst>
          </p:cNvPr>
          <p:cNvCxnSpPr>
            <a:stCxn id="10" idx="3"/>
          </p:cNvCxnSpPr>
          <p:nvPr/>
        </p:nvCxnSpPr>
        <p:spPr>
          <a:xfrm flipV="1">
            <a:off x="5335480" y="2182244"/>
            <a:ext cx="213064" cy="4144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D69A3AC-A949-470F-8B0C-09BCC3B12657}"/>
              </a:ext>
            </a:extLst>
          </p:cNvPr>
          <p:cNvCxnSpPr>
            <a:stCxn id="10" idx="3"/>
          </p:cNvCxnSpPr>
          <p:nvPr/>
        </p:nvCxnSpPr>
        <p:spPr>
          <a:xfrm>
            <a:off x="5335480" y="2596720"/>
            <a:ext cx="254492" cy="42113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4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140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Kushagra Gupta</dc:creator>
  <cp:lastModifiedBy>Kushagra Gupta</cp:lastModifiedBy>
  <cp:revision>26</cp:revision>
  <dcterms:created xsi:type="dcterms:W3CDTF">2020-08-12T15:08:01Z</dcterms:created>
  <dcterms:modified xsi:type="dcterms:W3CDTF">2020-08-14T13:43:43Z</dcterms:modified>
</cp:coreProperties>
</file>