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x-fontdata" PartName="/ppt/fonts/font7.fntdata"/>
  <Override ContentType="application/vnd.openxmlformats-officedocument.presentationml.tags+xml" PartName="/ppt/tags/tag6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e g "   T y p e = " h t t p : / / s c h e m a s . o p e n x m l f o r m a t s . o r g / o f f i c e D o c u m e n t / 2 0 0 6 / r e l a t i o n s h i p s / i m a g e " / > < R e l a t i o n s h i p   I d = " r I d 2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3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4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5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R a l e w a y " / > < p : r e g u l a r   r : i d = " r I d 1 0 " / > < p : b o l d   r : i d = " r I d 1 2 " / > < / p : e m b e d d e d F o n t > < p : e m b e d d e d F o n t > < p : f o n t   t y p e f a c e = " R o b o t o " / > < p : r e g u l a r   r : i d = " r I d 1 3 " / > < / p : e m b e d d e d F o n t > < p : e m b e d d e d F o n t > < p : f o n t   t y p e f a c e = " R a l e w a y - d e m i _ b o l d " / > < p : r e g u l a r   r : i d = " r I d 1 1 " / > < / p : e m b e d d e d F o n t > < p : e m b e d d e d F o n t > < p : f o n t   t y p e f a c e = " J u r a - m e d i u m " / > < p : r e g u l a r   r : i d = " r I d 1 5 " / > < / p : e m b e d d e d F o n t > < p : e m b e d d e d F o n t > < p : f o n t   t y p e f a c e = " J u r a " / > < p : r e g u l a r   r : i d = " r I d 1 4 " / > < p : b o l d   r : i d = " r I d 1 6 " / > < / p : e m b e d d e d F o n t > < / p : e m b e d d e d F o n t L s t > < p : c u s t D a t a L s t > < p : t a g s   r : i d = " r I d 1 7 " / > < / p : c u s t D a t a L s t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t a b l e S t y l e s . x m l "   T y p e = " h t t p : / / s c h e m a s . o p e n x m l f o r m a t s . o r g / o f f i c e D o c u m e n t / 2 0 0 6 / r e l a t i o n s h i p s / t a b l e S t y l e s " / > < R e l a t i o n s h i p   I d = " r I d 1 0 "   T a r g e t = " f o n t s / f o n t 1 . f n t d a t a "   T y p e = " h t t p : / / s c h e m a s . o p e n x m l f o r m a t s . o r g / o f f i c e D o c u m e n t / 2 0 0 6 / r e l a t i o n s h i p s / f o n t " / > < R e l a t i o n s h i p   I d = " r I d 1 1 "   T a r g e t = " f o n t s / f o n t 2 . f n t d a t a "   T y p e = " h t t p : / / s c h e m a s . o p e n x m l f o r m a t s . o r g / o f f i c e D o c u m e n t / 2 0 0 6 / r e l a t i o n s h i p s / f o n t " / > < R e l a t i o n s h i p   I d = " r I d 1 2 "   T a r g e t = " f o n t s / f o n t 3 . f n t d a t a "   T y p e = " h t t p : / / s c h e m a s . o p e n x m l f o r m a t s . o r g / o f f i c e D o c u m e n t / 2 0 0 6 / r e l a t i o n s h i p s / f o n t " / > < R e l a t i o n s h i p   I d = " r I d 1 3 "   T a r g e t = " f o n t s / f o n t 4 . f n t d a t a "   T y p e = " h t t p : / / s c h e m a s . o p e n x m l f o r m a t s . o r g / o f f i c e D o c u m e n t / 2 0 0 6 / r e l a t i o n s h i p s / f o n t " / > < R e l a t i o n s h i p   I d = " r I d 1 4 "   T a r g e t = " f o n t s / f o n t 5 . f n t d a t a "   T y p e = " h t t p : / / s c h e m a s . o p e n x m l f o r m a t s . o r g / o f f i c e D o c u m e n t / 2 0 0 6 / r e l a t i o n s h i p s / f o n t " / > < R e l a t i o n s h i p   I d = " r I d 1 5 "   T a r g e t = " f o n t s / f o n t 6 . f n t d a t a "   T y p e = " h t t p : / / s c h e m a s . o p e n x m l f o r m a t s . o r g / o f f i c e D o c u m e n t / 2 0 0 6 / r e l a t i o n s h i p s / f o n t " / > < R e l a t i o n s h i p   I d = " r I d 1 6 "   T a r g e t = " f o n t s / f o n t 7 . f n t d a t a "   T y p e = " h t t p : / / s c h e m a s . o p e n x m l f o r m a t s . o r g / o f f i c e D o c u m e n t / 2 0 0 6 / r e l a t i o n s h i p s / f o n t " / > < R e l a t i o n s h i p   I d = " r I d 1 7 "   T a r g e t = " t a g s / t a g 6 . x m l "   T y p e = " h t t p : / / s c h e m a s . o p e n x m l f o r m a t s . o r g / o f f i c e D o c u m e n t / 2 0 0 6 / r e l a t i o n s h i p s / t a g s " / > < R e l a t i o n s h i p   I d = " r I d 1 8 "   T a r g e t = " p r e s P r o p s . x m l "   T y p e = " h t t p : / / s c h e m a s . o p e n x m l f o r m a t s . o r g / o f f i c e D o c u m e n t / 2 0 0 6 / r e l a t i o n s h i p s / p r e s P r o p s " / > < R e l a t i o n s h i p   I d = " r I d 1 9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4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5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. x m l "   T y p e = " h t t p : / / s c h e m a s . o p e n x m l f o r m a t s . o r g / o f f i c e D o c u m e n t / 2 0 0 6 / r e l a t i o n s h i p s / t a g s " / > < R e l a t i o n s h i p   I d = " r I d 3 "   T a r g e t = " . . / t a g s / t a g 3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t i t l e " > < p : c S l d   n a m e = " T i t l e   S l i d e " > < p : b g > < p : b g P r > < a : g r a d F i l l   r o t W i t h S h a p e = " 1 " > < a : g s L s t > < a : g s   p o s = " 0 " > < a : s c h e m e C l r   v a l = " a c c e n t 3 " > < a : l u m M o d   v a l = " 5 0 0 0 0 " / > < / a : s c h e m e C l r > < / a : g s > < a : g s   p o s = " 1 0 0 0 0 0 " > < a : s c h e m e C l r   v a l = " a c c e n t 1 " / > < / a : g s > < / a : g s L s t > < a : l i n   a n g = " 3 3 6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6 0 B C 0 8 5 A - 2 4 B A - 4 F 3 0 - B E 8 8 - 3 F 0 4 2 E E D B 6 6 0 } " > < a 1 6 : c r e a t i o n I d   x m l n s : a 1 6 = " h t t p : / / s c h e m a s . m i c r o s o f t . c o m / o f f i c e / d r a w i n g / 2 0 1 0 / m a i n "   i d = " { 2 A 5 E 8 6 7 3 - E 0 3 0 - 4 9 8 B - 8 D 3 2 - C D 7 8 5 0 4 7 D F E 7 } " / > < / a : e x t > < / a : e x t L s t > < / p : c N v P r > < p : c N v S p P r / > < p : n v P r / > < / p : n v S p P r > < p : s p P r > < a : x f r m   f l i p H = " f a l s e "   f l i p V = " f a l s e "   r o t = " 0 " > < a : o f f   x = " - 1 4 4 1 2 "   y = " - 2 3 7 1 " / > < a : e x t   c x = " 9 1 5 5 8 5 7 "   c y = " 5 1 5 7 7 2 8 " / > < / a : x f r m > < a : p r s t G e o m   p r s t = " r e c t " > < a : a v L s t / > < / a : p r s t G e o m > < a : g r a d F i l l   r o t W i t h S h a p e = " 1 " > < a : g s L s t > < a : g s   p o s = " 0 " > < a : s c h e m e C l r   v a l = " b g 2 " > < a : l u m M o d   v a l = " 5 0 0 0 0 " / > < / a : s c h e m e C l r > < / a : g s > < a : g s   p o s = " 9 0 7 4 9 " > < a : s c h e m e C l r   v a l = " t x 2 " > < a : l u m M o d   v a l = " 9 0 0 0 0 " / > < a : l u m O f f   v a l = " 1 0 0 0 0 " / > < / a : s c h e m e C l r > < / a : g s > < a : g s   p o s = " 4 4 0 5 3 " > < a : s c h e m e C l r   v a l = " a c c e n t 3 " > < a : l u m M o d   v a l = " 5 0 0 0 0 " / > < / a : s c h e m e C l r > < / a : g s > < / a : g s L s t > < a : l i n   a n g = " 1 5 6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0 4 E C 2 2 B B - D 1 8 2 - 4 1 5 D - 8 3 3 5 - E 8 C F B 3 6 7 7 0 2 5 } " > < a 1 6 : c r e a t i o n I d   x m l n s : a 1 6 = " h t t p : / / s c h e m a s . m i c r o s o f t . c o m / o f f i c e / d r a w i n g / 2 0 1 0 / m a i n "   i d = " { 7 4 2 3 B 9 2 5 - 8 3 8 2 - 4 6 3 6 - 8 6 B 1 - 8 5 2 3 6 7 8 9 3 7 2 7 } " / > < / a : e x t > < / a : e x t L s t > < / p : c N v P r > < p : c N v S p P r / > < p : n v P r / > < / p : n v S p P r > < p : s p P r > < a : x f r m   f l i p H = " f a l s e "   f l i p V = " f a l s e "   r o t = " 0 " > < a : o f f   x = " 4 6 9 2 7 5 5 "   y = " - 1 4 2 2 8 " / > < a : e x t   c x = " 4 4 5 1 0 6 0 "   c y = " 5 1 7 9 0 7 0 " / > < / a : x f r m > < a : p r s t G e o m   p r s t = " r e c t " > < a : a v L s t / > < / a : p r s t G e o m > < a : g r a d F i l l   r o t W i t h S h a p e = " 1 " > < a : g s L s t > < a : g s   p o s = " 1 9 8 2 4 " > < a : s c h e m e C l r   v a l = " t x 1 " > < a : a l p h a   v a l = " 0 " / > < / a : s c h e m e C l r > < / a : g s > < a : g s   p o s = " 1 0 0 0 0 0 " > < a : s c h e m e C l r   v a l = " t x 1 " > < a : a l p h a   v a l = " 4 5 0 0 0 " / > < / a : s c h e m e C l r > < / a : g s > < / a : g s L s t > < a : l i n   a n g = " 2 0 4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B B E B 2 3 D C - 5 3 9 C - 4 B F 6 - 8 A 4 3 - 2 8 3 9 D C 4 3 3 F C C } " > < a 1 6 : c r e a t i o n I d   x m l n s : a 1 6 = " h t t p : / / s c h e m a s . m i c r o s o f t . c o m / o f f i c e / d r a w i n g / 2 0 1 0 / m a i n "   i d = " { 0 9 4 A A F 9 5 - 0 5 8 6 - 4 F 7 D - 8 1 B 7 - 4 1 C 7 B 5 5 5 D E 1 C } " / > < / a : e x t > < / a : e x t L s t > < / p : c N v P r > < p : c N v S p P r / > < p : n v P r / > < / p : n v S p P r > < p : s p P r > < a : x f r m   f l i p H = " f a l s e "   f l i p V = " f a l s e "   r o t = " 0 " > < a : o f f   x = " - 2 5 5 5 "   y = " 1 4 2 2 8 " / > < a : e x t   c x = " 4 4 5 1 0 6 0 "   c y = " 5 1 4 1 9 1 9 " / > < / a : x f r m > < a : p r s t G e o m   p r s t = " r e c t " > < a : a v L s t / > < / a : p r s t G e o m > < a : g r a d F i l l   r o t W i t h S h a p e = " 1 " > < a : g s L s t > < a : g s   p o s = " 3 3 9 2 1 " > < a : s c h e m e C l r   v a l = " t x 1 " > < a : a l p h a   v a l = " 0 " / > < / a : s c h e m e C l r > < / a : g s > < a : g s   p o s = " 1 0 0 0 0 0 " > < a : s c h e m e C l r   v a l = " t x 1 " > < a : a l p h a   v a l = " 5 5 0 0 0 " / > < / a : s c h e m e C l r > < / a : g s > < / a : g s L s t > < a : l i n   a n g = " 9 7 2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D 6 B F 1 E 8 8 - C 8 7 F - 4 1 4 8 - A 6 F 6 - D 7 D 6 F 6 2 0 E 1 A E } " > < a 1 6 : c r e a t i o n I d   x m l n s : a 1 6 = " h t t p : / / s c h e m a s . m i c r o s o f t . c o m / o f f i c e / d r a w i n g / 2 0 1 0 / m a i n "   i d = " { 8 0 9 8 7 5 9 B - A E 6 0 - 4 B 7 B - A F B 5 - D 9 D C 9 D 0 6 E 5 E 3 } " / > < / a : e x t > < / a : e x t L s t > < / p : c N v P r > < p : c N v S p P r / > < p : n v P r / > < / p : n v S p P r > < p : s p P r > < a : x f r m   f l i p H = " f a l s e "   f l i p V = " f a l s e "   r o t = " 1 6 2 0 0 0 0 0 " > < a : o f f   x = " 4 7 2 5 6 3 5 "   y = " 7 5 5 7 3 2 " / > < a : e x t   c x = " 4 4 4 0 9 7 3 "   c y = " 4 3 6 2 5 8 6 " / > < / a : x f r m > < a : c u s t G e o m > < a : a v L s t / > < a : g d L s t / > < a : a h L s t / > < a : c x n L s t / > < a : r e c t   b = " b "   l = " 0 "   r = " r "   t = " 0 " / > < a : p a t h L s t > < a : p a t h   h = " 1 9 3 2 4 1 0 "   w = " 2 7 0 7 9 9 4 " > < a : m o v e T o > < a : p t   x = " 2 6 8 0 5 8 4 "   y = " 0 " / > < / a : m o v e T o > < a : l n T o > < a : p t   x = " 2 3 1 0 5 4 8 "   y = " 1 9 3 2 4 1 0 " / > < / a : l n T o > < a : l n T o > < a : p t   x = " 0 "   y = " 1 9 2 9 4 4 7 " / > < / a : l n T o > < a : c l o s e / > < / a : p a t h > < / a : p a t h L s t > < / a : c u s t G e o m > < a : g r a d F i l l   r o t W i t h S h a p e = " 1 " > < a : g s L s t > < a : g s   p o s = " 5 2 8 6 " > < a : s c h e m e C l r   v a l = " a c c e n t 6 " > < a : a l p h a   v a l = " 1 9 0 0 0 " / > < / a : s c h e m e C l r > < / a : g s > < a : g s   p o s = " 7 1 3 6 6 " > < a : s c h e m e C l r   v a l = " b g 1 " > < a : a l p h a   v a l = " 0 " / > < / a : s c h e m e C l r > < / a : g s > < / a : g s L s t > < a : l i n   a n g = " 1 6 8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2 6 B 9 5 0 1 6 - D 5 A 7 - 4 6 C 5 - 8 6 2 0 - 7 8 3 0 E 8 C C 6 9 7 C } " > < a 1 6 : c r e a t i o n I d   x m l n s : a 1 6 = " h t t p : / / s c h e m a s . m i c r o s o f t . c o m / o f f i c e / d r a w i n g / 2 0 1 0 / m a i n "   i d = " { 1 C 8 9 8 7 1 C - 4 B 1 E - 4 0 4 1 - 8 6 9 6 - 8 D C 4 5 A 0 8 A B C 2 } " / > < / a : e x t > < / a : e x t L s t > < / p : c N v P r > < p : c N v S p P r / > < p : n v P r / > < / p : n v S p P r > < p : s p P r > < a : x f r m   f l i p H = " f a l s e "   f l i p V = " f a l s e "   r o t = " 0 " > < a : o f f   x = " 4 6 5 5 1 6 9 "   y = " - 9 5 2 5 " / > < a : e x t   c x = " 4 4 8 8 8 3 0 "   c y = " 3 9 3 1 9 6 6 " / > < / a : x f r m > < a : c u s t G e o m > < a : a v L s t / > < a : g d L s t / > < a : a h L s t / > < a : c x n L s t / > < a : r e c t   b = " b "   l = " 0 "   r = " r "   t = " 0 " / > < a : p a t h L s t > < a : p a t h   h = " 3 9 3 1 9 6 7 "   w = " 4 4 8 8 8 3 1 " > < a : m o v e T o > < a : p t   x = " 2 7 4 3 5 9 5 "   y = " 0 " / > < / a : m o v e T o > < a : l n T o > < a : p t   x = " 4 4 7 7 2 7 3 "   y = " 1 8 5 8 5 " / > < / a : l n T o > < a : l n T o > < a : p t   x = " 4 4 8 8 8 3 1 "   y = " 3 9 3 1 9 6 6 " / > < / a : l n T o > < a : l n T o > < a : p t   x = " 0 "   y = " 9 2 9 3 " / > < / a : l n T o > < a : c l o s e / > < / a : p a t h > < / a : p a t h L s t > < / a : c u s t G e o m > < a : g r a d F i l l   r o t W i t h S h a p e = " 1 " > < a : g s L s t > < a : g s   p o s = " 0 " > < a : s c h e m e C l r   v a l = " b g 1 " > < a : a l p h a   v a l = " 7 9 9 9 " / > < / a : s c h e m e C l r > < / a : g s > < a : g s   p o s = " 7 3 5 6 8 " > < a : s c h e m e C l r   v a l = " b g 1 " > < a : a l p h a   v a l = " 0 " / > < / a : s c h e m e C l r > < / a : g s > < / a : g s L s t > < a : l i n   a n g = "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A 7 9 D F F E 1 - 4 5 9 5 - 4 6 1 B - 9 1 8 B - 3 D 8 3 C D 8 2 B 9 8 4 } " > < a 1 6 : c r e a t i o n I d   x m l n s : a 1 6 = " h t t p : / / s c h e m a s . m i c r o s o f t . c o m / o f f i c e / d r a w i n g / 2 0 1 0 / m a i n "   i d = " { B 0 D D 9 4 1 D - D F 6 0 - 4 2 8 C - A 9 B 3 - 7 2 E 2 7 B 3 1 F C D 2 } " / > < / a : e x t > < / a : e x t L s t > < / p : c N v P r > < p : c N v S p P r / > < p : n v P r / > < / p : n v S p P r > < p : s p P r > < a : x f r m   f l i p H = " f a l s e "   f l i p V = " f a l s e "   r o t = " 1 6 2 0 0 0 0 0 " > < a : o f f   x = " 4 7 4 4 6 0 6 "   y = " 7 5 5 7 3 2 " / > < a : e x t   c x = " 4 4 4 0 9 7 3 "   c y = " 4 3 6 2 5 8 6 " / > < / a : x f r m > < a : c u s t G e o m > < a : a v L s t / > < a : g d L s t / > < a : a h L s t / > < a : c x n L s t / > < a : r e c t   b = " b "   l = " 0 "   r = " r "   t = " 0 " / > < a : p a t h L s t > < a : p a t h   h = " 1 9 3 2 4 1 0 "   w = " 2 7 0 7 9 9 4 " > < a : m o v e T o > < a : p t   x = " 2 6 8 0 5 8 4 "   y = " 0 " / > < / a : m o v e T o > < a : l n T o > < a : p t   x = " 2 3 1 0 5 4 8 "   y = " 1 9 3 2 4 1 0 " / > < / a : l n T o > < a : l n T o > < a : p t   x = " 0 "   y = " 1 9 2 9 4 4 7 " / > < / a : l n T o > < a : c l o s e / > < / a : p a t h > < / a : p a t h L s t > < / a : c u s t G e o m > < a : g r a d F i l l   r o t W i t h S h a p e = " 1 " > < a : g s L s t > < a : g s   p o s = " 2 6 4 3 " > < a : s c h e m e C l r   v a l = " t x 2 " > < a : a l p h a   v a l = " 6 5 0 0 0 " / > < a : l u m M o d   v a l = " 9 0 0 0 0 " / > < a : l u m O f f   v a l = " 1 0 0 0 0 " / > < / a : s c h e m e C l r > < / a : g s > < a : g s   p o s = " 7 3 5 6 8 " > < a : s c h e m e C l r   v a l = " t x 2 " > < a : a l p h a   v a l = " 0 " / > < a : l u m M o d   v a l = " 7 5 0 0 0 " / > < a : l u m O f f   v a l = " 2 5 0 0 0 " / > < / a : s c h e m e C l r > < / a : g s > < / a : g s L s t > < a : l i n   a n g = " 1 0 8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" > < a : e x t L s t > < a : e x t   u r i = " { E 8 F C 6 3 0 7 - 9 E 3 1 - 4 E A C - 8 1 C 9 - 3 8 1 2 6 D B 8 A 3 3 E } " > < a 1 6 : c r e a t i o n I d   x m l n s : a 1 6 = " h t t p : / / s c h e m a s . m i c r o s o f t . c o m / o f f i c e / d r a w i n g / 2 0 1 0 / m a i n "   i d = " { 9 2 E 7 8 1 1 1 - 5 F 0 9 - 4 5 7 D - B 9 5 F - 8 D 0 8 2 A E 1 C 0 7 D } " / > < / a : e x t > < / a : e x t L s t > < / p : c N v P r > < p : c N v S p P r / > < p : n v P r / > < / p : n v S p P r > < p : s p P r > < a : x f r m   f l i p H = " f a l s e "   f l i p V = " f a l s e "   r o t = " 5 4 0 0 0 0 0 " > < a : o f f   x = " 1 9 5 5 1 0 8 "   y = " - 1 9 8 3 5 9 1 " / > < a : e x t   c x = " 5 1 6 9 9 6 3 "   c y = " 9 1 0 8 0 9 1 " / > < / a : x f r m > < a : c u s t G e o m > < a : a v L s t / > < a : g d L s t / > < a : a h L s t / > < a : c x n L s t / > < a : r e c t   b = " b "   l = " 0 "   r = " r "   t = " 0 " / > < a : p a t h L s t > < a : p a t h   h = " 9 1 0 8 0 9 1 "   w = " 5 1 6 9 9 6 3 " > < a : m o v e T o > < a : p t   x = " 5 1 6 9 9 6 3 "   y = " 0 " / > < / a : m o v e T o > < a : l n T o > < a : p t   x = " 5 1 5 9 2 2 4 "   y = " 9 0 6 3 7 5 1 " / > < / a : l n T o > < a : l n T o > < a : p t   x = " 0 "   y = " 9 1 0 8 0 9 1 " / > < / a : l n T o > < a : c l o s e / > < / a : p a t h > < / a : p a t h L s t > < / a : c u s t G e o m > < a : g r a d F i l l   r o t W i t h S h a p e = " 1 " > < a : g s L s t > < a : g s   p o s = " 7 9 3 0 " > < a : s c h e m e C l r   v a l = " b g 2 " > < a : a l p h a   v a l = " 3 3 9 9 9 " / > < a : l u m M o d   v a l = " 5 0 0 0 0 " / > < / a : s c h e m e C l r > < / a : g s > < a : g s   p o s = " 4 5 3 7 4 " > < a : s c h e m e C l r   v a l = " b g 2 " > < a : a l p h a   v a l = " 5 0 0 0 " / > < a : l u m M o d   v a l = " 5 0 0 0 0 " / > < / a : s c h e m e C l r > < / a : g s > < / a : g s L s t > < a : l i n   a n g = " 3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3 9 5 5 3 9 3 7 - 5 9 3 F - 4 8 2 1 - 9 C F C - D 8 E 4 C A E A A A E 8 } " > < a 1 6 : c r e a t i o n I d   x m l n s : a 1 6 = " h t t p : / / s c h e m a s . m i c r o s o f t . c o m / o f f i c e / d r a w i n g / 2 0 1 0 / m a i n "   i d = " { D A 5 4 E 9 3 A - 7 B 7 8 - 4 6 A 1 - B 7 A 8 - 9 4 8 8 C 7 A 1 E B 2 4 } " / > < / a : e x t > < / a : e x t L s t > < / p : c N v P r > < p : c N v S p P r / > < p : n v P r / > < / p : n v S p P r > < p : s p P r > < a : x f r m   f l i p H = " f a l s e "   f l i p V = " f a l s e "   r o t = " 5 4 0 0 0 0 0 " > < a : o f f   x = " 9 7 4 4 4 8 "   y = " - 9 7 2 2 6 1 " / > < a : e x t   c x = " 5 1 6 0 0 9 9 "   c y = " 7 1 1 4 1 0 7 " / > < / a : x f r m > < a : c u s t G e o m > < a : a v L s t / > < a : g d L s t / > < a : a h L s t / > < a : c x n L s t / > < a : r e c t   b = " b "   l = " 0 "   r = " r "   t = " 0 " / > < a : p a t h L s t > < a : p a t h   h = " 7 1 1 4 1 0 8 "   w = " 5 1 6 0 1 0 0 " > < a : m o v e T o > < a : p t   x = " 4 7 4 2 7 3 9 "   y = " 0 " / > < / a : m o v e T o > < a : l n T o > < a : p t   x = " 2 7 6 0 2 7 4 "   y = " 7 1 1 4 1 0 8 " / > < / a : l n T o > < a : l n T o > < a : p t   x = " 0 "   y = " 4 1 4 5 1 5 4 " / > < / a : l n T o > < a : c l o s e / > < / a : p a t h > < / a : p a t h L s t > < / a : c u s t G e o m > < a : g r a d F i l l   r o t W i t h S h a p e = " 1 " > < a : g s L s t > < a : g s   p o s = " 7 9 3 0 " > < a : s c h e m e C l r   v a l = " b g 2 " > < a : a l p h a   v a l = " 0 " / > < a : l u m M o d   v a l = " 5 0 0 0 0 " / > < / a : s c h e m e C l r > < / a : g s > < a : g s   p o s = " 5 6 8 2 8 " > < a : s c h e m e C l r   v a l = " b g 2 " > < a : a l p h a   v a l = " 7 9 9 9 " / > < a : l u m M o d   v a l = " 5 0 0 0 0 " / > < / a : s c h e m e C l r > < / a : g s > < / a : g s L s t > < a : l i n   a n g = " 9 8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0 3 3 C E D 6 8 - E 5 0 D - 4 6 E F - 9 8 6 C - E B 7 B 4 B D 8 7 A A 3 } " > < a 1 6 : c r e a t i o n I d   x m l n s : a 1 6 = " h t t p : / / s c h e m a s . m i c r o s o f t . c o m / o f f i c e / d r a w i n g / 2 0 1 0 / m a i n "   i d = " { B 9 C A E 6 C 2 - 5 2 1 E - 4 C F 4 - B 5 E E - 9 D 4 5 1 3 8 2 2 F 4 D } " / > < / a : e x t > < / a : e x t L s t > < / p : c N v P r > < p : c N v S p P r / > < p : n v P r / > < / p : n v S p P r > < p : s p P r > < a : x f r m   f l i p H = " f a l s e "   f l i p V = " f a l s e "   r o t = " 5 4 0 0 0 0 0 " > < a : o f f   x = " 1 0 6 9 8 6 0 "   y = " 4 8 8 9 8 2 " / > < a : e x t   c x = " 4 1 5 4 7 9 7 "   c y = " 5 0 8 3 0 9 7 " / > < / a : x f r m > < a : c u s t G e o m > < a : a v L s t / > < a : g d L s t / > < a : a h L s t / > < a : c x n L s t / > < a : r e c t   b = " b "   l = " 0 "   r = " r "   t = " 0 " / > < a : p a t h L s t > < a : p a t h   h = " 5 0 8 3 0 9 8 "   w = " 4 1 5 4 7 9 7 " > < a : m o v e T o > < a : p t   x = " 1 6 3 8 3 5 4 "   y = " 0 " / > < / a : m o v e T o > < a : l n T o > < a : p t   x = " 4 1 5 4 7 9 7 "   y = " 2 8 7 4 1 7 7 " / > < / a : l n T o > < a : l n T o > < a : p t   x = " 0 "   y = " 5 0 8 3 0 9 8 " / > < / a : l n T o > < a : c l o s e / > < / a : p a t h > < / a : p a t h L s t > < / a : c u s t G e o m > < a : g r a d F i l l   r o t W i t h S h a p e = " 1 " > < a : g s L s t > < a : g s   p o s = " 7 9 3 0 " > < a : s c h e m e C l r   v a l = " t x 2 " > < a : a l p h a   v a l = " 3 6 0 0 0 " / > < a : l u m M o d   v a l = " 9 0 0 0 0 " / > < a : l u m O f f   v a l = " 1 0 0 0 0 " / > < / a : s c h e m e C l r > < / a : g s > < a : g s   p o s = " 5 6 8 2 8 " > < a : s c h e m e C l r   v a l = " t x 2 " > < a : a l p h a   v a l = " 0 " / > < a : l u m M o d   v a l = " 9 0 0 0 0 " / > < a : l u m O f f   v a l = " 1 0 0 0 0 " / > < / a : s c h e m e C l r > < / a : g s > < / a : g s L s t > < a : l i n   a n g = " 9 8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6 B 8 9 6 A 4 6 - 7 1 A B - 4 A B D - A 8 3 5 - 3 5 1 5 B C 3 C 7 8 B 5 } " > < a 1 6 : c r e a t i o n I d   x m l n s : a 1 6 = " h t t p : / / s c h e m a s . m i c r o s o f t . c o m / o f f i c e / d r a w i n g / 2 0 1 0 / m a i n "   i d = " { F 4 7 0 1 A A 0 - 0 C 0 B - 4 6 C D - 9 F E 3 - 5 F 3 6 7 0 8 3 0 9 1 D } " / > < / a : e x t > < / a : e x t L s t > < / p : c N v P r > < p : c N v S p P r / > < p : n v P r / > < / p : n v S p P r > < p : s p P r > < a : x f r m   f l i p H = " f a l s e "   f l i p V = " f a l s e "   r o t = " 0 " > < a : o f f   x = " 4 5 8 8 9 6 9 "   y = " 4 7 0 3 " / > < a : e x t   c x = " 2 4 2 7 4 8 4 "   c y = " 2 0 2 5 6 2 5 " / > < / a : x f r m > < a : c u s t G e o m > < a : a v L s t / > < a : g d L s t / > < a : a h L s t / > < a : c x n L s t / > < a : r e c t   b = " b "   l = " 0 "   r = " r "   t = " 0 " / > < a : p a t h L s t > < a : p a t h   h = " 2 0 2 5 6 2 6 "   w = " 2 4 2 7 4 8 4 " > < a : m o v e T o > < a : p t   x = " 9 5 2 5 "   y = " 0 " / > < / a : m o v e T o > < a : l n T o > < a : p t   x = " 7 5 4 1 0 "   y = " 0 " / > < / a : l n T o > < a : l n T o > < a : p t   x = " 2 4 2 7 4 8 4 "   y = " 2 0 2 5 6 2 6 " / > < / a : l n T o > < a : c l o s e / > < / a : p a t h > < / a : p a t h L s t > < / a : c u s t G e o m > < a : s o l i d F i l l > < a : s c h e m e C l r   v a l = " a c c e n t 3 " > < a : a l p h a   v a l = " 2 0 9 9 9 " / > < a : l u m M o d   v a l = " 7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" > < a : e x t L s t > < a : e x t   u r i = " { 0 3 9 1 7 B D D - D 1 8 B - 4 A 6 1 - 9 6 7 C - 3 2 2 5 C 6 C 8 E D 2 7 } " > < a 1 6 : c r e a t i o n I d   x m l n s : a 1 6 = " h t t p : / / s c h e m a s . m i c r o s o f t . c o m / o f f i c e / d r a w i n g / 2 0 1 0 / m a i n "   i d = " { 3 B C 2 3 A A 4 - 2 7 5 5 - 4 6 B 9 - 9 5 C 0 - 4 3 8 B C D D 4 A B 9 D } " / > < / a : e x t > < / a : e x t L s t > < / p : c N v P r > < p : c N v S p P r / > < p : n v P r / > < / p : n v S p P r > < p : s p P r > < a : x f r m   f l i p H = " f a l s e "   f l i p V = " f a l s e "   r o t = " 0 " > < a : o f f   x = " - 1 2 2 3 8 "   y = " - 1 4 2 2 8 " / > < a : e x t   c x = " 7 1 9 9 6 7 5 "   c y = " 4 0 6 9 2 6 9 " / > < / a : x f r m > < a : c u s t G e o m > < a : a v L s t / > < a : g d L s t / > < a : a h L s t / > < a : c x n L s t / > < a : r e c t   b = " b "   l = " 0 "   r = " r "   t = " 0 " / > < a : p a t h L s t > < a : p a t h   h = " 4 0 6 9 2 7 0 "   w = " 7 1 9 9 6 7 5 " > < a : m o v e T o > < a : p t   x = " 0 "   y = " 1 8 9 7 1 " / > < / a : m o v e T o > < a : l n T o > < a : p t   x = " 1 9 9 3 1 4 "   y = " 0 " / > < / a : l n T o > < a : l n T o > < a : p t   x = " 7 1 9 9 6 7 6 "   y = " 4 0 6 9 2 7 0 " / > < / a : l n T o > < a : c l o s e / > < / a : p a t h > < / a : p a t h L s t > < / a : c u s t G e o m > < a : s o l i d F i l l > < a : s c h e m e C l r   v a l = " a c c e n t 3 " > < a : a l p h a   v a l = " 5 0 0 0 " / > < a : l u m M o d   v a l = " 2 0 0 0 0 " / > < a : l u m O f f   v a l = " 8 0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" > < a : e x t L s t > < a : e x t   u r i = " { D A 9 2 1 C D 6 - 4 0 C 0 - 4 3 4 E - 9 9 A 0 - 1 5 6 A 0 6 F 8 3 F 1 7 } " > < a 1 6 : c r e a t i o n I d   x m l n s : a 1 6 = " h t t p : / / s c h e m a s . m i c r o s o f t . c o m / o f f i c e / d r a w i n g / 2 0 1 0 / m a i n "   i d = " { 8 F 2 C E B 1 D - 8 A 9 E - 4 0 D A - 8 A 6 E - 8 B A D 0 E C A 5 C A 6 } " / > < / a : e x t > < / a : e x t L s t > < / p : c N v P r > < p : c N v S p P r / > < p : n v P r / > < / p : n v S p P r > < p : s p P r > < a : x f r m   f l i p H = " f a l s e "   f l i p V = " f a l s e "   r o t = " 0 " > < a : o f f   x = " 1 6 4 1 5 "   y = " 2 8 0 3 1 1 6 " / > < a : e x t   c x = " 2 8 6 4 6 1 4 "   c y = " 7 7 7 6 5 1 " / > < / a : x f r m > < a : c u s t G e o m > < a : a v L s t / > < a : g d L s t / > < a : a h L s t / > < a : c x n L s t / > < a : r e c t   b = " b "   l = " 0 "   r = " r "   t = " 0 " / > < a : p a t h L s t > < a : p a t h   h = " 7 7 7 6 5 1 "   w = " 2 8 6 4 6 1 4 " > < a : m o v e T o > < a : p t   x = " 0 "   y = " 9 4 6 9 7 " / > < / a : m o v e T o > < a : l n T o > < a : p t   x = " 9 4 8 5 "   y = " 0 " / > < / a : l n T o > < a : l n T o > < a : p t   x = " 2 8 6 4 6 1 4 "   y = " 7 7 7 6 5 1 " / > < / a : l n T o > < a : c l o s e / > < / a : p a t h > < / a : p a t h L s t > < / a : c u s t G e o m > < a : s o l i d F i l l > < a : s c h e m e C l r   v a l = " a c c e n t 3 " > < a : a l p h a   v a l = " 1 9 9 9 " / > < a : l u m M o d   v a l = " 2 0 0 0 0 " / > < a : l u m O f f   v a l = " 8 0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" > < a : e x t L s t > < a : e x t   u r i = " { C 0 B 9 3 8 5 1 - 2 B 1 9 - 4 D 9 C - B 7 1 5 - 4 8 D 8 E D 7 8 1 E 8 D } " > < a 1 6 : c r e a t i o n I d   x m l n s : a 1 6 = " h t t p : / / s c h e m a s . m i c r o s o f t . c o m / o f f i c e / d r a w i n g / 2 0 1 0 / m a i n "   i d = " { 8 B 1 A 3 3 E 8 - 0 6 1 1 - 4 4 3 2 - 8 4 E 8 - C 6 D C F 4 0 F 2 C 1 9 } " / > < / a : e x t > < / a : e x t L s t > < / p : c N v P r > < p : c N v S p P r / > < p : n v P r / > < / p : n v S p P r > < p : s p P r > < a : x f r m   f l i p H = " t r u e "   f l i p V = " f a l s e "   r o t = " 0 " > < a : o f f   x = " 2 9 5 6 9 1 3 "   y = " 4 7 4 2 " / > < a : e x t   c x = " 2 0 6 7 8 3 4 "   c y = " 2 3 7 1 3 6 9 " / > < / a : x f r m > < a : c u s t G e o m > < a : a v L s t / > < a : g d L s t / > < a : a h L s t / > < a : c x n L s t / > < a : r e c t   b = " b "   l = " 0 "   r = " r "   t = " 0 " / > < a : p a t h L s t > < a : p a t h   h = " 2 3 7 1 3 7 0 "   w = " 2 0 6 7 8 3 4 " > < a : m o v e T o > < a : p t   x = " 1 9 4 4 5 2 3 "   y = " 0 " / > < / a : m o v e T o > < a : l n T o > < a : p t   x = " 2 0 6 7 8 3 4 "   y = " 9 4 8 5 " / > < / a : l n T o > < a : l n T o > < a : p t   x = " 0 "   y = " 2 3 7 1 3 6 9 " / > < / a : l n T o > < a : c l o s e / > < / a : p a t h > < / a : p a t h L s t > < / a : c u s t G e o m > < a : s o l i d F i l l > < a : s c h e m e C l r   v a l = " t x 2 " > < a : a l p h a   v a l = " 1 0 0 0 0 0 " / > < a : l u m M o d   v a l = " 9 0 0 0 0 " / > < a : l u m O f f   v a l = " 1 0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" > < a : e x t L s t > < a : e x t   u r i = " { 5 0 B 7 E 8 7 F - 4 7 A 4 - 4 C 1 0 - 8 B 2 C - E 2 5 7 9 3 D 0 1 0 6 0 } " > < a 1 6 : c r e a t i o n I d   x m l n s : a 1 6 = " h t t p : / / s c h e m a s . m i c r o s o f t . c o m / o f f i c e / d r a w i n g / 2 0 1 0 / m a i n "   i d = " { 8 D A 3 B A 9 B - 6 D 7 8 - 4 1 4 8 - 9 5 3 C - 7 5 E 4 4 F 9 C 4 B 3 4 } " / > < / a : e x t > < / a : e x t L s t > < / p : c N v P r > < p : c N v S p P r / > < p : n v P r / > < / p : n v S p P r > < p : s p P r > < a : x f r m   f l i p H = " f a l s e "   f l i p V = " f a l s e "   r o t = " 0 " > < a : o f f   x = " 6 4 1 9 1 1 2 "   y = " 2 4 5 1 9 9 6 " / > < a : e x t   c x = " 2 7 1 2 8 4 6 "   c y = " 2 7 0 3 4 0 0 " / > < / a : x f r m > < a : c u s t G e o m > < a : a v L s t / > < a : g d L s t / > < a : a h L s t / > < a : c x n L s t / > < a : r e c t   b = " b "   l = " 0 "   r = " r "   t = " 0 " / > < a : p a t h L s t > < a : p a t h   h = " 2 7 0 3 4 0 0 "   w = " 2 7 1 2 8 4 6 " > < a : m o v e T o > < a : p t   x = " 0 "   y = " 0 " / > < / a : m o v e T o > < a : l n T o > < a : p t   x = " 2 7 1 2 8 4 6 "   y = " 2 6 9 3 8 7 5 " / > < / a : l n T o > < a : l n T o > < a : p t   x = " 2 6 6 5 6 1 7 "   y = " 2 7 0 3 4 0 0 " / > < / a : l n T o > < a : c l o s e / > < / a : p a t h > < / a : p a t h L s t > < / a : c u s t G e o m > < a : s o l i d F i l l > < a : s c h e m e C l r   v a l = " t x 1 " > < a : a l p h a   v a l = " 1 6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6 "   n a m e = " " > < a : e x t L s t > < a : e x t   u r i = " { D D C 9 3 C 7 2 - 6 9 8 6 - 4 9 F C - 9 E 8 2 - 5 4 A 1 E E D C 1 3 D E } " > < a 1 6 : c r e a t i o n I d   x m l n s : a 1 6 = " h t t p : / / s c h e m a s . m i c r o s o f t . c o m / o f f i c e / d r a w i n g / 2 0 1 0 / m a i n "   i d = " { 9 E C 6 F A 0 0 - 2 8 1 E - 4 8 0 A - 8 6 E 4 - C B 5 0 3 5 4 5 0 9 8 1 } " / > < / a : e x t > < / a : e x t L s t > < / p : c N v P r > < p : c N v S p P r / > < p : n v P r / > < / p : n v S p P r > < p : s p P r > < a : x f r m   f l i p H = " f a l s e "   f l i p V = " f a l s e "   r o t = " 0 " > < a : o f f   x = " - 1 2 0 4 0 "   y = " 2 8 7 1 7 2 8 " / > < a : e x t   c x = " 2 2 4 8 0 5 8 "   c y = " 2 2 6 4 6 5 7 " / > < / a : x f r m > < a : c u s t G e o m > < a : a v L s t / > < a : g d L s t / > < a : a h L s t / > < a : c x n L s t / > < a : r e c t   b = " b "   l = " 0 "   r = " r "   t = " 0 " / > < a : p a t h L s t > < a : p a t h   h = " 1 8 7 5 7 5 3 "   w = " 1 7 6 4 2 9 9 " > < a : m o v e T o > < a : p t   x = " 7 1 1 4 "   y = " 0 " / > < / a : m o v e T o > < a : l n T o > < a : p t   x = " 1 7 6 4 2 9 9 "   y = " 4 6 2 4 1 7 " / > < / a : l n T o > < a : l n T o > < a : p t   x = " 1 5 1 7 6 7 6 "   y = " 1 8 7 5 7 5 3 " / > < / a : l n T o > < a : l n T o > < a : p t   x = " 0 "   y = " 1 6 9 5 5 2 9 " / > < / a : l n T o > < a : c l o s e / > < / a : p a t h > < / a : p a t h L s t > < / a : c u s t G e o m > < a : g r a d F i l l   r o t W i t h S h a p e = " 1 " > < a : g s L s t > < a : g s   p o s = " 5 4 6 2 6 " > < a : s c h e m e C l r   v a l = " t x 2 " > < a : a l p h a   v a l = " 0 " / > < / a : s c h e m e C l r > < / a : g s > < a : g s   p o s = " 1 0 0 0 0 0 " > < a : s c h e m e C l r   v a l = " t x 2 " > < a : a l p h a   v a l = " 6 3 0 0 0 " / > < / a : s c h e m e C l r > < / a : g s > < / a : g s L s t > < a : l i n   a n g = " 1 5 0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7 "   n a m e = " " > < a : e x t L s t > < a : e x t   u r i = " { C 6 5 3 0 5 6 1 - F 4 0 7 - 4 C F F - 9 0 1 1 - A A E D 0 F 1 0 3 D 8 8 } " > < a 1 6 : c r e a t i o n I d   x m l n s : a 1 6 = " h t t p : / / s c h e m a s . m i c r o s o f t . c o m / o f f i c e / d r a w i n g / 2 0 1 0 / m a i n "   i d = " { 0 9 4 5 0 C 8 1 - 8 9 3 A - 4 7 5 1 - 8 E C 0 - 5 2 1 C 6 C 5 8 1 F 3 7 } " / > < / a : e x t > < / a : e x t L s t > < / p : c N v P r > < p : c N v S p P r / > < p : n v P r / > < / p : n v S p P r > < p : s p P r > < a : x f r m   f l i p H = " f a l s e "   f l i p V = " f a l s e "   r o t = " 0 " > < a : o f f   x = " 6 6 4 1 9 4 "   y = " - 9 5 2 5 0 " / > < a : e x t   c x = " 7 8 0 6 5 4 8 "   c y = " 5 3 4 0 3 2 3 " / > < / a : x f r m > < a : p r s t G e o m   p r s t = " e l l i p s e " > < a : a v L s t / > < / a : p r s t G e o m > < a : g r a d F i l l   r o t W i t h S h a p e = " 1 " > < a : g s L s t > < a : g s   p o s = " 0 " > < a : s c h e m e C l r   v a l = " b g 2 " > < a : a l p h a   v a l = " 5 3 9 9 9 " / > < a : l u m M o d   v a l = " 5 0 0 0 0 " / > < / a : s c h e m e C l r > < / a : g s > < a : g s   p o s = " 6 1 2 3 3 " > < a : s c h e m e C l r   v a l = " b g 2 " > < a : a l p h a   v a l = " 0 " / > < a : l u m M o d   v a l = " 5 0 0 0 0 " / > < / a : s c h e m e C l r > < / a : g s > < / a : g s L s t > < a : p a t h   p a t h = " c i r c l e " > < a : f i l l T o R e c t   b = " 5 0 0 0 0 "   l = " 5 0 0 0 0 "   r = " 5 0 0 0 0 "   t = " 5 0 0 0 0 " / > < / a : p a t h > < a : t i l e R e c t   b = " 0 "   l = " 0 "   r = " 0 "   t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8 "   n a m e = " " > < a : e x t L s t > < a : e x t   u r i = " { A A 8 1 5 1 5 7 - E B E 2 - 4 7 D C - 9 E F 4 - 7 0 E D F E 4 5 C 2 8 E } " > < a 1 6 : c r e a t i o n I d   x m l n s : a 1 6 = " h t t p : / / s c h e m a s . m i c r o s o f t . c o m / o f f i c e / d r a w i n g / 2 0 1 0 / m a i n "   i d = " { 7 1 B F 7 5 A D - A 9 9 8 - 4 0 0 2 - 8 8 D 0 - C B 1 1 1 C F 1 8 9 3 F } " / > < / a : e x t > < / a : e x t L s t > < / p : c N v P r > < p : c N v S p P r / > < p : n v P r / > < / p : n v S p P r > < p : s p P r > < a : x f r m   f l i p H = " f a l s e "   f l i p V = " f a l s e "   r o t = " 0 " > < a : o f f   x = " 2 8 0 5 0 2 7 "   y = " 3 6 5 6 6 5 1 " / > < a : e x t   c x = " 2 2 1 9 7 2 0 "   c y = " 1 4 7 0 3 6 7 " / > < / a : x f r m > < a : c u s t G e o m > < a : a v L s t / > < a : g d L s t / > < a : a h L s t / > < a : c x n L s t / > < a : r e c t   b = " b "   l = " 0 "   r = " r "   t = " 0 " / > < a : p a t h L s t > < a : p a t h   h = " 1 4 7 0 3 6 8 "   w = " 2 2 1 9 7 2 0 " > < a : m o v e T o > < a : p t   x = " 0 "   y = " 1 4 7 0 3 6 8 " / > < / a : m o v e T o > < a : l n T o > < a : p t   x = " 1 6 5 0 5 9 2 "   y = " 0 " / > < / a : l n T o > < a : l n T o > < a : p t   x = " 2 2 1 9 7 2 0 "   y = " 3 8 8 9 0 5 " / > < / a : l n T o > < a : c l o s e / > < / a : p a t h > < / a : p a t h L s t > < / a : c u s t G e o m > < a : g r a d F i l l   r o t W i t h S h a p e = " 1 " > < a : g s L s t > < a : g s   p o s = " 2 2 0 2 6 " > < a : s c h e m e C l r   v a l = " a c c e n t 5 " > < a : a l p h a   v a l = " 0 " / > < a : l u m M o d   v a l = " 5 0 0 0 0 " / > < / a : s c h e m e C l r > < / a : g s > < a : g s   p o s = " 9 5 5 9 5 " > < a : s c h e m e C l r   v a l = " a c c e n t 5 " > < a : a l p h a   v a l = " 3 7 0 0 0 " / > < a : l u m M o d   v a l = " 5 0 0 0 0 " / > < / a : s c h e m e C l r > < / a : g s > < / a : g s L s t > < a : l i n   a n g = " 7 7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9 "   n a m e = " " > < a : e x t L s t > < a : e x t   u r i = " { 0 2 F 3 1 4 2 5 - B 5 7 7 - 4 6 9 5 - 8 B E D - 7 6 2 3 7 0 D 6 6 7 B 1 } " > < a 1 6 : c r e a t i o n I d   x m l n s : a 1 6 = " h t t p : / / s c h e m a s . m i c r o s o f t . c o m / o f f i c e / d r a w i n g / 2 0 1 0 / m a i n "   i d = " { F F 4 D 5 D B 6 - 4 2 4 2 - 4 D 8 D - A 7 B C - 9 D E 3 7 3 2 A A D A A } " / > < / a : e x t > < / a : e x t L s t > < / p : c N v P r > < p : c N v S p P r / > < p : n v P r / > < / p : n v S p P r > < p : s p P r > < a : x f r m   f l i p H = " f a l s e "   f l i p V = " f a l s e "   r o t = " 0 " > < a : o f f   x = " 1 2 3 0 5 5 6 "   y = " 3 4 5 7 4 5 6 " / > < a : e x t   c x = " 1 6 0 3 0 4 5 "   c y = " 1 6 6 9 4 4 4 " / > < / a : x f r m > < a : c u s t G e o m > < a : a v L s t / > < a : g d L s t / > < a : a h L s t / > < a : c x n L s t / > < a : r e c t   b = " b "   l = " 0 "   r = " r "   t = " 0 " / > < a : p a t h L s t > < a : p a t h   h = " 1 6 6 9 4 4 4 "   w = " 1 6 0 3 0 4 6 " > < a : m o v e T o > < a : p t   x = " 1 6 0 3 0 4 6 "   y = " 1 6 5 9 9 5 9 " / > < / a : m o v e T o > < a : l n T o > < a : p t   x = " 0 "   y = " 0 " / > < / a : l n T o > < a : l n T o > < a : p t   x = " 8 2 5 2 3 7 "   y = " 1 8 9 7 1 0 " / > < / a : l n T o > < a : c l o s e / > < / a : p a t h > < / a : p a t h L s t > < / a : c u s t G e o m > < a : g r a d F i l l   r o t W i t h S h a p e = " 1 " > < a : g s L s t > < a : g s   p o s = " 2 2 0 2 6 " > < a : s c h e m e C l r   v a l = " a c c e n t 1 " > < a : a l p h a   v a l = " 0 " / > < a : l u m M o d   v a l = " 5 0 0 0 0 " / > < / a : s c h e m e C l r > < / a : g s > < a : g s   p o s = " 9 5 5 9 5 " > < a : s c h e m e C l r   v a l = " a c c e n t 1 " > < a : a l p h a   v a l = " 7 9 0 0 0 " / > < a : l u m M o d   v a l = " 5 0 0 0 0 " / > < / a : s c h e m e C l r > < / a : g s > < / a : g s L s t > < a : l i n   a n g = " 7 7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0 "   n a m e = " " > < a : e x t L s t > < a : e x t   u r i = " { B 0 D 1 5 8 2 E - C A B 2 - 4 A 8 9 - 8 6 F 9 - 4 1 4 2 5 6 0 1 D 3 E E } " > < a 1 6 : c r e a t i o n I d   x m l n s : a 1 6 = " h t t p : / / s c h e m a s . m i c r o s o f t . c o m / o f f i c e / d r a w i n g / 2 0 1 0 / m a i n "   i d = " { 7 B A A 3 9 F 4 - B 2 A 2 - 4 6 4 6 - 9 B 9 2 - 8 6 9 0 1 9 9 9 1 3 9 4 } " / > < / a : e x t > < / a : e x t L s t > < / p : c N v P r > < p : c N v S p P r / > < p : n v P r / > < / p : n v S p P r > < p : s p P r > < a : x f r m   f l i p H = " f a l s e "   f l i p V = " f a l s e "   r o t = " 1 6 2 0 0 0 0 0 " > < a : o f f   x = " 7 5 4 0 9 0 2 "   y = " 2 8 7 8 7 9 5 " / > < a : e x t   c x = " 2 6 0 2 5 0 "   c y = " 2 9 8 7 7 4 " / > < / a : x f r m > < a : p r s t G e o m   p r s t = " c o r n e r " > < a : a v L s t > < a : g d   f m l a = " v a l   1 4 2 6 1 "   n a m e = " a d j 1 " / > < a : g d   f m l a = " v a l   1 1 5 1 2 "   n a m e = " a d j 2 " / > < / a : a v L s t > < / a : p r s t G e o m > < a : s o l i d F i l l > < a : s c h e m e C l r   v a l = " b g 1 " /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1 "   n a m e = " " > < a : e x t L s t > < a : e x t   u r i = " { 8 7 1 9 D E 2 8 - F F D E - 4 B 3 5 - B D 7 F - D 4 3 F 8 3 D 5 0 B D 3 } " > < a 1 6 : c r e a t i o n I d   x m l n s : a 1 6 = " h t t p : / / s c h e m a s . m i c r o s o f t . c o m / o f f i c e / d r a w i n g / 2 0 1 0 / m a i n "   i d = " { 3 9 C 7 6 F E 0 - 6 8 4 6 - 4 7 C 7 - 8 0 0 E - 6 0 E 1 5 0 5 0 5 6 6 E } " / > < / a : e x t > < / a : e x t L s t > < / p : c N v P r > < p : c N v S p P r / > < p : n v P r / > < / p : n v S p P r > < p : s p P r > < a : x f r m   f l i p H = " f a l s e "   f l i p V = " f a l s e "   r o t = " 5 4 0 0 0 0 0 " > < a : o f f   x = " 1 3 3 7 3 8 3 "   y = " 1 4 2 2 5 9 0 " / > < a : e x t   c x = " 2 6 0 2 5 0 "   c y = " 2 9 8 7 7 4 " / > < / a : x f r m > < a : p r s t G e o m   p r s t = " c o r n e r " > < a : a v L s t > < a : g d   f m l a = " v a l   1 4 2 6 1 "   n a m e = " a d j 1 " / > < a : g d   f m l a = " v a l   1 1 5 1 2 "   n a m e = " a d j 2 " / > < / a : a v L s t > < / a : p r s t G e o m > < a : s o l i d F i l l > < a : s c h e m e C l r   v a l = " b g 1 " /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h i d d e n = " f a l s e "   i d = " 2 2 "   n a m e = " T i t l e   1 " > < a : e x t L s t > < a : e x t   u r i = " { 9 7 5 D F F 2 0 - 8 D E 5 - 4 1 4 F - 9 A C 5 - 1 A E 9 5 C 6 9 2 8 2 2 } " > < a 1 6 : c r e a t i o n I d   x m l n s : a 1 6 = " h t t p : / / s c h e m a s . m i c r o s o f t . c o m / o f f i c e / d r a w i n g / 2 0 1 0 / m a i n "   i d = " { E 9 B 8 7 5 C F - 4 4 E 1 - 4 7 5 9 - 9 2 B 5 - B 7 3 0 A D 6 9 C 4 1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6 5 4 7 2 0 "   y = " 1 4 3 1 4 1 9 " / > < a : e x t   c x = " 5 8 9 9 2 8 0 "   c y = " 1 5 5 4 4 8 0 " / > < / a : x f r m > < a : p r s t G e o m   p r s t = " r e c t " > < a : a v L s t / > < / a : p r s t G e o m > < / p : s p P r > < p : t x B o d y > < a : b o d y P r   r t l C o l = " 0 " / > < a : l s t S t y l e > < a : l v l 1 p P r   a l g n = " c t r "   l v l = " 0 " > < a : d e f R P r   b = " 1 "   d i r t y = " 0 "   l a n g = " e n - U S "   s z = " 4 4 0 0 " > < a : s o l i d F i l l > < a : s r g b C l r   v a l = " f f f f f f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2 3 "   n a m e = " S u b t i t l e   2 " > < a : e x t L s t > < a : e x t   u r i = " { 2 4 0 E A 2 E 8 - 2 6 5 2 - 4 7 6 0 - B D 4 9 - B 9 2 6 E 3 B E F B E D } " > < a 1 6 : c r e a t i o n I d   x m l n s : a 1 6 = " h t t p : / / s c h e m a s . m i c r o s o f t . c o m / o f f i c e / d r a w i n g / 2 0 1 0 / m a i n "   i d = " { 2 4 1 6 F 4 9 A - 6 9 C 9 - 4 D 8 0 - 8 B F F - F 4 D 0 2 1 7 D 0 3 5 5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6 5 6 2 1 1 "   y = " 2 9 8 7 2 0 1 " / > < a : e x t   c x = " 5 9 0 3 5 2 8 "   c y = " 3 2 0 0 3 9 " / > < / a : x f r m > < a : p r s t G e o m   p r s t = " r e c t " > < a : a v L s t / > < / a : p r s t G e o m > < / p : s p P r > < p : t x B o d y > < a : b o d y P r   a n c h o r = " t "   l I n s = " 9 1 4 4 0 "   r t l C o l = " 0 "   t I n s = " 0 "   v e r t = " h o r z " > < a : n o r m A u t o f i t   f o n t S c a l e = " 1 0 0 0 0 0 "   l n S p c R e d u c t i o n = " 0 "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8 0 0 " > < a : s o l i d F i l l > < a : s c h e m e C l r   v a l = " b g 2 " /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h i d d e n = " f a l s e "   i d = " 2 4 "   n a m e = " S l i d e   N u m b e r   P l a c e h o l d e r   5 " > < a : e x t L s t > < a : e x t   u r i = " { 1 B 1 C E B 5 B - C F 2 C - 4 1 B 9 - 8 1 B 3 - 8 A F 5 5 F 5 F B D E E } " > < a 1 6 : c r e a t i o n I d   x m l n s : a 1 6 = " h t t p : / / s c h e m a s . m i c r o s o f t . c o m / o f f i c e / d r a w i n g / 2 0 1 0 / m a i n "   i d = " { 5 7 B 1 6 9 2 A - 6 5 8 F - 4 A 9 4 - B 4 3 E - A 1 7 E 9 2 3 8 D 9 3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f a l s e "   i d = " 2 5 "   n a m e = " F o o t e r   P l a c e h o l d e r   4 " > < a : e x t L s t > < a : e x t   u r i = " { 5 2 F 9 8 B C E - 1 7 3 6 - 4 5 F D - B B 7 E - C E D C E F 3 7 6 3 A 7 } " > < a 1 6 : c r e a t i o n I d   x m l n s : a 1 6 = " h t t p : / / s c h e m a s . m i c r o s o f t . c o m / o f f i c e / d r a w i n g / 2 0 1 0 / m a i n "   i d = " { 9 4 E 0 A C 5 6 - A 0 F F - 4 8 2 4 - 9 3 3 D - 0 0 E 7 A 1 5 5 D 0 E D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f a l s e "   i d = " 2 6 "   n a m e = " D a t e   P l a c e h o l d e r   3 " > < a : e x t L s t > < a : e x t   u r i = " { A A 2 D 3 0 7 F - 0 9 8 A - 4 7 3 5 - B 7 8 B - B 1 D A 4 D 8 6 0 3 9 B } " > < a 1 6 : c r e a t i o n I d   x m l n s : a 1 6 = " h t t p : / / s c h e m a s . m i c r o s o f t . c o m / o f f i c e / d r a w i n g / 2 0 1 0 / m a i n "   i d = " { 0 F 7 3 B 9 5 1 - 5 6 1 0 - 4 0 2 3 - 8 4 9 E - 7 E 2 1 5 F 4 F 0 4 1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C B 1 C 9 B E 8 - 3 E D A - 4 F D 4 - A 7 7 7 - 8 5 3 7 C D F 2 9 C C 6 } " > < p 1 4 : c r e a t i o n I d   x m l n s : p 1 4 = " h t t p : / / s c h e m a s . m i c r o s o f t . c o m / o f f i c e / p o w e r p o i n t / 2 0 1 0 / m a i n "   v a l = " 1 6 1 0 5 7 6 3 5 6 6 1 6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u s e r D r a w n = " 1 " > < p : c S l d   n a m e = " T i t l e , T e x t ,   a n d   I m a g e s " > < p : b g > < p : b g P r > < a : g r a d F i l l   r o t W i t h S h a p e = " 1 " > < a : g s L s t > < a : g s   p o s = " 0 " > < a : s r g b C l r   v a l = " 5 5 1 2 4 f " / > < / a : g s > < a : g s   p o s = " 1 0 0 0 0 0 " > < a : s r g b C l r   v a l = " b d 2 b 5 b " / > < / a : g s > < / a : g s L s t > < a : l i n   a n g = " 3 3 6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" > < a : e x t L s t > < a : e x t   u r i = " { D B 2 2 0 8 F 5 - 1 C 1 2 - 4 7 A 1 - 9 C D 7 - A A F C 0 E A 8 5 A 3 C } " > < a 1 6 : c r e a t i o n I d   x m l n s : a 1 6 = " h t t p : / / s c h e m a s . m i c r o s o f t . c o m / o f f i c e / d r a w i n g / 2 0 1 0 / m a i n "   i d = " { A 3 A 2 8 D 6 3 - 8 E 5 5 - 4 1 6 8 - 9 6 9 E - E 3 3 B 2 8 6 D 0 B A 9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> < a : s o l i d F i l l > < a : s c h e m e C l r   v a l = " b g 1 " > < a : l u m M o d   v a l = " 7 5 0 0 0 " / > < / a : s c h e m e C l r > < / a : s o l i d F i l l > < / a : r P r > < a : t > & l t ; # & g t ; < / a : t > < / a : r > < a : e n d P a r a R P r   d i r t y = " 0 "   l a n g = " e n - U S " > < a : s o l i d F i l l > < a : s c h e m e C l r   v a l = " b g 1 " > < a : l u m M o d   v a l = " 7 5 0 0 0 " / > < / a : s c h e m e C l r > < / a : s o l i d F i l l > < / a : e n d P a r a R P r > < / a : p > < / p : t x B o d y > < / p : s p > < p : s p > < p : n v S p P r > < p : c N v P r   i d = " 3 "   n a m e = " " > < a : e x t L s t > < a : e x t   u r i = " { 0 5 3 3 F 8 6 E - E C A 7 - 4 2 8 F - 9 F 9 4 - A 5 0 D 7 F 7 2 C 6 C 1 } " > < a 1 6 : c r e a t i o n I d   x m l n s : a 1 6 = " h t t p : / / s c h e m a s . m i c r o s o f t . c o m / o f f i c e / d r a w i n g / 2 0 1 0 / m a i n "   i d = " { 8 4 0 9 7 4 D 6 - 0 B A C - 4 7 5 E - A B 8 7 - 3 9 2 6 2 3 A B 5 3 7 7 } " / > < / a : e x t > < / a : e x t L s t > < / p : c N v P r > < p : c N v S p P r / > < p : n v P r / > < / p : n v S p P r > < p : s p P r > < a : x f r m   f l i p H = " f a l s e "   f l i p V = " f a l s e "   r o t = " 0 " > < a : o f f   x = " - 1 4 4 1 2 "   y = " - 2 3 7 1 " / > < a : e x t   c x = " 9 1 5 5 8 5 7 "   c y = " 5 1 5 7 7 2 8 " / > < / a : x f r m > < a : p r s t G e o m   p r s t = " r e c t " > < a : a v L s t / > < / a : p r s t G e o m > < a : g r a d F i l l   r o t W i t h S h a p e = " 1 " > < a : g s L s t > < a : g s   p o s = " 0 " > < a : s c h e m e C l r   v a l = " b g 2 " > < a : l u m M o d   v a l = " 5 0 0 0 0 " / > < / a : s c h e m e C l r > < / a : g s > < a : g s   p o s = " 9 0 7 4 9 " > < a : s c h e m e C l r   v a l = " t x 2 " > < a : l u m M o d   v a l = " 9 0 0 0 0 " / > < a : l u m O f f   v a l = " 1 0 0 0 0 " / > < / a : s c h e m e C l r > < / a : g s > < a : g s   p o s = " 4 4 0 5 3 " > < a : s c h e m e C l r   v a l = " a c c e n t 3 " > < a : l u m M o d   v a l = " 5 0 0 0 0 " / > < / a : s c h e m e C l r > < / a : g s > < / a : g s L s t > < a : l i n   a n g = " 1 5 6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E 1 E D D 8 A E - 8 3 D B - 4 1 8 4 - 8 A A 5 - 9 A F 7 7 6 C A A 3 9 3 } " > < a 1 6 : c r e a t i o n I d   x m l n s : a 1 6 = " h t t p : / / s c h e m a s . m i c r o s o f t . c o m / o f f i c e / d r a w i n g / 2 0 1 0 / m a i n "   i d = " { 3 0 0 6 9 A B F - 2 9 9 C - 4 5 3 8 - B 9 2 E - D 9 9 E 1 E A 0 3 C D 4 } " / > < / a : e x t > < / a : e x t L s t > < / p : c N v P r > < p : c N v S p P r / > < p : n v P r / > < / p : n v S p P r > < p : s p P r > < a : x f r m   f l i p H = " f a l s e "   f l i p V = " f a l s e "   r o t = " 0 " > < a : o f f   x = " 4 6 9 2 7 5 5 "   y = " - 1 4 2 2 8 " / > < a : e x t   c x = " 4 4 5 1 0 6 0 "   c y = " 5 1 7 9 0 7 0 " / > < / a : x f r m > < a : p r s t G e o m   p r s t = " r e c t " > < a : a v L s t / > < / a : p r s t G e o m > < a : g r a d F i l l   r o t W i t h S h a p e = " 1 " > < a : g s L s t > < a : g s   p o s = " 1 9 8 2 4 " > < a : s c h e m e C l r   v a l = " t x 1 " > < a : a l p h a   v a l = " 0 " / > < / a : s c h e m e C l r > < / a : g s > < a : g s   p o s = " 1 0 0 0 0 0 " > < a : s c h e m e C l r   v a l = " t x 1 " > < a : a l p h a   v a l = " 5 5 0 0 0 " / > < / a : s c h e m e C l r > < / a : g s > < / a : g s L s t > < a : l i n   a n g = " 2 0 4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D 5 8 F E 9 A 7 - 3 4 8 2 - 4 D C 8 - 8 D 6 6 - 5 8 9 A 9 9 3 2 0 F C A } " > < a 1 6 : c r e a t i o n I d   x m l n s : a 1 6 = " h t t p : / / s c h e m a s . m i c r o s o f t . c o m / o f f i c e / d r a w i n g / 2 0 1 0 / m a i n "   i d = " { 8 6 2 3 F 2 F D - 0 0 5 2 - 4 5 D D - 9 7 8 E - 6 6 C 2 7 8 5 4 D A 6 1 } " / > < / a : e x t > < / a : e x t L s t > < / p : c N v P r > < p : c N v S p P r / > < p : n v P r / > < / p : n v S p P r > < p : s p P r > < a : x f r m   f l i p H = " f a l s e "   f l i p V = " f a l s e "   r o t = " 0 " > < a : o f f   x = " - 2 5 5 5 "   y = " 1 4 2 2 8 " / > < a : e x t   c x = " 4 4 5 1 0 6 0 "   c y = " 5 1 4 1 9 1 9 " / > < / a : x f r m > < a : p r s t G e o m   p r s t = " r e c t " > < a : a v L s t / > < / a : p r s t G e o m > < a : g r a d F i l l   r o t W i t h S h a p e = " 1 " > < a : g s L s t > < a : g s   p o s = " 3 3 9 2 1 " > < a : s c h e m e C l r   v a l = " t x 1 " > < a : a l p h a   v a l = " 0 " / > < / a : s c h e m e C l r > < / a : g s > < a : g s   p o s = " 1 0 0 0 0 0 " > < a : s c h e m e C l r   v a l = " t x 1 " > < a : a l p h a   v a l = " 5 5 0 0 0 " / > < / a : s c h e m e C l r > < / a : g s > < / a : g s L s t > < a : l i n   a n g = " 9 7 2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B 5 8 1 F 1 1 F - B 3 2 0 - 4 3 6 B - A A 9 3 - 7 3 F D 2 D 7 A C 8 B 5 } " > < a 1 6 : c r e a t i o n I d   x m l n s : a 1 6 = " h t t p : / / s c h e m a s . m i c r o s o f t . c o m / o f f i c e / d r a w i n g / 2 0 1 0 / m a i n "   i d = " { 8 D C 2 E B E B - C 4 6 A - 4 3 6 3 - 9 9 6 8 - 4 D 8 E 6 3 2 F D 7 9 1 } " / > < / a : e x t > < / a : e x t L s t > < / p : c N v P r > < p : c N v S p P r / > < p : n v P r / > < / p : n v S p P r > < p : s p P r > < a : x f r m   f l i p H = " f a l s e "   f l i p V = " f a l s e "   r o t = " 1 6 2 0 0 0 0 0 " > < a : o f f   x = " 4 7 2 5 6 3 5 "   y = " 7 5 5 7 3 2 " / > < a : e x t   c x = " 4 4 4 0 9 7 3 "   c y = " 4 3 6 2 5 8 6 " / > < / a : x f r m > < a : c u s t G e o m > < a : a v L s t / > < a : g d L s t / > < a : a h L s t / > < a : c x n L s t / > < a : r e c t   b = " b "   l = " 0 "   r = " r "   t = " 0 " / > < a : p a t h L s t > < a : p a t h   h = " 1 9 3 2 4 1 0 "   w = " 2 7 0 7 9 9 4 " > < a : m o v e T o > < a : p t   x = " 2 6 8 0 5 8 4 "   y = " 0 " / > < / a : m o v e T o > < a : l n T o > < a : p t   x = " 2 3 1 0 5 4 8 "   y = " 1 9 3 2 4 1 0 " / > < / a : l n T o > < a : l n T o > < a : p t   x = " 0 "   y = " 1 9 2 9 4 4 7 " / > < / a : l n T o > < a : c l o s e / > < / a : p a t h > < / a : p a t h L s t > < / a : c u s t G e o m > < a : g r a d F i l l   r o t W i t h S h a p e = " 1 " > < a : g s L s t > < a : g s   p o s = " 5 2 8 6 " > < a : s c h e m e C l r   v a l = " a c c e n t 6 " > < a : a l p h a   v a l = " 1 9 0 0 0 " / > < / a : s c h e m e C l r > < / a : g s > < a : g s   p o s = " 7 1 3 6 6 " > < a : s c h e m e C l r   v a l = " b g 1 " > < a : a l p h a   v a l = " 0 " / > < / a : s c h e m e C l r > < / a : g s > < / a : g s L s t > < a : l i n   a n g = " 1 6 8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4 6 8 1 8 6 3 6 - 5 D 5 5 - 4 D 6 7 - 8 C A 9 - 4 3 0 1 0 9 B 2 E 0 D 8 } " > < a 1 6 : c r e a t i o n I d   x m l n s : a 1 6 = " h t t p : / / s c h e m a s . m i c r o s o f t . c o m / o f f i c e / d r a w i n g / 2 0 1 0 / m a i n "   i d = " { 9 3 9 2 9 5 4 3 - 1 F 6 D - 4 0 A A - A 3 A C - 2 5 2 A C 0 C 5 C 9 D 9 } " / > < / a : e x t > < / a : e x t L s t > < / p : c N v P r > < p : c N v S p P r / > < p : n v P r / > < / p : n v S p P r > < p : s p P r > < a : x f r m   f l i p H = " f a l s e "   f l i p V = " f a l s e "   r o t = " 0 " > < a : o f f   x = " 4 6 3 6 1 1 9 "   y = " - 3 8 1 0 0 " / > < a : e x t   c x = " 4 4 6 9 7 8 0 "   c y = " 3 8 8 4 3 4 1 " / > < / a : x f r m > < a : c u s t G e o m > < a : a v L s t / > < a : g d L s t / > < a : a h L s t / > < a : c x n L s t / > < a : r e c t   b = " b "   l = " 0 "   r = " r "   t = " 0 " / > < a : p a t h L s t > < a : p a t h   h = " 3 8 8 4 3 4 1 "   w = " 5 4 1 7 6 3 5 " > < a : m o v e T o > < a : p t   x = " 3 3 0 2 3 0 7 "   y = " 0 " / > < / a : m o v e T o > < a : l n T o > < a : p t   x = " 5 4 0 3 6 2 6 "   y = " 1 8 5 8 5 " / > < / a : l n T o > < a : l n T o > < a : p t   x = " 5 4 1 7 6 3 5 "   y = " 3 8 8 4 3 4 1 " / > < / a : l n T o > < a : l n T o > < a : p t   x = " 0 "   y = " 9 2 9 3 " / > < / a : l n T o > < a : c l o s e / > < / a : p a t h > < / a : p a t h L s t > < / a : c u s t G e o m > < a : g r a d F i l l   r o t W i t h S h a p e = " 1 " > < a : g s L s t > < a : g s   p o s = " 0 " > < a : s c h e m e C l r   v a l = " b g 1 " > < a : a l p h a   v a l = " 7 9 9 9 " / > < / a : s c h e m e C l r > < / a : g s > < a : g s   p o s = " 7 3 5 6 8 " > < a : s c h e m e C l r   v a l = " b g 1 " > < a : a l p h a   v a l = " 0 " / > < / a : s c h e m e C l r > < / a : g s > < / a : g s L s t > < a : l i n   a n g = "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" > < a : e x t L s t > < a : e x t   u r i = " { 9 D A C 7 6 9 9 - E 6 9 2 - 4 F 2 D - 8 C 4 B - E 3 E 1 6 A 7 E 7 F 6 4 } " > < a 1 6 : c r e a t i o n I d   x m l n s : a 1 6 = " h t t p : / / s c h e m a s . m i c r o s o f t . c o m / o f f i c e / d r a w i n g / 2 0 1 0 / m a i n "   i d = " { F D 6 E 8 0 B 2 - F F 6 7 - 4 1 E 2 - 8 8 4 7 - 9 F D 9 F B 7 6 7 8 4 F } " / > < / a : e x t > < / a : e x t L s t > < / p : c N v P r > < p : c N v S p P r / > < p : n v P r / > < / p : n v S p P r > < p : s p P r > < a : x f r m   f l i p H = " f a l s e "   f l i p V = " f a l s e "   r o t = " 1 6 2 0 0 0 0 0 " > < a : o f f   x = " 4 7 4 4 6 0 6 "   y = " 7 5 5 7 3 2 " / > < a : e x t   c x = " 4 4 4 0 9 7 3 "   c y = " 4 3 6 2 5 8 6 " / > < / a : x f r m > < a : c u s t G e o m > < a : a v L s t / > < a : g d L s t / > < a : a h L s t / > < a : c x n L s t / > < a : r e c t   b = " b "   l = " 0 "   r = " r "   t = " 0 " / > < a : p a t h L s t > < a : p a t h   h = " 1 9 3 2 4 1 0 "   w = " 2 7 0 7 9 9 4 " > < a : m o v e T o > < a : p t   x = " 2 6 8 0 5 8 4 "   y = " 0 " / > < / a : m o v e T o > < a : l n T o > < a : p t   x = " 2 3 1 0 5 4 8 "   y = " 1 9 3 2 4 1 0 " / > < / a : l n T o > < a : l n T o > < a : p t   x = " 0 "   y = " 1 9 2 9 4 4 7 " / > < / a : l n T o > < a : c l o s e / > < / a : p a t h > < / a : p a t h L s t > < / a : c u s t G e o m > < a : g r a d F i l l   r o t W i t h S h a p e = " 1 " > < a : g s L s t > < a : g s   p o s = " 2 6 4 3 " > < a : s c h e m e C l r   v a l = " t x 2 " > < a : a l p h a   v a l = " 6 5 0 0 0 " / > < a : l u m M o d   v a l = " 9 0 0 0 0 " / > < a : l u m O f f   v a l = " 1 0 0 0 0 " / > < / a : s c h e m e C l r > < / a : g s > < a : g s   p o s = " 7 3 5 6 8 " > < a : s c h e m e C l r   v a l = " t x 2 " > < a : a l p h a   v a l = " 0 " / > < a : l u m M o d   v a l = " 7 5 0 0 0 " / > < a : l u m O f f   v a l = " 2 5 0 0 0 " / > < / a : s c h e m e C l r > < / a : g s > < / a : g s L s t > < a : l i n   a n g = " 1 0 8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B 9 5 B D D 6 F - E A 9 F - 4 1 0 0 - 8 1 3 4 - E E B 6 E 9 A 3 8 F 1 0 } " > < a 1 6 : c r e a t i o n I d   x m l n s : a 1 6 = " h t t p : / / s c h e m a s . m i c r o s o f t . c o m / o f f i c e / d r a w i n g / 2 0 1 0 / m a i n "   i d = " { 0 A D 7 7 5 2 3 - 0 D 7 6 - 4 7 7 1 - 8 2 7 3 - D E A 1 A 6 3 6 6 4 4 3 } " / > < / a : e x t > < / a : e x t L s t > < / p : c N v P r > < p : c N v S p P r / > < p : n v P r / > < / p : n v S p P r > < p : s p P r > < a : x f r m   f l i p H = " f a l s e "   f l i p V = " f a l s e "   r o t = " 5 4 0 0 0 0 0 " > < a : o f f   x = " 1 9 5 5 1 0 8 "   y = " - 1 9 8 3 5 9 1 " / > < a : e x t   c x = " 5 1 6 9 9 6 3 "   c y = " 9 1 0 8 0 9 1 " / > < / a : x f r m > < a : c u s t G e o m > < a : a v L s t / > < a : g d L s t / > < a : a h L s t / > < a : c x n L s t / > < a : r e c t   b = " b "   l = " 0 "   r = " r "   t = " 0 " / > < a : p a t h L s t > < a : p a t h   h = " 9 1 0 8 0 9 1 "   w = " 5 1 6 9 9 6 3 " > < a : m o v e T o > < a : p t   x = " 5 1 6 9 9 6 3 "   y = " 0 " / > < / a : m o v e T o > < a : l n T o > < a : p t   x = " 5 1 5 9 2 2 4 "   y = " 9 0 6 3 7 5 1 " / > < / a : l n T o > < a : l n T o > < a : p t   x = " 0 "   y = " 9 1 0 8 0 9 1 " / > < / a : l n T o > < a : c l o s e / > < / a : p a t h > < / a : p a t h L s t > < / a : c u s t G e o m > < a : g r a d F i l l   r o t W i t h S h a p e = " 1 " > < a : g s L s t > < a : g s   p o s = " 7 9 3 0 " > < a : s c h e m e C l r   v a l = " b g 2 " > < a : a l p h a   v a l = " 3 3 9 9 9 " / > < a : l u m M o d   v a l = " 5 0 0 0 0 " / > < / a : s c h e m e C l r > < / a : g s > < a : g s   p o s = " 4 5 3 7 4 " > < a : s c h e m e C l r   v a l = " b g 2 " > < a : a l p h a   v a l = " 5 0 0 0 " / > < a : l u m M o d   v a l = " 5 0 0 0 0 " / > < / a : s c h e m e C l r > < / a : g s > < / a : g s L s t > < a : l i n   a n g = " 3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3 E 0 B C C 6 9 - 1 8 8 0 - 4 E A A - B 2 7 F - 4 7 B 5 6 6 0 A 5 A 4 D } " > < a 1 6 : c r e a t i o n I d   x m l n s : a 1 6 = " h t t p : / / s c h e m a s . m i c r o s o f t . c o m / o f f i c e / d r a w i n g / 2 0 1 0 / m a i n "   i d = " { 7 9 D 4 6 D 4 1 - 0 D 8 6 - 4 8 9 4 - 8 7 0 9 - 6 D 2 2 B 3 5 1 8 C 5 8 } " / > < / a : e x t > < / a : e x t L s t > < / p : c N v P r > < p : c N v S p P r / > < p : n v P r / > < / p : n v S p P r > < p : s p P r > < a : x f r m   f l i p H = " f a l s e "   f l i p V = " f a l s e "   r o t = " 5 4 0 0 0 0 0 " > < a : o f f   x = " 9 7 4 4 4 8 "   y = " - 9 7 2 2 6 1 " / > < a : e x t   c x = " 5 1 6 0 0 9 9 "   c y = " 7 1 1 4 1 0 7 " / > < / a : x f r m > < a : c u s t G e o m > < a : a v L s t / > < a : g d L s t / > < a : a h L s t / > < a : c x n L s t / > < a : r e c t   b = " b "   l = " 0 "   r = " r "   t = " 0 " / > < a : p a t h L s t > < a : p a t h   h = " 7 1 1 4 1 0 8 "   w = " 5 1 6 0 1 0 0 " > < a : m o v e T o > < a : p t   x = " 4 7 4 2 7 3 9 "   y = " 0 " / > < / a : m o v e T o > < a : l n T o > < a : p t   x = " 2 7 6 0 2 7 4 "   y = " 7 1 1 4 1 0 8 " / > < / a : l n T o > < a : l n T o > < a : p t   x = " 0 "   y = " 4 1 4 5 1 5 4 " / > < / a : l n T o > < a : c l o s e / > < / a : p a t h > < / a : p a t h L s t > < / a : c u s t G e o m > < a : g r a d F i l l   r o t W i t h S h a p e = " 1 " > < a : g s L s t > < a : g s   p o s = " 7 9 3 0 " > < a : s c h e m e C l r   v a l = " b g 2 " > < a : a l p h a   v a l = " 0 " / > < a : l u m M o d   v a l = " 5 0 0 0 0 " / > < / a : s c h e m e C l r > < / a : g s > < a : g s   p o s = " 5 6 8 2 8 " > < a : s c h e m e C l r   v a l = " b g 2 " > < a : a l p h a   v a l = " 7 9 9 9 " / > < a : l u m M o d   v a l = " 5 0 0 0 0 " / > < / a : s c h e m e C l r > < / a : g s > < / a : g s L s t > < a : l i n   a n g = " 9 8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E D B E 7 1 3 6 - 4 8 F 2 - 4 0 E D - A B 2 E - 5 8 F F E E 0 3 4 F 0 0 } " > < a 1 6 : c r e a t i o n I d   x m l n s : a 1 6 = " h t t p : / / s c h e m a s . m i c r o s o f t . c o m / o f f i c e / d r a w i n g / 2 0 1 0 / m a i n "   i d = " { D C E 4 0 B 1 B - 6 F 2 6 - 4 9 3 E - A 0 3 9 - 9 9 0 D B 8 4 B A 2 1 F } " / > < / a : e x t > < / a : e x t L s t > < / p : c N v P r > < p : c N v S p P r / > < p : n v P r / > < / p : n v S p P r > < p : s p P r > < a : x f r m   f l i p H = " f a l s e "   f l i p V = " f a l s e "   r o t = " 5 4 0 0 0 0 0 " > < a : o f f   x = " 1 0 6 9 8 6 0 "   y = " 4 8 8 9 8 2 " / > < a : e x t   c x = " 4 1 5 4 7 9 7 "   c y = " 5 0 8 3 0 9 7 " / > < / a : x f r m > < a : c u s t G e o m > < a : a v L s t / > < a : g d L s t / > < a : a h L s t / > < a : c x n L s t / > < a : r e c t   b = " b "   l = " 0 "   r = " r "   t = " 0 " / > < a : p a t h L s t > < a : p a t h   h = " 5 0 8 3 0 9 8 "   w = " 4 1 5 4 7 9 7 " > < a : m o v e T o > < a : p t   x = " 1 6 3 8 3 5 4 "   y = " 0 " / > < / a : m o v e T o > < a : l n T o > < a : p t   x = " 4 1 5 4 7 9 7 "   y = " 2 8 7 4 1 7 7 " / > < / a : l n T o > < a : l n T o > < a : p t   x = " 0 "   y = " 5 0 8 3 0 9 8 " / > < / a : l n T o > < a : c l o s e / > < / a : p a t h > < / a : p a t h L s t > < / a : c u s t G e o m > < a : g r a d F i l l   r o t W i t h S h a p e = " 1 " > < a : g s L s t > < a : g s   p o s = " 7 9 3 0 " > < a : s c h e m e C l r   v a l = " t x 2 " > < a : a l p h a   v a l = " 3 6 0 0 0 " / > < a : l u m M o d   v a l = " 9 0 0 0 0 " / > < a : l u m O f f   v a l = " 1 0 0 0 0 " / > < / a : s c h e m e C l r > < / a : g s > < a : g s   p o s = " 5 6 8 2 8 " > < a : s c h e m e C l r   v a l = " t x 2 " > < a : a l p h a   v a l = " 0 " / > < a : l u m M o d   v a l = " 9 0 0 0 0 " / > < a : l u m O f f   v a l = " 1 0 0 0 0 " / > < / a : s c h e m e C l r > < / a : g s > < / a : g s L s t > < a : l i n   a n g = " 9 8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" > < a : e x t L s t > < a : e x t   u r i = " { 0 0 4 6 5 D 8 6 - C 2 C D - 4 B 9 3 - B F 2 3 - 3 4 5 6 C 0 E E 6 9 4 D } " > < a 1 6 : c r e a t i o n I d   x m l n s : a 1 6 = " h t t p : / / s c h e m a s . m i c r o s o f t . c o m / o f f i c e / d r a w i n g / 2 0 1 0 / m a i n "   i d = " { 2 6 9 C 5 5 6 B - D 7 E 1 - 4 6 7 6 - A 9 C C - C 7 C F 9 A 3 0 4 C F 3 } " / > < / a : e x t > < / a : e x t L s t > < / p : c N v P r > < p : c N v S p P r / > < p : n v P r / > < / p : n v S p P r > < p : s p P r > < a : x f r m   f l i p H = " f a l s e "   f l i p V = " f a l s e "   r o t = " 0 " > < a : o f f   x = " 4 5 2 2 2 9 4 "   y = " 4 7 0 3 " / > < a : e x t   c x = " 2 4 9 4 1 5 9 "   c y = " 2 0 2 5 6 2 5 " / > < / a : x f r m > < a : c u s t G e o m > < a : a v L s t / > < a : g d L s t / > < a : a h L s t / > < a : c x n L s t / > < a : r e c t   b = " b "   l = " 0 "   r = " r "   t = " 0 " / > < a : p a t h L s t > < a : p a t h   h = " 2 0 2 5 6 2 6 "   w = " 2 4 9 4 1 6 0 " > < a : m o v e T o > < a : p t   x = " 0 "   y = " 9 5 2 5 " / > < / a : m o v e T o > < a : l n T o > < a : p t   x = " 1 4 2 0 8 5 "   y = " 0 " / > < / a : l n T o > < a : l n T o > < a : p t   x = " 2 4 9 4 1 5 9 "   y = " 2 0 2 5 6 2 6 " / > < / a : l n T o > < a : c l o s e / > < / a : p a t h > < / a : p a t h L s t > < / a : c u s t G e o m > < a : s o l i d F i l l > < a : s c h e m e C l r   v a l = " a c c e n t 3 " > < a : a l p h a   v a l = " 2 0 9 9 9 " / > < a : l u m M o d   v a l = " 7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" > < a : e x t L s t > < a : e x t   u r i = " { 2 1 3 E A 5 5 F - 8 A 2 2 - 4 8 3 D - B B E F - E 0 3 C 8 B D A 3 2 E E } " > < a 1 6 : c r e a t i o n I d   x m l n s : a 1 6 = " h t t p : / / s c h e m a s . m i c r o s o f t . c o m / o f f i c e / d r a w i n g / 2 0 1 0 / m a i n "   i d = " { 5 E 1 E 7 A A 8 - B 6 3 3 - 4 B 1 3 - 9 3 D 1 - 9 7 9 1 4 1 E 5 4 D 7 B } " / > < / a : e x t > < / a : e x t L s t > < / p : c N v P r > < p : c N v S p P r / > < p : n v P r / > < / p : n v S p P r > < p : s p P r > < a : x f r m   f l i p H = " f a l s e "   f l i p V = " f a l s e "   r o t = " 0 " > < a : o f f   x = " - 1 2 2 3 8 "   y = " - 1 4 2 2 8 " / > < a : e x t   c x = " 7 1 9 9 6 7 5 "   c y = " 4 0 6 9 2 6 9 " / > < / a : x f r m > < a : c u s t G e o m > < a : a v L s t / > < a : g d L s t / > < a : a h L s t / > < a : c x n L s t / > < a : r e c t   b = " b "   l = " 0 "   r = " r "   t = " 0 " / > < a : p a t h L s t > < a : p a t h   h = " 4 0 6 9 2 7 0 "   w = " 7 1 9 9 6 7 5 " > < a : m o v e T o > < a : p t   x = " 0 "   y = " 1 8 9 7 1 " / > < / a : m o v e T o > < a : l n T o > < a : p t   x = " 1 9 9 3 1 4 "   y = " 0 " / > < / a : l n T o > < a : l n T o > < a : p t   x = " 7 1 9 9 6 7 6 "   y = " 4 0 6 9 2 7 0 " / > < / a : l n T o > < a : c l o s e / > < / a : p a t h > < / a : p a t h L s t > < / a : c u s t G e o m > < a : s o l i d F i l l > < a : s c h e m e C l r   v a l = " b g 1 " > < a : a l p h a   v a l = " 5 0 0 0 " / > < a : l u m M o d   v a l = " 8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" > < a : e x t L s t > < a : e x t   u r i = " { E B A 5 E B 8 6 - D 9 0 4 - 4 E B F - B D A A - A 0 2 9 B 7 C 0 2 7 4 0 } " > < a 1 6 : c r e a t i o n I d   x m l n s : a 1 6 = " h t t p : / / s c h e m a s . m i c r o s o f t . c o m / o f f i c e / d r a w i n g / 2 0 1 0 / m a i n "   i d = " { C 9 D 8 E 5 5 4 - 7 2 0 7 - 4 7 2 A - 8 3 D 4 - E 3 5 C 7 A E B 9 A 6 B } " / > < / a : e x t > < / a : e x t L s t > < / p : c N v P r > < p : c N v S p P r / > < p : n v P r / > < / p : n v S p P r > < p : s p P r > < a : x f r m   f l i p H = " f a l s e "   f l i p V = " f a l s e "   r o t = " 0 " > < a : o f f   x = " 1 6 4 1 5 "   y = " 2 8 0 3 1 1 6 " / > < a : e x t   c x = " 2 8 6 4 6 1 4 "   c y = " 7 7 7 6 5 1 " / > < / a : x f r m > < a : c u s t G e o m > < a : a v L s t / > < a : g d L s t / > < a : a h L s t / > < a : c x n L s t / > < a : r e c t   b = " b "   l = " 0 "   r = " r "   t = " 0 " / > < a : p a t h L s t > < a : p a t h   h = " 7 7 7 6 5 1 "   w = " 2 8 6 4 6 1 4 " > < a : m o v e T o > < a : p t   x = " 0 "   y = " 9 4 6 9 7 " / > < / a : m o v e T o > < a : l n T o > < a : p t   x = " 9 4 8 5 "   y = " 0 " / > < / a : l n T o > < a : l n T o > < a : p t   x = " 2 8 6 4 6 1 4 "   y = " 7 7 7 6 5 1 " / > < / a : l n T o > < a : c l o s e / > < / a : p a t h > < / a : p a t h L s t > < / a : c u s t G e o m > < a : s o l i d F i l l > < a : s c h e m e C l r   v a l = " b g 1 " > < a : a l p h a   v a l = " 2 9 9 9 " / > < a : l u m M o d   v a l = " 8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" > < a : e x t L s t > < a : e x t   u r i = " { B B 0 3 0 F 5 C - 2 3 4 C - 4 F 6 E - 9 B D B - B D B B 9 7 0 7 E 6 1 4 } " > < a 1 6 : c r e a t i o n I d   x m l n s : a 1 6 = " h t t p : / / s c h e m a s . m i c r o s o f t . c o m / o f f i c e / d r a w i n g / 2 0 1 0 / m a i n "   i d = " { 8 3 9 1 7 C 1 2 - D 8 A 3 - 4 C 4 A - 9 5 3 9 - 1 3 F 9 4 9 D 1 4 4 B 5 } " / > < / a : e x t > < / a : e x t L s t > < / p : c N v P r > < p : c N v S p P r / > < p : n v P r / > < / p : n v S p P r > < p : s p P r > < a : x f r m   f l i p H = " t r u e "   f l i p V = " f a l s e "   r o t = " 0 " > < a : o f f   x = " 2 9 5 6 9 1 3 "   y = " 4 7 4 2 " / > < a : e x t   c x = " 2 0 6 7 8 3 4 "   c y = " 2 3 7 1 3 6 9 " / > < / a : x f r m > < a : c u s t G e o m > < a : a v L s t / > < a : g d L s t / > < a : a h L s t / > < a : c x n L s t / > < a : r e c t   b = " b "   l = " 0 "   r = " r "   t = " 0 " / > < a : p a t h L s t > < a : p a t h   h = " 2 3 7 1 3 7 0 "   w = " 2 0 6 7 8 3 4 " > < a : m o v e T o > < a : p t   x = " 1 9 4 4 5 2 3 "   y = " 0 " / > < / a : m o v e T o > < a : l n T o > < a : p t   x = " 2 0 6 7 8 3 4 "   y = " 9 4 8 5 " / > < / a : l n T o > < a : l n T o > < a : p t   x = " 0 "   y = " 2 3 7 1 3 6 9 " / > < / a : l n T o > < a : c l o s e / > < / a : p a t h > < / a : p a t h L s t > < / a : c u s t G e o m > < a : s o l i d F i l l > < a : s c h e m e C l r   v a l = " b g 1 " > < a : a l p h a   v a l = " 2 9 9 9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6 "   n a m e = " " > < a : e x t L s t > < a : e x t   u r i = " { 7 7 8 B 0 7 7 A - 5 4 E 9 - 4 2 5 8 - 9 C 9 8 - C 4 F 5 F 4 4 0 3 0 1 7 } " > < a 1 6 : c r e a t i o n I d   x m l n s : a 1 6 = " h t t p : / / s c h e m a s . m i c r o s o f t . c o m / o f f i c e / d r a w i n g / 2 0 1 0 / m a i n "   i d = " { F 5 E C 6 0 2 4 - C B 2 A - 4 5 C B - 9 3 0 0 - 6 9 5 0 4 A 5 3 0 8 3 3 } " / > < / a : e x t > < / a : e x t L s t > < / p : c N v P r > < p : c N v S p P r / > < p : n v P r / > < / p : n v S p P r > < p : s p P r > < a : x f r m   f l i p H = " f a l s e "   f l i p V = " f a l s e "   r o t = " 0 " > < a : o f f   x = " 6 4 1 9 1 1 2 "   y = " 2 4 5 1 9 9 6 " / > < a : e x t   c x = " 2 7 1 2 8 4 6 "   c y = " 2 7 0 3 4 0 0 " / > < / a : x f r m > < a : c u s t G e o m > < a : a v L s t / > < a : g d L s t / > < a : a h L s t / > < a : c x n L s t / > < a : r e c t   b = " b "   l = " 0 "   r = " r "   t = " 0 " / > < a : p a t h L s t > < a : p a t h   h = " 2 7 0 3 4 0 0 "   w = " 2 7 1 2 8 4 6 " > < a : m o v e T o > < a : p t   x = " 0 "   y = " 0 " / > < / a : m o v e T o > < a : l n T o > < a : p t   x = " 2 7 1 2 8 4 6 "   y = " 2 6 9 3 8 7 5 " / > < / a : l n T o > < a : l n T o > < a : p t   x = " 2 6 6 5 6 1 7 "   y = " 2 7 0 3 4 0 0 " / > < / a : l n T o > < a : c l o s e / > < / a : p a t h > < / a : p a t h L s t > < / a : c u s t G e o m > < a : s o l i d F i l l > < a : s c h e m e C l r   v a l = " a c c e n t 4 " > < a : a l p h a   v a l = " 6 0 0 0 " / > < a : l u m M o d   v a l = " 4 0 0 0 0 " / > < a : l u m O f f   v a l = " 6 0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7 "   n a m e = " " > < a : e x t L s t > < a : e x t   u r i = " { 2 E B 2 C 8 9 2 - 2 2 7 D - 4 8 A 2 - A 2 C 0 - 0 D 6 0 6 F 0 2 4 7 B F } " > < a 1 6 : c r e a t i o n I d   x m l n s : a 1 6 = " h t t p : / / s c h e m a s . m i c r o s o f t . c o m / o f f i c e / d r a w i n g / 2 0 1 0 / m a i n "   i d = " { C 2 6 0 5 4 7 9 - 1 3 8 E - 4 1 5 F - 9 D 6 0 - 2 E 3 1 B 2 E A 1 4 7 0 } " / > < / a : e x t > < / a : e x t L s t > < / p : c N v P r > < p : c N v S p P r / > < p : n v P r / > < / p : n v S p P r > < p : s p P r > < a : x f r m   f l i p H = " f a l s e "   f l i p V = " f a l s e "   r o t = " 0 " > < a : o f f   x = " - 1 2 0 4 0 "   y = " 2 8 7 1 7 2 8 " / > < a : e x t   c x = " 2 2 4 8 0 5 8 "   c y = " 2 2 6 4 6 5 7 " / > < / a : x f r m > < a : c u s t G e o m > < a : a v L s t / > < a : g d L s t / > < a : a h L s t / > < a : c x n L s t / > < a : r e c t   b = " b "   l = " 0 "   r = " r "   t = " 0 " / > < a : p a t h L s t > < a : p a t h   h = " 1 8 7 5 7 5 3 "   w = " 1 7 6 4 2 9 9 " > < a : m o v e T o > < a : p t   x = " 7 1 1 4 "   y = " 0 " / > < / a : m o v e T o > < a : l n T o > < a : p t   x = " 1 7 6 4 2 9 9 "   y = " 4 6 2 4 1 7 " / > < / a : l n T o > < a : l n T o > < a : p t   x = " 1 5 1 7 6 7 6 "   y = " 1 8 7 5 7 5 3 " / > < / a : l n T o > < a : l n T o > < a : p t   x = " 0 "   y = " 1 6 9 5 5 2 9 " / > < / a : l n T o > < a : c l o s e / > < / a : p a t h > < / a : p a t h L s t > < / a : c u s t G e o m > < a : g r a d F i l l   r o t W i t h S h a p e = " 1 " > < a : g s L s t > < a : g s   p o s = " 5 4 6 2 6 " > < a : s c h e m e C l r   v a l = " t x 2 " > < a : a l p h a   v a l = " 0 " / > < / a : s c h e m e C l r > < / a : g s > < a : g s   p o s = " 1 0 0 0 0 0 " > < a : s c h e m e C l r   v a l = " t x 2 " > < a : a l p h a   v a l = " 6 3 0 0 0 " / > < / a : s c h e m e C l r > < / a : g s > < / a : g s L s t > < a : l i n   a n g = " 1 5 0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8 "   n a m e = " " > < a : e x t L s t > < a : e x t   u r i = " { B 2 2 5 C 1 C 2 - 5 4 B 9 - 4 9 9 8 - 9 1 3 B - F B E 2 2 5 4 7 F 4 3 8 } " > < a 1 6 : c r e a t i o n I d   x m l n s : a 1 6 = " h t t p : / / s c h e m a s . m i c r o s o f t . c o m / o f f i c e / d r a w i n g / 2 0 1 0 / m a i n "   i d = " { 0 E 5 E A 3 3 B - A 5 E C - 4 C 1 5 - A F E A - 2 3 8 6 7 A 7 D 1 2 0 C } " / > < / a : e x t > < / a : e x t L s t > < / p : c N v P r > < p : c N v S p P r / > < p : n v P r / > < / p : n v S p P r > < p : s p P r > < a : x f r m   f l i p H = " f a l s e "   f l i p V = " f a l s e "   r o t = " 0 " > < a : o f f   x = " 2 8 0 5 0 2 7 "   y = " 3 6 5 6 6 5 1 " / > < a : e x t   c x = " 2 2 1 9 7 2 0 "   c y = " 1 4 7 0 3 6 7 " / > < / a : x f r m > < a : c u s t G e o m > < a : a v L s t / > < a : g d L s t / > < a : a h L s t / > < a : c x n L s t / > < a : r e c t   b = " b "   l = " 0 "   r = " r "   t = " 0 " / > < a : p a t h L s t > < a : p a t h   h = " 1 4 7 0 3 6 8 "   w = " 2 2 1 9 7 2 0 " > < a : m o v e T o > < a : p t   x = " 0 "   y = " 1 4 7 0 3 6 8 " / > < / a : m o v e T o > < a : l n T o > < a : p t   x = " 1 6 5 0 5 9 2 "   y = " 0 " / > < / a : l n T o > < a : l n T o > < a : p t   x = " 2 2 1 9 7 2 0 "   y = " 3 8 8 9 0 5 " / > < / a : l n T o > < a : c l o s e / > < / a : p a t h > < / a : p a t h L s t > < / a : c u s t G e o m > < a : g r a d F i l l   r o t W i t h S h a p e = " 1 " > < a : g s L s t > < a : g s   p o s = " 2 2 0 2 6 " > < a : s c h e m e C l r   v a l = " a c c e n t 5 " > < a : a l p h a   v a l = " 0 " / > < a : l u m M o d   v a l = " 5 0 0 0 0 " / > < / a : s c h e m e C l r > < / a : g s > < a : g s   p o s = " 9 5 5 9 5 " > < a : s c h e m e C l r   v a l = " a c c e n t 5 " > < a : a l p h a   v a l = " 3 7 0 0 0 " / > < a : l u m M o d   v a l = " 5 0 0 0 0 " / > < / a : s c h e m e C l r > < / a : g s > < / a : g s L s t > < a : l i n   a n g = " 7 7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9 "   n a m e = " " > < a : e x t L s t > < a : e x t   u r i = " { C 2 B C 8 D 6 5 - 4 5 3 9 - 4 4 2 8 - A 4 B B - C F 2 2 8 6 6 C 3 2 1 9 } " > < a 1 6 : c r e a t i o n I d   x m l n s : a 1 6 = " h t t p : / / s c h e m a s . m i c r o s o f t . c o m / o f f i c e / d r a w i n g / 2 0 1 0 / m a i n "   i d = " { 9 7 9 1 2 D 2 C - 6 7 C 5 - 4 D 0 F - 9 D F A - 5 A 6 7 C 0 3 A 8 9 A 8 } " / > < / a : e x t > < / a : e x t L s t > < / p : c N v P r > < p : c N v S p P r / > < p : n v P r / > < / p : n v S p P r > < p : s p P r > < a : x f r m   f l i p H = " f a l s e "   f l i p V = " f a l s e "   r o t = " 0 " > < a : o f f   x = " 1 2 3 0 5 5 6 "   y = " 3 4 5 7 4 5 6 " / > < a : e x t   c x = " 1 6 0 3 0 4 5 "   c y = " 1 6 6 9 4 4 4 " / > < / a : x f r m > < a : c u s t G e o m > < a : a v L s t / > < a : g d L s t / > < a : a h L s t / > < a : c x n L s t / > < a : r e c t   b = " b "   l = " 0 "   r = " r "   t = " 0 " / > < a : p a t h L s t > < a : p a t h   h = " 1 6 6 9 4 4 4 "   w = " 1 6 0 3 0 4 6 " > < a : m o v e T o > < a : p t   x = " 1 6 0 3 0 4 6 "   y = " 1 6 5 9 9 5 9 " / > < / a : m o v e T o > < a : l n T o > < a : p t   x = " 0 "   y = " 0 " / > < / a : l n T o > < a : l n T o > < a : p t   x = " 8 2 5 2 3 7 "   y = " 1 8 9 7 1 0 " / > < / a : l n T o > < a : c l o s e / > < / a : p a t h > < / a : p a t h L s t > < / a : c u s t G e o m > < a : g r a d F i l l   r o t W i t h S h a p e = " 1 " > < a : g s L s t > < a : g s   p o s = " 2 2 0 2 6 " > < a : s c h e m e C l r   v a l = " a c c e n t 1 " > < a : a l p h a   v a l = " 0 " / > < a : l u m M o d   v a l = " 5 0 0 0 0 " / > < / a : s c h e m e C l r > < / a : g s > < a : g s   p o s = " 9 5 5 9 5 " > < a : s c h e m e C l r   v a l = " a c c e n t 1 " > < a : a l p h a   v a l = " 7 9 0 0 0 " / > < a : l u m M o d   v a l = " 5 0 0 0 0 " / > < / a : s c h e m e C l r > < / a : g s > < / a : g s L s t > < a : l i n   a n g = " 7 7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0 "   n a m e = " " > < a : e x t L s t > < a : e x t   u r i = " { 9 0 9 0 C E 2 A - 1 9 8 2 - 4 3 5 2 - A 8 E 3 - D 3 C D B 6 6 E 5 F E 1 } " > < a 1 6 : c r e a t i o n I d   x m l n s : a 1 6 = " h t t p : / / s c h e m a s . m i c r o s o f t . c o m / o f f i c e / d r a w i n g / 2 0 1 0 / m a i n "   i d = " { 2 7 A 2 5 2 3 B - 0 D A 9 - 4 9 1 5 - 8 B 8 5 - 4 C 9 4 1 0 6 B 1 7 6 4 } " / > < / a : e x t > < / a : e x t L s t > < / p : c N v P r > < p : c N v S p P r / > < p : n v P r / > < / p : n v S p P r > < p : s p P r > < a : x f r m   f l i p H = " f a l s e "   f l i p V = " f a l s e "   r o t = " 0 " > < a : o f f   x = " 5 5 0 1 5 7 "   y = " 1 3 8 9 4 6 4 " / > < a : e x t   c x = " 1 3 0 8 9 9 5 "   c y = " 9 8 1 7 4 6 " / > < / a : x f r m > < a : c u s t G e o m > < a : a v L s t / > < a : g d L s t / > < a : a h L s t / > < a : c x n L s t / > < a : r e c t   b = " b "   l = " 0 "   r = " r "   t = " 0 " / > < a : p a t h L s t > < a : p a t h   h = " 9 8 1 7 4 7 "   w = " 1 3 0 8 9 9 6 " > < a : m o v e T o > < a : p t   x = " 0 "   y = " 0 " / > < / a : m o v e T o > < a : l n T o > < a : p t   x = " 1 3 0 8 9 9 6 "   y = " 1 7 7 4 2 " / > < / a : l n T o > < a : l n T o > < a : p t   x = " 5 4 9 8 2 4 "   y = " 9 8 1 7 4 7 " / > < / a : l n T o > < a : c l o s e / > < / a : p a t h > < / a : p a t h L s t > < / a : c u s t G e o m > < a : g r a d F i l l   r o t W i t h S h a p e = " 1 " > < a : g s L s t > < a : g s   p o s = " 1 0 0 0 0 0 " > < a : s c h e m e C l r   v a l = " t x 2 " > < a : l u m M o d   v a l = " 7 5 0 0 0 " / > < a : l u m O f f   v a l = " 2 5 0 0 0 " / > < / a : s c h e m e C l r > < / a : g s > < a : g s   p o s = " 0 " > < a : s c h e m e C l r   v a l = " a c c e n t 3 " > < a : a l p h a   v a l = " 0 " / > < a : l u m M o d   v a l = " 5 0 0 0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1 "   n a m e = " " > < a : e x t L s t > < a : e x t   u r i = " { A B 1 C 7 1 5 B - 6 F E 7 - 4 7 3 C - A E C E - 7 3 3 9 A 0 1 E 1 3 7 1 } " > < a 1 6 : c r e a t i o n I d   x m l n s : a 1 6 = " h t t p : / / s c h e m a s . m i c r o s o f t . c o m / o f f i c e / d r a w i n g / 2 0 1 0 / m a i n "   i d = " { 9 A 7 0 7 1 2 6 - A 8 D A - 4 A F 0 - B 3 1 E - 3 6 4 0 A 9 E 2 B B 1 F } " / > < / a : e x t > < / a : e x t L s t > < / p : c N v P r > < p : c N v S p P r / > < p : n v P r / > < / p : n v S p P r > < p : s p P r > < a : x f r m   f l i p H = " f a l s e "   f l i p V = " f a l s e "   r o t = " 0 " > < a : o f f   x = " 3 1 3 0 8 3 9 "   y = " 3 1 9 0 1 2 4 " / > < a : e x t   c x = " 1 1 3 5 9 3 8 "   c y = " 8 5 1 9 5 3 " / > < / a : x f r m > < a : c u s t G e o m > < a : a v L s t / > < a : g d L s t / > < a : a h L s t / > < a : c x n L s t / > < a : r e c t   b = " b "   l = " 0 "   r = " r "   t = " 0 " / > < a : p a t h L s t > < a : p a t h   h = " 1 5 7 4 5 8 9 "   w = " 2 2 1 0 1 1 6 " > < a : m o v e T o > < a : p t   x = " 0 "   y = " 0 " / > < / a : m o v e T o > < a : l n T o > < a : p t   x = " 2 2 1 0 1 1 6 "   y = " 2 8 4 5 6 " / > < / a : l n T o > < a : l n T o > < a : p t   x = " 8 1 5 7 5 1 "   y = " 1 5 7 4 5 8 9 " / > < / a : l n T o > < a : c l o s e / > < / a : p a t h > < / a : p a t h L s t > < / a : c u s t G e o m > < a : s o l i d F i l l > < a : s c h e m e C l r   v a l = " b g 2 " > < a : a l p h a   v a l = " 2 7 9 9 9 " / > < a : l u m M o d   v a l = " 5 0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2 "   n a m e = " " > < a : e x t L s t > < a : e x t   u r i = " { D B 9 7 4 0 6 B - C C 4 C - 4 1 6 F - 8 4 4 F - 9 5 3 A 9 1 4 5 C 1 4 0 } " > < a 1 6 : c r e a t i o n I d   x m l n s : a 1 6 = " h t t p : / / s c h e m a s . m i c r o s o f t . c o m / o f f i c e / d r a w i n g / 2 0 1 0 / m a i n "   i d = " { 9 2 D 1 C 1 F D - 4 C F F - 4 3 3 C - A C 4 2 - 3 0 3 6 5 E 4 F 2 C D 4 } " / > < / a : e x t > < / a : e x t L s t > < / p : c N v P r > < p : c N v S p P r / > < p : n v P r / > < / p : n v S p P r > < p : s p P r > < a : x f r m   f l i p H = " f a l s e "   f l i p V = " f a l s e "   r o t = " 0 " > < a : o f f   x = " 3 0 6 5 2 3 2 "   y = " 3 3 2 3 7 1 1 " / > < a : e x t   c x = " 3 8 7 4 8 1 "   c y = " 2 6 4 8 0 2 " / > < / a : x f r m > < a : c u s t G e o m > < a : a v L s t / > < a : g d L s t / > < a : a h L s t / > < a : c x n L s t / > < a : r e c t   b = " b "   l = " 0 "   r = " r "   t = " 0 " / > < a : p a t h L s t > < a : p a t h   h = " 1 5 7 4 5 8 9 "   w = " 2 2 1 0 1 1 6 " > < a : m o v e T o > < a : p t   x = " 0 "   y = " 0 " / > < / a : m o v e T o > < a : l n T o > < a : p t   x = " 2 2 1 0 1 1 6 "   y = " 2 8 4 5 6 " / > < / a : l n T o > < a : l n T o > < a : p t   x = " 8 1 5 7 5 1 "   y = " 1 5 7 4 5 8 9 " / > < / a : l n T o > < a : c l o s e / > < / a : p a t h > < / a : p a t h L s t > < / a : c u s t G e o m > < a : s o l i d F i l l > < a : s c h e m e C l r   v a l = " a c c e n t 2 " > < a : l u m M o d   v a l = " 5 0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3 "   n a m e = " " > < a : e x t L s t > < a : e x t   u r i = " { 4 0 8 C 1 9 E 9 - 6 A 0 F - 4 7 E 1 - 9 4 5 F - C B 8 2 2 B 6 E B 3 5 3 } " > < a 1 6 : c r e a t i o n I d   x m l n s : a 1 6 = " h t t p : / / s c h e m a s . m i c r o s o f t . c o m / o f f i c e / d r a w i n g / 2 0 1 0 / m a i n "   i d = " { 7 6 7 6 B F 1 8 - F 3 9 8 - 4 E D 5 - B E 0 F - 7 C 9 6 4 E 5 F 0 F 9 6 } " / > < / a : e x t > < / a : e x t L s t > < / p : c N v P r > < p : c N v S p P r / > < p : n v P r / > < / p : n v S p P r > < p : s p P r > < a : x f r m   f l i p H = " f a l s e "   f l i p V = " f a l s e "   r o t = " 0 " > < a : o f f   x = " 7 6 8 3 2 3 "   y = " 2 0 3 3 5 2 8 " / > < a : e x t   c x = " 2 8 5 3 5 4 "   c y = " 1 7 8 6 4 3 " / > < / a : x f r m > < a : c u s t G e o m > < a : a v L s t / > < a : g d L s t / > < a : a h L s t / > < a : c x n L s t / > < a : r e c t   b = " b "   l = " 0 "   r = " r "   t = " 0 " / > < a : p a t h L s t > < a : p a t h   h = " 1 5 7 4 5 8 9 "   w = " 2 2 1 0 1 1 6 " > < a : m o v e T o > < a : p t   x = " 0 "   y = " 0 " / > < / a : m o v e T o > < a : l n T o > < a : p t   x = " 2 2 1 0 1 1 6 "   y = " 2 8 4 5 6 " / > < / a : l n T o > < a : l n T o > < a : p t   x = " 8 1 5 7 5 1 "   y = " 1 5 7 4 5 8 9 " / > < / a : l n T o > < a : c l o s e / > < / a : p a t h > < / a : p a t h L s t > < / a : c u s t G e o m > < a : s o l i d F i l l > < a : s c h e m e C l r   v a l = " a c c e n t 2 " > < a : a l p h a   v a l = " 7 0 0 0 0 " / > < a : l u m M o d   v a l = " 7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4 "   n a m e = " " > < a : e x t L s t > < a : e x t   u r i = " { F 0 1 F 0 A 8 E - 5 9 A 2 - 4 8 9 7 - 8 E E E - 1 C 2 7 B 4 E 8 2 1 8 8 } " > < a 1 6 : c r e a t i o n I d   x m l n s : a 1 6 = " h t t p : / / s c h e m a s . m i c r o s o f t . c o m / o f f i c e / d r a w i n g / 2 0 1 0 / m a i n "   i d = " { F 8 3 E D 8 0 5 - E F 5 F - 4 F 3 5 - 9 3 F 0 - 4 3 B E E 1 4 C E A A 8 } " / > < / a : e x t > < / a : e x t L s t > < / p : c N v P r > < p : c N v S p P r / > < p : n v P r / > < / p : n v S p P r > < p : s p P r > < a : x f r m   f l i p H = " f a l s e "   f l i p V = " f a l s e "   r o t = " 4 8 0 0 0 0 " > < a : o f f   x = " 7 6 5 7 8 9 1 "   y = " 1 3 6 2 1 3 9 " / > < a : e x t   c x = " 1 0 5 6 8 7 7 "   c y = " 1 4 8 1 7 3 4 " / > < / a : x f r m > < a : c u s t G e o m > < a : a v L s t / > < a : g d L s t / > < a : a h L s t / > < a : c x n L s t / > < a : r e c t   b = " b "   l = " 0 "   r = " r "   t = " 0 " / > < a : p a t h L s t > < a : p a t h   h = " 1 2 9 0 0 2 5 "   w = " 1 1 1 1 5 3 7 " > < a : m o v e T o > < a : p t   x = " 0 "   y = " 0 " / > < / a : m o v e T o > < a : l n T o > < a : p t   x = " 1 1 1 1 5 3 7 "   y = " 3 4 5 2 6 " / > < / a : l n T o > < a : l n T o > < a : p t   x = " 3 7 9 4 1 9 "   y = " 1 2 9 0 0 2 5 " / > < / a : l n T o > < a : c l o s e / > < / a : p a t h > < / a : p a t h L s t > < / a : c u s t G e o m > < a : s o l i d F i l l > < a : s c h e m e C l r   v a l = " a c c e n t 2 " > < a : a l p h a   v a l = " 3 3 0 0 0 " / > < a : l u m M o d   v a l = " 5 0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5 "   n a m e = " " > < a : e x t L s t > < a : e x t   u r i = " { 3 C 0 6 6 3 C 8 - E 0 1 C - 4 4 4 6 - B B 7 0 - E 3 2 2 6 E 0 9 2 A 3 C } " > < a 1 6 : c r e a t i o n I d   x m l n s : a 1 6 = " h t t p : / / s c h e m a s . m i c r o s o f t . c o m / o f f i c e / d r a w i n g / 2 0 1 0 / m a i n "   i d = " { 5 0 6 5 C C A 4 - F 5 E D - 4 1 B E - 8 C 7 B - 1 F D 8 C 2 A C 0 2 F B } " / > < / a : e x t > < / a : e x t L s t > < / p : c N v P r > < p : c N v S p P r / > < p : n v P r / > < / p : n v S p P r > < p : s p P r > < a : x f r m   f l i p H = " f a l s e "   f l i p V = " f a l s e "   r o t = " 0 " > < a : o f f   x = " 8 2 8 5 7 1 0 "   y = " 1 6 6 8 1 7 9 " / > < a : e x t   c x = " 3 8 4 3 4 3 "   c y = " 2 6 4 8 0 2 " / > < / a : x f r m > < a : c u s t G e o m > < a : a v L s t / > < a : g d L s t / > < a : a h L s t / > < a : c x n L s t / > < a : r e c t   b = " b "   l = " 0 "   r = " r "   t = " 0 " / > < a : p a t h L s t > < a : p a t h   h = " 1 5 7 4 5 8 9 "   w = " 2 2 1 0 1 1 6 " > < a : m o v e T o > < a : p t   x = " 0 "   y = " 0 " / > < / a : m o v e T o > < a : l n T o > < a : p t   x = " 2 2 1 0 1 1 6 "   y = " 2 8 4 5 6 " / > < / a : l n T o > < a : l n T o > < a : p t   x = " 8 1 5 7 5 1 "   y = " 1 5 7 4 5 8 9 " / > < / a : l n T o > < a : c l o s e / > < / a : p a t h > < / a : p a t h L s t > < / a : c u s t G e o m > < a : s o l i d F i l l > < a : s c h e m e C l r   v a l = " a c c e n t 2 " > < a : a l p h a   v a l = " 8 0 0 0 0 " / > < a : l u m M o d   v a l = " 7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6 "   n a m e = " " > < a : e x t L s t > < a : e x t   u r i = " { B 6 A 7 4 0 9 A - 1 E 4 1 - 4 3 1 5 - 9 5 C 0 - E 2 F 7 2 B C 5 1 0 A 9 } " > < a 1 6 : c r e a t i o n I d   x m l n s : a 1 6 = " h t t p : / / s c h e m a s . m i c r o s o f t . c o m / o f f i c e / d r a w i n g / 2 0 1 0 / m a i n "   i d = " { F 8 A 9 8 D 3 1 - A F 1 B - 4 4 4 F - 9 C 6 1 - 2 A 0 C E B B 3 6 2 9 3 } " / > < / a : e x t > < / a : e x t L s t > < / p : c N v P r > < p : c N v S p P r / > < p : n v P r / > < / p : n v S p P r > < p : s p P r > < a : x f r m   f l i p H = " f a l s e "   f l i p V = " f a l s e " > < a : o f f   x = " 1 9 3 5 4 3 2 "   y = " 1 4 6 3 1 3 5 " / > < a : e x t   c x = " 1 3 8 4 3 2 6 "   c y = " 2 2 4 7 9 7 9 " / > < / a : x f r m > < a : c u s t G e o m > < a : a v L s t / > < a : g d L s t / > < a : a h L s t / > < a : c x n L s t / > < a : r e c t   b = " b "   l = " 0 "   r = " r "   t = " 0 " / > < a : p a t h L s t > < a : p a t h   h = " 2 2 4 7 9 7 9 "   w = " 1 3 8 4 3 2 7 " > < a : m o v e T o > < a : p t   x = " 9 5 2 5 "   y = " 2 2 2 9 0 8 7 " / > < / a : m o v e T o > < a : l n T o > < a : p t   x = " 1 3 1 8 0 8 6 "   y = " 0 " / > < / a : l n T o > < a : l n T o > < a : p t   x = " 1 3 8 4 3 2 6 "   y = " 1 0 4 7 7 5 " / > < / a : l n T o > < a : l n T o > < a : p t   x = " 2 8 4 5 6 "   y = " 2 2 4 7 9 7 9 " / > < / a : l n T o > < a : c l o s e / > < / a : p a t h > < / a : p a t h L s t > < / a : c u s t G e o m > < a : g r a d F i l l   r o t W i t h S h a p e = " 1 " > < a : g s L s t > < a : g s   p o s = " 0 " > < a : s c h e m e C l r   v a l = " b g 2 " > < a : a l p h a   v a l = " 0 " / > < a : l u m M o d   v a l = " 5 0 0 0 0 " / > < / a : s c h e m e C l r > < / a : g s > < a : g s   p o s = " 1 0 0 0 0 0 " > < a : s c h e m e C l r   v a l = " t x 2 " > < a : l u m M o d   v a l = " 7 5 0 0 0 " / > < a : l u m O f f   v a l = " 2 5 0 0 0 " / > < / a : s c h e m e C l r > < / a : g s > < / a : g s L s t > < a : l i n   a n g = "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7 "   n a m e = " " > < a : e x t L s t > < a : e x t   u r i = " { 7 4 9 9 3 2 9 B - 1 6 1 1 - 4 7 1 8 - B 5 9 F - A 4 F C 8 6 2 7 4 A 5 B } " > < a 1 6 : c r e a t i o n I d   x m l n s : a 1 6 = " h t t p : / / s c h e m a s . m i c r o s o f t . c o m / o f f i c e / d r a w i n g / 2 0 1 0 / m a i n "   i d = " { B 6 F 3 F 4 B 0 - 2 0 7 E - 4 4 F F - 9 2 0 A - 5 2 3 5 9 A 2 0 0 E 8 2 } " / > < / a : e x t > < / a : e x t L s t > < / p : c N v P r > < p : c N v S p P r / > < p : n v P r / > < / p : n v S p P r > < p : s p P r > < a : x f r m   f l i p H = " f a l s e "   f l i p V = " f a l s e "   r o t = " 1 8 8 4 0 0 0 0 " > < a : o f f   x = " 5 0 4 8 6 0 7 "   y = " 1 2 5 7 7 0 0 " / > < a : e x t   c x = " 6 2 7 0 6 8 "   c y = " 2 3 7 5 1 9 6 " / > < / a : x f r m > < a : c u s t G e o m > < a : a v L s t / > < a : g d L s t / > < a : a h L s t / > < a : c x n L s t / > < a : r e c t   b = " b "   l = " 0 "   r = " r "   t = " 0 " / > < a : p a t h L s t > < a : p a t h   h = " 2 3 7 5 1 9 6 "   w = " 6 2 7 0 6 9 " > < a : m o v e T o > < a : p t   x = " 0 "   y = " 2 3 5 6 3 0 5 " / > < / a : m o v e T o > < a : l n T o > < a : p t   x = " 5 5 6 8 8 0 "   y = " 0 " / > < / a : l n T o > < a : l n T o > < a : p t   x = " 6 2 7 0 6 9 "   y = " 6 7 8 4 " / > < / a : l n T o > < a : l n T o > < a : p t   x = " 1 8 9 3 1 "   y = " 2 3 7 5 1 9 6 " / > < / a : l n T o > < a : c l o s e / > < / a : p a t h > < / a : p a t h L s t > < / a : c u s t G e o m > < a : g r a d F i l l   r o t W i t h S h a p e = " 1 " > < a : g s L s t > < a : g s   p o s = " 0 " > < a : s c h e m e C l r   v a l = " a c c e n t 2 " > < a : a l p h a   v a l = " 0 " / > < a : l u m M o d   v a l = " 7 5 0 0 0 " / > < / a : s c h e m e C l r > < / a : g s > < a : g s   p o s = " 1 0 0 0 0 0 " > < a : s c h e m e C l r   v a l = " a c c e n t 2 " > < a : l u m M o d   v a l = " 7 5 0 0 0 " / > < / a : s c h e m e C l r > < / a : g s > < / a : g s L s t > < a : l i n   a n g = "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8 "   n a m e = " T i t l e   1 " > < a : e x t L s t > < a : e x t   u r i = " { 5 8 E 5 3 F 7 3 - 7 0 5 0 - 4 7 C 0 - A 2 9 1 - 5 B A 4 D 0 8 5 B 8 F F } " > < a 1 6 : c r e a t i o n I d   x m l n s : a 1 6 = " h t t p : / / s c h e m a s . m i c r o s o f t . c o m / o f f i c e / d r a w i n g / 2 0 1 0 / m a i n "   i d = " { 9 F 3 D 7 F 7 9 - A 6 4 B - 4 1 4 C - 8 6 2 7 - F 9 0 C F B E C B F 0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> < a : d e f R P r   d i r t y = " 0 "   l a n g = " e n - U S " > < a : s o l i d F i l l > < a : s r g b C l r   v a l = " f f f f f f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2 9 "   n a m e = " C o n t e n t   P l a c e h o l d e r   2 " > < a : e x t L s t > < a : e x t   u r i = " { 3 5 7 9 A 4 F 8 - 1 3 0 F - 4 B 9 9 - 9 0 0 D - C 5 9 5 6 6 F F A A 6 2 } " > < a 1 6 : c r e a t i o n I d   x m l n s : a 1 6 = " h t t p : / / s c h e m a s . m i c r o s o f t . c o m / o f f i c e / d r a w i n g / 2 0 1 0 / m a i n "   i d = " { 6 9 B C B F 8 8 - 5 2 A D - 4 0 D B - A 7 0 F - A 5 7 7 3 D C 2 1 B 0 1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9 3 3 5 7 7 "   y = " 3 7 8 1 1 5 5 " / > < a : e x t   c x = " 1 9 0 5 0 0 0 "   c y = " 4 0 7 0 7 8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2 0 0 " > < a : s o l i d F i l l > < a : s c h e m e C l r   v a l = " b g 2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3 0 "   n a m e = " P i c t u r e   P l a c e h o l d e r   2 " > < a : e x t L s t > < a : e x t   u r i = " { F E B A 5 2 3 9 - C 3 4 4 - 4 4 6 6 - 8 7 D 3 - 8 5 F E 0 1 0 6 2 D E 6 } " > < a 1 6 : c r e a t i o n I d   x m l n s : a 1 6 = " h t t p : / / s c h e m a s . m i c r o s o f t . c o m / o f f i c e / d r a w i n g / 2 0 1 0 / m a i n "   i d = " { 6 1 1 E 4 7 6 B - 5 1 8 C - 4 7 3 E - A 3 3 9 - F 3 F 4 6 1 A F 4 2 2 D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6 8 2 4 8 0 "   y = " 1 4 5 4 3 2 1 " / > < a : e x t   c x = " 2 5 5 9 0 6 7 "   c y = " 2 2 0 5 1 9 5 " / > < / a : x f r m > < a : c u s t G e o m > < a : a v L s t / > < a : g d L s t / > < a : a h L s t / > < a : c x n L s t / > < a : r e c t   b = " b "   l = " 0 "   r = " r "   t = " 0 " / > < a : p a t h L s t > < a : p a t h   h = " 2 2 0 5 1 9 6 "   w = " 2 5 5 9 0 6 7 " > < a : m o v e T o > < a : p t   x = " 0 "   y = " 0 " / > < / a : m o v e T o > < a : l n T o > < a : p t   x = " 2 5 5 9 0 6 7 "   y = " 9 5 6 5 " / > < / a : l n T o > < a : l n T o > < a : p t   x = " 1 2 9 2 7 5 2 "   y = " 2 2 0 5 1 9 6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3 1 "   n a m e = " C o n t e n t   P l a c e h o l d e r   2 " > < a : e x t L s t > < a : e x t   u r i = " { F 8 E 9 6 C D 7 - 3 3 A 5 - 4 4 A A - 8 1 C 3 - 2 9 4 0 9 4 C 9 9 7 9 1 } " > < a 1 6 : c r e a t i o n I d   x m l n s : a 1 6 = " h t t p : / / s c h e m a s . m i c r o s o f t . c o m / o f f i c e / d r a w i n g / 2 0 1 0 / m a i n "   i d = " { A 6 B B C 5 1 8 - E 3 3 6 - 4 2 E 7 - B D D 2 - 5 8 9 2 7 8 E 1 4 0 F 3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3 6 5 8 1 6 5 "   y = " 3 7 8 1 1 5 5 " / > < a : e x t   c x = " 1 9 0 5 0 0 0 "   c y = " 4 0 7 0 7 8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2 0 0 " > < a : s o l i d F i l l > < a : s c h e m e C l r   v a l = " b g 2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3 2 "   n a m e = " P i c t u r e   P l a c e h o l d e r   2 " > < a : e x t L s t > < a : e x t   u r i = " { 3 B 1 E 0 A 2 B - 1 9 7 6 - 4 2 9 8 - 9 3 F D - 8 6 7 6 C 3 D 8 C 3 9 A } " > < a 1 6 : c r e a t i o n I d   x m l n s : a 1 6 = " h t t p : / / s c h e m a s . m i c r o s o f t . c o m / o f f i c e / d r a w i n g / 2 0 1 0 / m a i n "   i d = " { B 3 A 5 2 5 3 0 - 5 E D 0 - 4 3 2 9 - B 8 D 1 - 7 F 7 9 3 C 5 D 0 4 8 9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3 2 5 4 9 8 1 "   y = " 1 4 4 4 7 5 6 " / > < a : e x t   c x = " 2 8 3 3 8 8 4 "   c y = " 2 2 2 9 6 0 1 " / > < / a : x f r m > < a : c u s t G e o m > < a : a v L s t / > < a : g d L s t / > < a : a h L s t / > < a : c x n L s t / > < a : r e c t   b = " b "   l = " 0 "   r = " r "   t = " 0 " / > < a : p a t h L s t > < a : p a t h   h = " 2 2 2 9 6 0 1 "   w = " 2 8 3 3 8 8 5 " > < a : m o v e T o > < a : p t   x = " 1 4 2 1 6 3 6 "   y = " 0 " / > < / a : m o v e T o > < a : l n T o > < a : p t   x = " 2 8 3 3 8 8 5 "   y = " 2 2 2 9 6 0 1 " / > < / a : l n T o > < a : l n T o > < a : p t   x = " 0 "   y = " 2 2 2 4 2 0 6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3 3 "   n a m e = " C o n t e n t   P l a c e h o l d e r   2 " > < a : e x t L s t > < a : e x t   u r i = " { B A F 4 A 1 5 A - 5 6 C C - 4 C E E - 8 7 4 0 - 2 8 6 2 F A 0 4 8 5 6 C } " > < a 1 6 : c r e a t i o n I d   x m l n s : a 1 6 = " h t t p : / / s c h e m a s . m i c r o s o f t . c o m / o f f i c e / d r a w i n g / 2 0 1 0 / m a i n "   i d = " { 2 2 9 C 6 3 8 5 - 7 F D C - 4 6 9 1 - 9 9 8 4 - 0 D 5 F E 7 C 6 9 2 D 0 } " / > < / a : e x t > < / a : e x t L s t > < / p : c N v P r > < p : c N v S p P r > < a : s p L o c k s   n o G r p = " t r u e " / > < / p : c N v S p P r > < p : n v P r > < p : p h   i d x = " 5 "   t y p e = " b o d y " / > < / p : n v P r > < / p : n v S p P r > < p : s p P r > < a : x f r m   r o t = " 0 " > < a : o f f   x = " 6 4 1 5 4 6 3 "   y = " 3 8 0 0 7 4 1 " / > < a : e x t   c x = " 1 9 0 5 0 0 0 "   c y = " 4 0 7 0 7 8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2 0 0 " > < a : s o l i d F i l l > < a : s c h e m e C l r   v a l = " b g 2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3 4 "   n a m e = " P i c t u r e   P l a c e h o l d e r   2 " > < a : e x t L s t > < a : e x t   u r i = " { 0 5 C A 6 9 1 F - B C F A - 4 1 0 E - 9 C C 0 - 9 E 8 9 C C 4 6 C 8 2 0 } " > < a 1 6 : c r e a t i o n I d   x m l n s : a 1 6 = " h t t p : / / s c h e m a s . m i c r o s o f t . c o m / o f f i c e / d r a w i n g / 2 0 1 0 / m a i n "   i d = " { C 3 1 1 F 3 3 8 - A 8 B F - 4 5 6 7 - 8 5 6 0 - 6 B B C 5 5 6 A 1 0 2 6 } " / > < / a : e x t > < / a : e x t L s t > < / p : c N v P r > < p : c N v S p P r > < a : s p L o c k s   n o G r p = " t r u e " / > < / p : c N v S p P r > < p : n v P r > < p : p h   i d x = " 6 "   t y p e = " p i c " / > < / p : n v P r > < / p : n v S p P r > < p : s p P r > < a : x f r m   r o t = " 0 " > < a : o f f   x = " 6 0 8 8 9 4 4 "   y = " 1 3 8 7 8 0 4 " / > < a : e x t   c x = " 2 5 3 9 2 0 3 "   c y = " 2 2 9 0 7 2 3 " / > < / a : x f r m > < a : c u s t G e o m > < a : a v L s t / > < a : g d L s t / > < a : a h L s t / > < a : c x n L s t / > < a : r e c t   b = " b "   l = " 0 "   r = " r "   t = " 0 " / > < a : p a t h L s t > < a : p a t h   h = " 2 2 9 0 7 2 3 "   w = " 2 5 3 9 2 0 4 " > < a : m o v e T o > < a : p t   x = " 0 "   y = " 0 " / > < / a : m o v e T o > < a : l n T o > < a : p t   x = " 2 5 3 9 2 0 4 "   y = " 1 9 8 " / > < / a : l n T o > < a : l n T o > < a : p t   x = " 1 2 8 7 7 1 3 "   y = " 2 2 9 0 7 2 3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3 5 "   n a m e = " S l i d e   N u m b e r   P l a c e h o l d e r   4 " > < a : e x t L s t > < a : e x t   u r i = " { A 3 D 2 8 6 2 D - 4 5 1 4 - 4 7 1 6 - A F 3 C - B B A 2 0 D 4 A A 2 C 4 } " > < a 1 6 : c r e a t i o n I d   x m l n s : a 1 6 = " h t t p : / / s c h e m a s . m i c r o s o f t . c o m / o f f i c e / d r a w i n g / 2 0 1 0 / m a i n "   i d = " { 5 5 9 7 4 9 0 D - F E 2 2 - 4 0 C E - A C B 9 - 7 B 0 B 1 4 F A 4 0 8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3 6 "   n a m e = " F o o t e r   P l a c e h o l d e r   3 " > < a : e x t L s t > < a : e x t   u r i = " { 0 3 2 5 E 8 A 7 - C 2 3 6 - 4 5 F 5 - 8 8 3 D - F 9 B 9 2 C 2 1 5 D F A } " > < a 1 6 : c r e a t i o n I d   x m l n s : a 1 6 = " h t t p : / / s c h e m a s . m i c r o s o f t . c o m / o f f i c e / d r a w i n g / 2 0 1 0 / m a i n "   i d = " { C F 5 5 0 4 0 D - 4 E 7 3 - 4 0 A 5 - B 7 1 A - 1 B B 6 F 1 E 8 8 A 2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3 7 "   n a m e = " D a t e   P l a c e h o l d e r   1 " > < a : e x t L s t > < a : e x t   u r i = " { 8 3 4 B B 6 C 1 - A 0 9 9 - 4 5 7 D - B 7 4 B - 1 C 8 6 4 C B E D D A D } " > < a 1 6 : c r e a t i o n I d   x m l n s : a 1 6 = " h t t p : / / s c h e m a s . m i c r o s o f t . c o m / o f f i c e / d r a w i n g / 2 0 1 0 / m a i n "   i d = " { 0 D 1 C D 7 2 3 - 8 C A C - 4 1 3 B - 8 4 5 C - 2 A F F E 0 4 9 7 9 6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1 B 2 B 0 0 5 6 - 8 5 C 8 - 4 A B E - 9 D 8 C - 5 E C 5 5 C 4 A D 6 0 6 } " > < p 1 4 : c r e a t i o n I d   x m l n s : p 1 4 = " h t t p : / / s c h e m a s . m i c r o s o f t . c o m / o f f i c e / p o w e r p o i n t / 2 0 1 0 / m a i n "   v a l = " 1 6 1 0 5 7 6 3 5 6 6 6 5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u s e r D r a w n = " 1 " > < p : c S l d   n a m e = " T i t l e   a n d   I m a g e s " > < p : b g > < p : b g P r > < a : g r a d F i l l   r o t W i t h S h a p e = " 1 " > < a : g s L s t > < a : g s   p o s = " 0 " > < a : s r g b C l r   v a l = " 5 5 1 2 4 f " / > < / a : g s > < a : g s   p o s = " 1 0 0 0 0 0 " > < a : s r g b C l r   v a l = " b d 2 b 5 b " / > < / a : g s > < / a : g s L s t > < a : l i n   a n g = " 3 3 6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2 E 4 B 8 1 2 3 - E A 2 8 - 4 A D 8 - 8 2 B 2 - 9 E 0 F 5 1 6 2 E 8 5 9 } " > < a 1 6 : c r e a t i o n I d   x m l n s : a 1 6 = " h t t p : / / s c h e m a s . m i c r o s o f t . c o m / o f f i c e / d r a w i n g / 2 0 1 0 / m a i n "   i d = " { A D 3 E 3 F 8 8 - 2 2 6 8 - 4 2 F 7 - A 9 9 E - 1 6 F 2 2 2 7 5 D 0 D D } " / > < / a : e x t > < / a : e x t L s t > < / p : c N v P r > < p : c N v S p P r / > < p : n v P r / > < / p : n v S p P r > < p : s p P r > < a : x f r m   f l i p H = " f a l s e "   f l i p V = " f a l s e "   r o t = " 0 " > < a : o f f   x = " - 1 4 4 1 2 "   y = " - 2 3 7 1 " / > < a : e x t   c x = " 9 1 5 5 8 5 7 "   c y = " 5 1 5 7 7 2 8 " / > < / a : x f r m > < a : p r s t G e o m   p r s t = " r e c t " > < a : a v L s t / > < / a : p r s t G e o m > < a : g r a d F i l l   r o t W i t h S h a p e = " 1 " > < a : g s L s t > < a : g s   p o s = " 0 " > < a : s c h e m e C l r   v a l = " b g 2 " > < a : l u m M o d   v a l = " 5 0 0 0 0 " / > < / a : s c h e m e C l r > < / a : g s > < a : g s   p o s = " 9 0 7 4 9 " > < a : s c h e m e C l r   v a l = " t x 2 " > < a : l u m M o d   v a l = " 9 0 0 0 0 " / > < a : l u m O f f   v a l = " 1 0 0 0 0 " / > < / a : s c h e m e C l r > < / a : g s > < a : g s   p o s = " 4 4 0 5 3 " > < a : s c h e m e C l r   v a l = " a c c e n t 3 " > < a : l u m M o d   v a l = " 5 0 0 0 0 " / > < / a : s c h e m e C l r > < / a : g s > < / a : g s L s t > < a : l i n   a n g = " 1 5 6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E A 5 3 8 F 7 6 - D 1 5 5 - 4 2 8 A - B 0 3 A - 0 C 7 4 A 5 3 E 0 1 6 C } " > < a 1 6 : c r e a t i o n I d   x m l n s : a 1 6 = " h t t p : / / s c h e m a s . m i c r o s o f t . c o m / o f f i c e / d r a w i n g / 2 0 1 0 / m a i n "   i d = " { B 8 1 D 4 5 A F - A 7 6 0 - 4 6 D 5 - 9 E B 9 - E E B 9 0 D 3 1 D C 1 9 } " / > < / a : e x t > < / a : e x t L s t > < / p : c N v P r > < p : c N v S p P r / > < p : n v P r / > < / p : n v S p P r > < p : s p P r > < a : x f r m   f l i p H = " f a l s e "   f l i p V = " f a l s e "   r o t = " 0 " > < a : o f f   x = " 4 6 9 2 7 5 5 "   y = " - 1 4 2 2 8 " / > < a : e x t   c x = " 4 4 5 1 0 6 0 "   c y = " 5 1 7 9 0 7 0 " / > < / a : x f r m > < a : p r s t G e o m   p r s t = " r e c t " > < a : a v L s t / > < / a : p r s t G e o m > < a : g r a d F i l l   r o t W i t h S h a p e = " 1 " > < a : g s L s t > < a : g s   p o s = " 1 9 8 2 4 " > < a : s c h e m e C l r   v a l = " t x 1 " > < a : a l p h a   v a l = " 0 " / > < / a : s c h e m e C l r > < / a : g s > < a : g s   p o s = " 1 0 0 0 0 0 " > < a : s c h e m e C l r   v a l = " t x 1 " > < a : a l p h a   v a l = " 5 5 0 0 0 " / > < / a : s c h e m e C l r > < / a : g s > < / a : g s L s t > < a : l i n   a n g = " 2 0 4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7 4 3 C 1 F 9 4 - A 0 A 5 - 4 0 1 0 - A F 9 1 - E 7 5 E 5 D 4 6 C F 1 F } " > < a 1 6 : c r e a t i o n I d   x m l n s : a 1 6 = " h t t p : / / s c h e m a s . m i c r o s o f t . c o m / o f f i c e / d r a w i n g / 2 0 1 0 / m a i n "   i d = " { A 9 A 8 5 7 2 A - 1 B 9 8 - 4 F A 7 - 9 1 6 B - 2 2 3 6 3 C 5 1 1 4 E C } " / > < / a : e x t > < / a : e x t L s t > < / p : c N v P r > < p : c N v S p P r / > < p : n v P r / > < / p : n v S p P r > < p : s p P r > < a : x f r m   f l i p H = " f a l s e "   f l i p V = " f a l s e "   r o t = " 0 " > < a : o f f   x = " - 2 5 5 5 "   y = " 1 4 2 2 8 " / > < a : e x t   c x = " 4 4 5 1 0 6 0 "   c y = " 5 1 4 1 9 1 9 " / > < / a : x f r m > < a : p r s t G e o m   p r s t = " r e c t " > < a : a v L s t / > < / a : p r s t G e o m > < a : g r a d F i l l   r o t W i t h S h a p e = " 1 " > < a : g s L s t > < a : g s   p o s = " 3 3 9 2 1 " > < a : s c h e m e C l r   v a l = " t x 1 " > < a : a l p h a   v a l = " 0 " / > < / a : s c h e m e C l r > < / a : g s > < a : g s   p o s = " 1 0 0 0 0 0 " > < a : s c h e m e C l r   v a l = " t x 1 " > < a : a l p h a   v a l = " 5 5 0 0 0 " / > < / a : s c h e m e C l r > < / a : g s > < / a : g s L s t > < a : l i n   a n g = " 9 7 2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F C 7 5 7 3 3 C - 7 1 6 4 - 4 E 7 A - 9 2 8 B - 6 5 4 0 B F F F 0 A 7 E } " > < a 1 6 : c r e a t i o n I d   x m l n s : a 1 6 = " h t t p : / / s c h e m a s . m i c r o s o f t . c o m / o f f i c e / d r a w i n g / 2 0 1 0 / m a i n "   i d = " { 5 6 1 2 C 3 B 4 - 3 3 2 7 - 4 8 C 7 - B D F 5 - 5 7 5 4 C 2 F 0 7 5 E E } " / > < / a : e x t > < / a : e x t L s t > < / p : c N v P r > < p : c N v S p P r / > < p : n v P r / > < / p : n v S p P r > < p : s p P r > < a : x f r m   f l i p H = " f a l s e "   f l i p V = " f a l s e "   r o t = " 1 6 2 0 0 0 0 0 " > < a : o f f   x = " 4 7 2 5 6 3 5 "   y = " 7 5 5 7 3 2 " / > < a : e x t   c x = " 4 4 4 0 9 7 3 "   c y = " 4 3 6 2 5 8 6 " / > < / a : x f r m > < a : c u s t G e o m > < a : a v L s t / > < a : g d L s t / > < a : a h L s t / > < a : c x n L s t / > < a : r e c t   b = " b "   l = " 0 "   r = " r "   t = " 0 " / > < a : p a t h L s t > < a : p a t h   h = " 1 9 3 2 4 1 0 "   w = " 2 7 0 7 9 9 4 " > < a : m o v e T o > < a : p t   x = " 2 6 8 0 5 8 4 "   y = " 0 " / > < / a : m o v e T o > < a : l n T o > < a : p t   x = " 2 3 1 0 5 4 8 "   y = " 1 9 3 2 4 1 0 " / > < / a : l n T o > < a : l n T o > < a : p t   x = " 0 "   y = " 1 9 2 9 4 4 7 " / > < / a : l n T o > < a : c l o s e / > < / a : p a t h > < / a : p a t h L s t > < / a : c u s t G e o m > < a : g r a d F i l l   r o t W i t h S h a p e = " 1 " > < a : g s L s t > < a : g s   p o s = " 5 2 8 6 " > < a : s c h e m e C l r   v a l = " a c c e n t 6 " > < a : a l p h a   v a l = " 1 9 0 0 0 " / > < / a : s c h e m e C l r > < / a : g s > < a : g s   p o s = " 7 1 3 6 6 " > < a : s c h e m e C l r   v a l = " b g 1 " > < a : a l p h a   v a l = " 0 " / > < / a : s c h e m e C l r > < / a : g s > < / a : g s L s t > < a : l i n   a n g = " 1 6 8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C 0 D E 6 C 4 9 - 3 F 6 6 - 4 D 7 2 - 8 0 0 1 - 7 5 0 D 9 F D E D 7 A A } " > < a 1 6 : c r e a t i o n I d   x m l n s : a 1 6 = " h t t p : / / s c h e m a s . m i c r o s o f t . c o m / o f f i c e / d r a w i n g / 2 0 1 0 / m a i n "   i d = " { B E 1 A E F 3 7 - 3 7 5 3 - 4 4 7 7 - 8 C 2 7 - D 0 1 F 1 F 8 D 6 3 7 C } " / > < / a : e x t > < / a : e x t L s t > < / p : c N v P r > < p : c N v S p P r / > < p : n v P r / > < / p : n v S p P r > < p : s p P r > < a : x f r m   f l i p H = " f a l s e "   f l i p V = " f a l s e "   r o t = " 0 " > < a : o f f   x = " 4 6 3 6 1 1 9 "   y = " 3 8 1 0 0 " / > < a : e x t   c x = " 4 4 6 9 7 8 0 "   c y = " 3 8 8 4 3 4 1 " / > < / a : x f r m > < a : c u s t G e o m > < a : a v L s t / > < a : g d L s t / > < a : a h L s t / > < a : c x n L s t / > < a : r e c t   b = " b "   l = " 0 "   r = " r "   t = " 0 " / > < a : p a t h L s t > < a : p a t h   h = " 3 8 8 4 3 4 1 "   w = " 5 4 1 7 6 3 5 " > < a : m o v e T o > < a : p t   x = " 3 3 0 2 3 0 7 "   y = " 0 " / > < / a : m o v e T o > < a : l n T o > < a : p t   x = " 5 4 0 3 6 2 6 "   y = " 1 8 5 8 5 " / > < / a : l n T o > < a : l n T o > < a : p t   x = " 5 4 1 7 6 3 5 "   y = " 3 8 8 4 3 4 1 " / > < / a : l n T o > < a : l n T o > < a : p t   x = " 0 "   y = " 9 2 9 3 " / > < / a : l n T o > < a : c l o s e / > < / a : p a t h > < / a : p a t h L s t > < / a : c u s t G e o m > < a : g r a d F i l l   r o t W i t h S h a p e = " 1 " > < a : g s L s t > < a : g s   p o s = " 0 " > < a : s c h e m e C l r   v a l = " b g 1 " > < a : a l p h a   v a l = " 7 9 9 9 " / > < / a : s c h e m e C l r > < / a : g s > < a : g s   p o s = " 7 3 5 6 8 " > < a : s c h e m e C l r   v a l = " b g 1 " > < a : a l p h a   v a l = " 0 " / > < / a : s c h e m e C l r > < / a : g s > < / a : g s L s t > < a : l i n   a n g = "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3 6 D B C 1 2 2 - E 7 5 F - 4 C B 4 - 9 D 3 9 - 8 D 6 F 2 9 8 F 2 B F C } " > < a 1 6 : c r e a t i o n I d   x m l n s : a 1 6 = " h t t p : / / s c h e m a s . m i c r o s o f t . c o m / o f f i c e / d r a w i n g / 2 0 1 0 / m a i n "   i d = " { 9 3 D 8 2 6 8 A - D A 0 1 - 4 C 6 A - 8 6 6 1 - 2 9 A 2 4 4 6 7 0 C 3 E } " / > < / a : e x t > < / a : e x t L s t > < / p : c N v P r > < p : c N v S p P r / > < p : n v P r / > < / p : n v S p P r > < p : s p P r > < a : x f r m   f l i p H = " f a l s e "   f l i p V = " f a l s e "   r o t = " 1 6 2 0 0 0 0 0 " > < a : o f f   x = " 4 7 4 4 6 0 6 "   y = " 7 5 5 7 3 2 " / > < a : e x t   c x = " 4 4 4 0 9 7 3 "   c y = " 4 3 6 2 5 8 6 " / > < / a : x f r m > < a : c u s t G e o m > < a : a v L s t / > < a : g d L s t / > < a : a h L s t / > < a : c x n L s t / > < a : r e c t   b = " b "   l = " 0 "   r = " r "   t = " 0 " / > < a : p a t h L s t > < a : p a t h   h = " 1 9 3 2 4 1 0 "   w = " 2 7 0 7 9 9 4 " > < a : m o v e T o > < a : p t   x = " 2 6 8 0 5 8 4 "   y = " 0 " / > < / a : m o v e T o > < a : l n T o > < a : p t   x = " 2 3 1 0 5 4 8 "   y = " 1 9 3 2 4 1 0 " / > < / a : l n T o > < a : l n T o > < a : p t   x = " 0 "   y = " 1 9 2 9 4 4 7 " / > < / a : l n T o > < a : c l o s e / > < / a : p a t h > < / a : p a t h L s t > < / a : c u s t G e o m > < a : g r a d F i l l   r o t W i t h S h a p e = " 1 " > < a : g s L s t > < a : g s   p o s = " 2 6 4 3 " > < a : s c h e m e C l r   v a l = " t x 2 " > < a : a l p h a   v a l = " 6 5 0 0 0 " / > < a : l u m M o d   v a l = " 9 0 0 0 0 " / > < a : l u m O f f   v a l = " 1 0 0 0 0 " / > < / a : s c h e m e C l r > < / a : g s > < a : g s   p o s = " 7 3 5 6 8 " > < a : s c h e m e C l r   v a l = " t x 2 " > < a : a l p h a   v a l = " 0 " / > < a : l u m M o d   v a l = " 7 5 0 0 0 " / > < a : l u m O f f   v a l = " 2 5 0 0 0 " / > < / a : s c h e m e C l r > < / a : g s > < / a : g s L s t > < a : l i n   a n g = " 1 0 8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" > < a : e x t L s t > < a : e x t   u r i = " { C 5 1 E 6 9 3 D - F 9 3 D - 4 E 1 F - B 3 6 5 - 4 0 0 5 B 3 7 D 4 1 C E } " > < a 1 6 : c r e a t i o n I d   x m l n s : a 1 6 = " h t t p : / / s c h e m a s . m i c r o s o f t . c o m / o f f i c e / d r a w i n g / 2 0 1 0 / m a i n "   i d = " { 5 D D C A 9 5 7 - 6 D C A - 4 D D 1 - A 0 3 3 - E A 3 9 1 5 5 C 9 A 3 4 } " / > < / a : e x t > < / a : e x t L s t > < / p : c N v P r > < p : c N v S p P r / > < p : n v P r / > < / p : n v S p P r > < p : s p P r > < a : x f r m   f l i p H = " f a l s e "   f l i p V = " f a l s e "   r o t = " 5 4 0 0 0 0 0 " > < a : o f f   x = " 1 9 5 5 1 0 8 "   y = " - 1 9 8 3 5 9 1 " / > < a : e x t   c x = " 5 1 6 9 9 6 3 "   c y = " 9 1 0 8 0 9 1 " / > < / a : x f r m > < a : c u s t G e o m > < a : a v L s t / > < a : g d L s t / > < a : a h L s t / > < a : c x n L s t / > < a : r e c t   b = " b "   l = " 0 "   r = " r "   t = " 0 " / > < a : p a t h L s t > < a : p a t h   h = " 9 1 0 8 0 9 1 "   w = " 5 1 6 9 9 6 3 " > < a : m o v e T o > < a : p t   x = " 5 1 6 9 9 6 3 "   y = " 0 " / > < / a : m o v e T o > < a : l n T o > < a : p t   x = " 5 1 5 9 2 2 4 "   y = " 9 0 6 3 7 5 1 " / > < / a : l n T o > < a : l n T o > < a : p t   x = " 0 "   y = " 9 1 0 8 0 9 1 " / > < / a : l n T o > < a : c l o s e / > < / a : p a t h > < / a : p a t h L s t > < / a : c u s t G e o m > < a : g r a d F i l l   r o t W i t h S h a p e = " 1 " > < a : g s L s t > < a : g s   p o s = " 7 9 3 0 " > < a : s c h e m e C l r   v a l = " b g 2 " > < a : a l p h a   v a l = " 3 3 9 9 9 " / > < a : l u m M o d   v a l = " 5 0 0 0 0 " / > < / a : s c h e m e C l r > < / a : g s > < a : g s   p o s = " 4 5 3 7 4 " > < a : s c h e m e C l r   v a l = " b g 2 " > < a : a l p h a   v a l = " 5 0 0 0 " / > < a : l u m M o d   v a l = " 5 0 0 0 0 " / > < / a : s c h e m e C l r > < / a : g s > < / a : g s L s t > < a : l i n   a n g = " 3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4 A 7 6 4 C B D - 6 F 9 3 - 4 C B 6 - 9 D A 7 - F B A 9 7 0 4 A 3 0 5 6 } " > < a 1 6 : c r e a t i o n I d   x m l n s : a 1 6 = " h t t p : / / s c h e m a s . m i c r o s o f t . c o m / o f f i c e / d r a w i n g / 2 0 1 0 / m a i n "   i d = " { 6 5 3 4 A 7 F 1 - A 6 4 3 - 4 4 5 5 - 8 E C 0 - 1 E 8 D D 2 4 0 0 3 C 5 } " / > < / a : e x t > < / a : e x t L s t > < / p : c N v P r > < p : c N v S p P r / > < p : n v P r / > < / p : n v S p P r > < p : s p P r > < a : x f r m   f l i p H = " f a l s e "   f l i p V = " f a l s e "   r o t = " 5 4 0 0 0 0 0 " > < a : o f f   x = " 9 7 4 4 4 8 "   y = " - 9 7 2 2 6 1 " / > < a : e x t   c x = " 5 1 6 0 0 9 9 "   c y = " 7 1 1 4 1 0 7 " / > < / a : x f r m > < a : c u s t G e o m > < a : a v L s t / > < a : g d L s t / > < a : a h L s t / > < a : c x n L s t / > < a : r e c t   b = " b "   l = " 0 "   r = " r "   t = " 0 " / > < a : p a t h L s t > < a : p a t h   h = " 7 1 1 4 1 0 8 "   w = " 5 1 6 0 1 0 0 " > < a : m o v e T o > < a : p t   x = " 4 7 4 2 7 3 9 "   y = " 0 " / > < / a : m o v e T o > < a : l n T o > < a : p t   x = " 2 7 6 0 2 7 4 "   y = " 7 1 1 4 1 0 8 " / > < / a : l n T o > < a : l n T o > < a : p t   x = " 0 "   y = " 4 1 4 5 1 5 4 " / > < / a : l n T o > < a : c l o s e / > < / a : p a t h > < / a : p a t h L s t > < / a : c u s t G e o m > < a : g r a d F i l l   r o t W i t h S h a p e = " 1 " > < a : g s L s t > < a : g s   p o s = " 7 9 3 0 " > < a : s c h e m e C l r   v a l = " b g 2 " > < a : a l p h a   v a l = " 0 " / > < a : l u m M o d   v a l = " 5 0 0 0 0 " / > < / a : s c h e m e C l r > < / a : g s > < a : g s   p o s = " 5 6 8 2 8 " > < a : s c h e m e C l r   v a l = " b g 2 " > < a : a l p h a   v a l = " 7 9 9 9 " / > < a : l u m M o d   v a l = " 5 0 0 0 0 " / > < / a : s c h e m e C l r > < / a : g s > < / a : g s L s t > < a : l i n   a n g = " 9 8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9 F D 9 8 E 6 F - 0 4 2 2 - 4 4 D 1 - A 0 D 9 - 8 F 4 A B 4 1 F C 4 4 F } " > < a 1 6 : c r e a t i o n I d   x m l n s : a 1 6 = " h t t p : / / s c h e m a s . m i c r o s o f t . c o m / o f f i c e / d r a w i n g / 2 0 1 0 / m a i n "   i d = " { 5 2 0 B 6 1 9 5 - 6 D 4 F - 4 3 D 6 - 8 3 2 9 - D 3 8 8 2 9 8 B 5 7 7 C } " / > < / a : e x t > < / a : e x t L s t > < / p : c N v P r > < p : c N v S p P r / > < p : n v P r / > < / p : n v S p P r > < p : s p P r > < a : x f r m   f l i p H = " f a l s e "   f l i p V = " f a l s e "   r o t = " 5 4 0 0 0 0 0 " > < a : o f f   x = " 1 0 6 9 8 6 0 "   y = " 4 8 8 9 8 2 " / > < a : e x t   c x = " 4 1 5 4 7 9 7 "   c y = " 5 0 8 3 0 9 7 " / > < / a : x f r m > < a : c u s t G e o m > < a : a v L s t / > < a : g d L s t / > < a : a h L s t / > < a : c x n L s t / > < a : r e c t   b = " b "   l = " 0 "   r = " r "   t = " 0 " / > < a : p a t h L s t > < a : p a t h   h = " 5 0 8 3 0 9 8 "   w = " 4 1 5 4 7 9 7 " > < a : m o v e T o > < a : p t   x = " 1 6 3 8 3 5 4 "   y = " 0 " / > < / a : m o v e T o > < a : l n T o > < a : p t   x = " 4 1 5 4 7 9 7 "   y = " 2 8 7 4 1 7 7 " / > < / a : l n T o > < a : l n T o > < a : p t   x = " 0 "   y = " 5 0 8 3 0 9 8 " / > < / a : l n T o > < a : c l o s e / > < / a : p a t h > < / a : p a t h L s t > < / a : c u s t G e o m > < a : g r a d F i l l   r o t W i t h S h a p e = " 1 " > < a : g s L s t > < a : g s   p o s = " 7 9 3 0 " > < a : s c h e m e C l r   v a l = " t x 2 " > < a : a l p h a   v a l = " 3 6 0 0 0 " / > < a : l u m M o d   v a l = " 9 0 0 0 0 " / > < a : l u m O f f   v a l = " 1 0 0 0 0 " / > < / a : s c h e m e C l r > < / a : g s > < a : g s   p o s = " 5 6 8 2 8 " > < a : s c h e m e C l r   v a l = " t x 2 " > < a : a l p h a   v a l = " 0 " / > < a : l u m M o d   v a l = " 9 0 0 0 0 " / > < a : l u m O f f   v a l = " 1 0 0 0 0 " / > < / a : s c h e m e C l r > < / a : g s > < / a : g s L s t > < a : l i n   a n g = " 9 8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F D 5 2 B 3 2 3 - C 0 2 9 - 4 4 D 1 - A 5 C 3 - A 0 F C 9 1 7 B F 8 3 9 } " > < a 1 6 : c r e a t i o n I d   x m l n s : a 1 6 = " h t t p : / / s c h e m a s . m i c r o s o f t . c o m / o f f i c e / d r a w i n g / 2 0 1 0 / m a i n "   i d = " { 3 6 7 B A 8 2 0 - F 0 1 0 - 4 F 3 3 - 8 3 B F - 1 6 6 3 1 8 E 4 7 C D 0 } " / > < / a : e x t > < / a : e x t L s t > < / p : c N v P r > < p : c N v S p P r / > < p : n v P r / > < / p : n v S p P r > < p : s p P r > < a : x f r m   f l i p H = " f a l s e "   f l i p V = " f a l s e "   r o t = " 0 " > < a : o f f   x = " 4 5 2 2 2 9 4 "   y = " 4 7 0 3 " / > < a : e x t   c x = " 2 4 9 4 1 5 9 "   c y = " 2 0 2 5 6 2 5 " / > < / a : x f r m > < a : c u s t G e o m > < a : a v L s t / > < a : g d L s t / > < a : a h L s t / > < a : c x n L s t / > < a : r e c t   b = " b "   l = " 0 "   r = " r "   t = " 0 " / > < a : p a t h L s t > < a : p a t h   h = " 2 0 2 5 6 2 6 "   w = " 2 4 9 4 1 6 0 " > < a : m o v e T o > < a : p t   x = " 0 "   y = " 9 5 2 5 " / > < / a : m o v e T o > < a : l n T o > < a : p t   x = " 1 4 2 0 8 5 "   y = " 0 " / > < / a : l n T o > < a : l n T o > < a : p t   x = " 2 4 9 4 1 5 9 "   y = " 2 0 2 5 6 2 6 " / > < / a : l n T o > < a : c l o s e / > < / a : p a t h > < / a : p a t h L s t > < / a : c u s t G e o m > < a : s o l i d F i l l > < a : s c h e m e C l r   v a l = " a c c e n t 3 " > < a : a l p h a   v a l = " 2 0 9 9 9 " / > < a : l u m M o d   v a l = " 7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" > < a : e x t L s t > < a : e x t   u r i = " { 3 5 5 1 9 6 0 1 - 8 1 E 7 - 4 0 C B - 8 F D B - 2 C F 7 3 6 0 D 4 4 A 4 } " > < a 1 6 : c r e a t i o n I d   x m l n s : a 1 6 = " h t t p : / / s c h e m a s . m i c r o s o f t . c o m / o f f i c e / d r a w i n g / 2 0 1 0 / m a i n "   i d = " { 6 0 5 3 1 6 0 E - E B 1 9 - 4 1 6 6 - 9 A 5 C - 1 A F 3 0 5 4 C 6 4 C B } " / > < / a : e x t > < / a : e x t L s t > < / p : c N v P r > < p : c N v S p P r / > < p : n v P r / > < / p : n v S p P r > < p : s p P r > < a : x f r m   f l i p H = " f a l s e "   f l i p V = " f a l s e "   r o t = " 0 " > < a : o f f   x = " - 1 2 2 3 8 "   y = " - 1 4 2 2 8 " / > < a : e x t   c x = " 7 1 9 9 6 7 5 "   c y = " 4 0 6 9 2 6 9 " / > < / a : x f r m > < a : c u s t G e o m > < a : a v L s t / > < a : g d L s t / > < a : a h L s t / > < a : c x n L s t / > < a : r e c t   b = " b "   l = " 0 "   r = " r "   t = " 0 " / > < a : p a t h L s t > < a : p a t h   h = " 4 0 6 9 2 7 0 "   w = " 7 1 9 9 6 7 5 " > < a : m o v e T o > < a : p t   x = " 0 "   y = " 1 8 9 7 1 " / > < / a : m o v e T o > < a : l n T o > < a : p t   x = " 1 9 9 3 1 4 "   y = " 0 " / > < / a : l n T o > < a : l n T o > < a : p t   x = " 7 1 9 9 6 7 6 "   y = " 4 0 6 9 2 7 0 " / > < / a : l n T o > < a : c l o s e / > < / a : p a t h > < / a : p a t h L s t > < / a : c u s t G e o m > < a : s o l i d F i l l > < a : s c h e m e C l r   v a l = " b g 1 " > < a : a l p h a   v a l = " 4 0 0 0 " / > < a : l u m M o d   v a l = " 8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" > < a : e x t L s t > < a : e x t   u r i = " { C F 7 9 F C 8 D - 0 B F 1 - 4 2 D D - B B D 1 - E B 1 C 2 3 6 6 3 5 7 1 } " > < a 1 6 : c r e a t i o n I d   x m l n s : a 1 6 = " h t t p : / / s c h e m a s . m i c r o s o f t . c o m / o f f i c e / d r a w i n g / 2 0 1 0 / m a i n "   i d = " { F A D F 7 9 A 8 - 7 3 C 2 - 4 B 5 B - A 0 F 7 - D 3 3 3 C A E 1 B D A 4 } " / > < / a : e x t > < / a : e x t L s t > < / p : c N v P r > < p : c N v S p P r / > < p : n v P r / > < / p : n v S p P r > < p : s p P r > < a : x f r m   f l i p H = " f a l s e "   f l i p V = " f a l s e "   r o t = " 0 " > < a : o f f   x = " 1 6 4 1 5 "   y = " 2 8 0 3 1 1 6 " / > < a : e x t   c x = " 2 8 6 4 6 1 4 "   c y = " 7 7 7 6 5 1 " / > < / a : x f r m > < a : c u s t G e o m > < a : a v L s t / > < a : g d L s t / > < a : a h L s t / > < a : c x n L s t / > < a : r e c t   b = " b "   l = " 0 "   r = " r "   t = " 0 " / > < a : p a t h L s t > < a : p a t h   h = " 7 7 7 6 5 1 "   w = " 2 8 6 4 6 1 4 " > < a : m o v e T o > < a : p t   x = " 0 "   y = " 9 4 6 9 7 " / > < / a : m o v e T o > < a : l n T o > < a : p t   x = " 9 4 8 5 "   y = " 0 " / > < / a : l n T o > < a : l n T o > < a : p t   x = " 2 8 6 4 6 1 4 "   y = " 7 7 7 6 5 1 " / > < / a : l n T o > < a : c l o s e / > < / a : p a t h > < / a : p a t h L s t > < / a : c u s t G e o m > < a : s o l i d F i l l > < a : s c h e m e C l r   v a l = " b g 1 " > < a : a l p h a   v a l = " 2 9 9 9 " / > < a : l u m M o d   v a l = " 8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" > < a : e x t L s t > < a : e x t   u r i = " { 4 4 B B 0 3 4 9 - 5 0 C B - 4 B 8 4 - 8 6 C 6 - 5 9 E D 8 8 6 2 A 4 F B } " > < a 1 6 : c r e a t i o n I d   x m l n s : a 1 6 = " h t t p : / / s c h e m a s . m i c r o s o f t . c o m / o f f i c e / d r a w i n g / 2 0 1 0 / m a i n "   i d = " { F F 8 B C 8 E 1 - D A B 1 - 4 D 6 6 - A 4 2 B - 7 2 A 5 D 8 1 8 D 8 C B } " / > < / a : e x t > < / a : e x t L s t > < / p : c N v P r > < p : c N v S p P r / > < p : n v P r / > < / p : n v S p P r > < p : s p P r > < a : x f r m   f l i p H = " f a l s e "   f l i p V = " f a l s e "   r o t = " 0 " > < a : o f f   x = " - 1 2 0 4 0 "   y = " 2 8 7 1 7 2 8 " / > < a : e x t   c x = " 2 2 4 8 0 5 8 "   c y = " 2 2 6 4 6 5 7 " / > < / a : x f r m > < a : c u s t G e o m > < a : a v L s t / > < a : g d L s t / > < a : a h L s t / > < a : c x n L s t / > < a : r e c t   b = " b "   l = " 0 "   r = " r "   t = " 0 " / > < a : p a t h L s t > < a : p a t h   h = " 1 8 7 5 7 5 3 "   w = " 1 7 6 4 2 9 9 " > < a : m o v e T o > < a : p t   x = " 7 1 1 4 "   y = " 0 " / > < / a : m o v e T o > < a : l n T o > < a : p t   x = " 1 7 6 4 2 9 9 "   y = " 4 6 2 4 1 7 " / > < / a : l n T o > < a : l n T o > < a : p t   x = " 1 5 1 7 6 7 6 "   y = " 1 8 7 5 7 5 3 " / > < / a : l n T o > < a : l n T o > < a : p t   x = " 0 "   y = " 1 6 9 5 5 2 9 " / > < / a : l n T o > < a : c l o s e / > < / a : p a t h > < / a : p a t h L s t > < / a : c u s t G e o m > < a : g r a d F i l l   r o t W i t h S h a p e = " 1 " > < a : g s L s t > < a : g s   p o s = " 5 4 6 2 6 " > < a : s c h e m e C l r   v a l = " t x 2 " > < a : a l p h a   v a l = " 0 " / > < / a : s c h e m e C l r > < / a : g s > < a : g s   p o s = " 1 0 0 0 0 0 " > < a : s c h e m e C l r   v a l = " t x 2 " > < a : a l p h a   v a l = " 6 3 0 0 0 " / > < / a : s c h e m e C l r > < / a : g s > < / a : g s L s t > < a : l i n   a n g = " 1 5 0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" > < a : e x t L s t > < a : e x t   u r i = " { 9 D 2 3 D A 1 F - D 0 1 0 - 4 E C 3 - B F 2 E - 6 6 8 E 0 6 5 D 3 F F 0 } " > < a 1 6 : c r e a t i o n I d   x m l n s : a 1 6 = " h t t p : / / s c h e m a s . m i c r o s o f t . c o m / o f f i c e / d r a w i n g / 2 0 1 0 / m a i n "   i d = " { D B 5 9 A 0 2 C - D 1 6 E - 4 8 3 F - B 2 C F - 0 1 6 3 D 8 0 6 6 8 4 1 } " / > < / a : e x t > < / a : e x t L s t > < / p : c N v P r > < p : c N v S p P r / > < p : n v P r / > < / p : n v S p P r > < p : s p P r > < a : x f r m   f l i p H = " f a l s e "   f l i p V = " f a l s e "   r o t = " 0 " > < a : o f f   x = " 2 8 0 5 0 2 7 "   y = " 3 6 5 6 6 5 1 " / > < a : e x t   c x = " 2 2 1 9 7 2 0 "   c y = " 1 4 7 0 3 6 7 " / > < / a : x f r m > < a : c u s t G e o m > < a : a v L s t / > < a : g d L s t / > < a : a h L s t / > < a : c x n L s t / > < a : r e c t   b = " b "   l = " 0 "   r = " r "   t = " 0 " / > < a : p a t h L s t > < a : p a t h   h = " 1 4 7 0 3 6 8 "   w = " 2 2 1 9 7 2 0 " > < a : m o v e T o > < a : p t   x = " 0 "   y = " 1 4 7 0 3 6 8 " / > < / a : m o v e T o > < a : l n T o > < a : p t   x = " 1 6 5 0 5 9 2 "   y = " 0 " / > < / a : l n T o > < a : l n T o > < a : p t   x = " 2 2 1 9 7 2 0 "   y = " 3 8 8 9 0 5 " / > < / a : l n T o > < a : c l o s e / > < / a : p a t h > < / a : p a t h L s t > < / a : c u s t G e o m > < a : g r a d F i l l   r o t W i t h S h a p e = " 1 " > < a : g s L s t > < a : g s   p o s = " 2 2 0 2 6 " > < a : s c h e m e C l r   v a l = " a c c e n t 5 " > < a : a l p h a   v a l = " 0 " / > < a : l u m M o d   v a l = " 5 0 0 0 0 " / > < / a : s c h e m e C l r > < / a : g s > < a : g s   p o s = " 9 5 5 9 5 " > < a : s c h e m e C l r   v a l = " a c c e n t 5 " > < a : a l p h a   v a l = " 3 7 0 0 0 " / > < a : l u m M o d   v a l = " 5 0 0 0 0 " / > < / a : s c h e m e C l r > < / a : g s > < / a : g s L s t > < a : l i n   a n g = " 7 7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6 "   n a m e = " " > < a : e x t L s t > < a : e x t   u r i = " { C C F 6 1 6 E 7 - 9 2 8 5 - 4 7 6 E - B 9 E 6 - 6 9 B B E 7 D D A E F 7 } " > < a 1 6 : c r e a t i o n I d   x m l n s : a 1 6 = " h t t p : / / s c h e m a s . m i c r o s o f t . c o m / o f f i c e / d r a w i n g / 2 0 1 0 / m a i n "   i d = " { 9 5 9 C F 7 8 3 - 1 6 E E - 4 2 C 9 - 9 7 F 9 - 9 0 3 7 2 2 D D 4 D 1 7 } " / > < / a : e x t > < / a : e x t L s t > < / p : c N v P r > < p : c N v S p P r / > < p : n v P r / > < / p : n v S p P r > < p : s p P r > < a : x f r m   f l i p H = " f a l s e "   f l i p V = " f a l s e "   r o t = " 0 " > < a : o f f   x = " 1 2 3 0 5 5 6 "   y = " 3 4 5 7 4 5 6 " / > < a : e x t   c x = " 1 6 0 3 0 4 5 "   c y = " 1 6 6 9 4 4 4 " / > < / a : x f r m > < a : c u s t G e o m > < a : a v L s t / > < a : g d L s t / > < a : a h L s t / > < a : c x n L s t / > < a : r e c t   b = " b "   l = " 0 "   r = " r "   t = " 0 " / > < a : p a t h L s t > < a : p a t h   h = " 1 6 6 9 4 4 4 "   w = " 1 6 0 3 0 4 6 " > < a : m o v e T o > < a : p t   x = " 1 6 0 3 0 4 6 "   y = " 1 6 5 9 9 5 9 " / > < / a : m o v e T o > < a : l n T o > < a : p t   x = " 0 "   y = " 0 " / > < / a : l n T o > < a : l n T o > < a : p t   x = " 8 2 5 2 3 7 "   y = " 1 8 9 7 1 0 " / > < / a : l n T o > < a : c l o s e / > < / a : p a t h > < / a : p a t h L s t > < / a : c u s t G e o m > < a : g r a d F i l l   r o t W i t h S h a p e = " 1 " > < a : g s L s t > < a : g s   p o s = " 2 2 0 2 6 " > < a : s c h e m e C l r   v a l = " a c c e n t 1 " > < a : a l p h a   v a l = " 0 " / > < a : l u m M o d   v a l = " 5 0 0 0 0 " / > < / a : s c h e m e C l r > < / a : g s > < a : g s   p o s = " 9 5 5 9 5 " > < a : s c h e m e C l r   v a l = " a c c e n t 1 " > < a : a l p h a   v a l = " 7 9 0 0 0 " / > < a : l u m M o d   v a l = " 5 0 0 0 0 " / > < / a : s c h e m e C l r > < / a : g s > < / a : g s L s t > < a : l i n   a n g = " 7 7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7 "   n a m e = " T i t l e   1 " > < a : e x t L s t > < a : e x t   u r i = " { 4 3 8 E C 3 B 2 - C A 6 A - 4 0 4 4 - A 8 3 D - 5 2 F 4 9 2 0 0 1 0 6 A } " > < a 1 6 : c r e a t i o n I d   x m l n s : a 1 6 = " h t t p : / / s c h e m a s . m i c r o s o f t . c o m / o f f i c e / d r a w i n g / 2 0 1 0 / m a i n "   i d = " { 4 A 7 8 4 3 E 1 - D 3 A C - 4 8 3 B - 9 C C 9 - 6 3 6 D 0 6 0 4 0 C 6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2 9 4 0 3 6 "   y = " 3 0 7 6 8 1 1 " / > < a : e x t   c x = " 3 1 7 7 6 4 8 "   c y = " 9 5 0 2 2 8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> < a : s o l i d F i l l > < a : s r g b C l r   v a l = " f f f f f f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1 8 "   n a m e = " P i c t u r e   P l a c e h o l d e r   2 " > < a : e x t L s t > < a : e x t   u r i = " { B 0 8 F 7 9 6 3 - C 4 C 8 - 4 6 3 3 - 9 4 3 3 - 8 8 D 6 E D 2 E F 5 7 1 } " > < a 1 6 : c r e a t i o n I d   x m l n s : a 1 6 = " h t t p : / / s c h e m a s . m i c r o s o f t . c o m / o f f i c e / d r a w i n g / 2 0 1 0 / m a i n "   i d = " { 6 2 C B 5 4 E 3 - E C 5 4 - 4 9 3 3 - B 8 C 3 - 0 C 2 C 6 4 C 6 4 F C 5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1 5 9 9 3 7 0 "   y = " - 4 9 0 0 " / > < a : e x t   c x = " 4 1 3 3 3 3 6 "   c y = " 3 4 2 4 6 1 3 " / > < / a : x f r m > < a : c u s t G e o m > < a : a v L s t / > < a : g d L s t / > < a : a h L s t / > < a : c x n L s t / > < a : r e c t   b = " b "   l = " 0 "   r = " r "   t = " 0 " / > < a : p a t h L s t > < a : p a t h   h = " 3 4 2 4 6 1 3 "   w = " 4 1 3 3 3 3 6 " > < a : m o v e T o > < a : p t   x = " 0 "   y = " 0 " / > < / a : m o v e T o > < a : l n T o > < a : p t   x = " 4 1 3 3 3 3 6 "   y = " 4 0 " / > < / a : l n T o > < a : l n T o > < a : p t   x = " 2 2 4 7 4 2 6 "   y = " 3 4 2 4 6 1 3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h i d d e n = " f a l s e "   i d = " 1 9 "   n a m e = " P i c t u r e   P l a c e h o l d e r   2 " > < a : e x t L s t > < a : e x t   u r i = " { 7 8 E 4 8 5 E F - 2 2 5 5 - 4 5 7 1 - A 6 9 8 - A 5 D 7 9 9 3 3 2 E B E } " > < a 1 6 : c r e a t i o n I d   x m l n s : a 1 6 = " h t t p : / / s c h e m a s . m i c r o s o f t . c o m / o f f i c e / d r a w i n g / 2 0 1 0 / m a i n "   i d = " { 6 E B F C F E F - 6 E F 7 - 4 F B E - 8 E 6 8 - 1 2 7 2 B 7 B 8 F B 3 9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2 8 5 2 8 7 6 "   y = " 4 6 6 3 " / > < a : e x t   c x = " 4 7 3 1 5 2 4 "   c y = " 5 1 7 6 7 7 8 " / > < / a : x f r m > < a : c u s t G e o m > < a : a v L s t / > < a : g d L s t / > < a : a h L s t / > < a : c x n L s t / > < a : r e c t   b = " b "   l = " 0 "   r = " r "   t = " 0 " / > < a : p a t h L s t > < a : p a t h   h = " 5 1 7 6 7 7 9 "   w = " 4 7 3 1 5 2 4 " > < a : m o v e T o > < a : p t   x = " 2 9 5 1 3 8 9 "   y = " 0 " / > < / a : m o v e T o > < a : l n T o > < a : p t   x = " 4 7 3 1 5 2 4 "   y = " 1 8 9 6 2 4 5 " / > < / a : l n T o > < a : l n T o > < a : p t   x = " 0 "   y = " 5 1 7 6 7 7 9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h i d d e n = " f a l s e "   i d = " 2 0 "   n a m e = " P i c t u r e   P l a c e h o l d e r   2 " > < a : e x t L s t > < a : e x t   u r i = " { A D 9 5 1 6 1 B - 1 0 5 7 - 4 A 5 D - A 6 B 3 - B B 7 5 A 0 4 F A 3 D 8 } " > < a 1 6 : c r e a t i o n I d   x m l n s : a 1 6 = " h t t p : / / s c h e m a s . m i c r o s o f t . c o m / o f f i c e / d r a w i n g / 2 0 1 0 / m a i n "   i d = " { 7 5 1 6 D 1 7 4 - 9 E B 7 - 4 A 0 A - B 2 5 7 - 1 3 8 2 1 8 6 9 5 2 4 0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5 8 8 7 9 3 2 "   y = " - 2 3 9 9 0 " / > < a : e x t   c x = " 3 2 7 4 8 8 0 "   c y = " 3 5 4 7 9 2 4 " / > < / a : x f r m > < a : c u s t G e o m > < a : a v L s t / > < a : g d L s t / > < a : a h L s t / > < a : c x n L s t / > < a : r e c t   b = " b "   l = " 0 "   r = " r "   t = " 0 " / > < a : p a t h L s t > < a : p a t h   h = " 3 5 4 7 9 2 4 "   w = " 3 2 7 4 8 8 1 " > < a : m o v e T o > < a : p t   x = " 0 "   y = " 1 9 2 4 8 " / > < / a : m o v e T o > < a : l n T o > < a : p t   x = " 3 2 7 4 8 8 1 "   y = " 0 " / > < / a : l n T o > < a : l n T o > < a : p t   x = " 3 2 5 5 7 9 1 "   y = " 3 5 4 7 9 2 4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h i d d e n = " f a l s e "   i d = " 2 1 "   n a m e = " P i c t u r e   P l a c e h o l d e r   2 " > < a : e x t L s t > < a : e x t   u r i = " { 0 A 0 4 C 5 8 F - 1 F 3 C - 4 C 4 1 - 8 D F 3 - A 9 5 C A A 7 B D 8 E 1 } " > < a 1 6 : c r e a t i o n I d   x m l n s : a 1 6 = " h t t p : / / s c h e m a s . m i c r o s o f t . c o m / o f f i c e / d r a w i n g / 2 0 1 0 / m a i n "   i d = " { B 8 5 3 5 0 6 4 - 3 0 D 4 - 4 E 8 B - B F 7 4 - 5 F B 1 2 F 5 D C B 5 5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2 8 9 0 9 7 6 "   y = " 1 9 2 0 0 7 7 " / > < a : e x t   c x = " 6 2 5 3 4 1 9 "   c y = " 3 2 5 1 8 0 0 " / > < / a : x f r m > < a : c u s t G e o m > < a : a v L s t / > < a : g d L s t / > < a : a h L s t / > < a : c x n L s t / > < a : r e c t   b = " b "   l = " 0 "   r = " r "   t = " 0 " / > < a : p a t h L s t > < a : p a t h   h = " 3 2 5 1 8 0 0 "   w = " 6 2 5 3 4 2 0 " > < a : m o v e T o > < a : p t   x = " 4 7 2 1 9 2 0 "   y = " 0 " / > < / a : m o v e T o > < a : l n T o > < a : p t   x = " 6 2 5 3 4 2 0 "   y = " 1 6 0 3 8 5 6 " / > < / a : l n T o > < a : l n T o > < a : p t   x = " 6 2 5 2 9 4 6 "   y = " 3 2 5 1 8 0 0 " / > < / a : l n T o > < a : l n T o > < a : p t   x = " 0 "   y = " 3 2 4 2 1 1 7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h i d d e n = " f a l s e "   i d = " 2 2 "   n a m e = " " > < a : e x t L s t > < a : e x t   u r i = " { D 8 D C 5 4 7 9 - D 9 1 9 - 4 1 9 6 - A 6 E A - 1 4 8 A 1 8 7 1 9 0 B 9 } " > < a 1 6 : c r e a t i o n I d   x m l n s : a 1 6 = " h t t p : / / s c h e m a s . m i c r o s o f t . c o m / o f f i c e / d r a w i n g / 2 0 1 0 / m a i n "   i d = " { 5 C D E 9 A D E - D A 3 6 - 4 D 2 F - B 5 4 0 - 6 9 B E 9 A 0 F D 3 4 A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  s z = " 6 0 0 " > < a : s o l i d F i l l > < a : s c h e m e C l r   v a l = " b g 1 " > < a : l u m M o d   v a l = " 7 5 0 0 0 " / > < / a : s c h e m e C l r > < / a : s o l i d F i l l > < / a : r P r > < a : t > & l t ; # & g t ; < / a : t > < / a : r > < a : e n d P a r a R P r   d i r t y = " 0 "   l a n g = " e n - U S "   s z = " 6 0 0 " > < a : s o l i d F i l l > < a : s c h e m e C l r   v a l = " b g 1 " > < a : l u m M o d   v a l = " 7 5 0 0 0 " / > < / a : s c h e m e C l r > < / a : s o l i d F i l l > < / a : e n d P a r a R P r > < / a : p > < / p : t x B o d y > < / p : s p > < p : s p > < p : n v S p P r > < p : c N v P r   h i d d e n = " f a l s e "   i d = " 2 3 "   n a m e = " S l i d e   N u m b e r   P l a c e h o l d e r   4 " > < a : e x t L s t > < a : e x t   u r i = " { E F 6 B 3 5 4 7 - 8 3 2 4 - 4 B 3 A - 8 D 4 F - 2 E 0 F 1 8 2 E F F 3 B } " > < a 1 6 : c r e a t i o n I d   x m l n s : a 1 6 = " h t t p : / / s c h e m a s . m i c r o s o f t . c o m / o f f i c e / d r a w i n g / 2 0 1 0 / m a i n "   i d = " { C B 1 F D 3 8 A - 1 B E 0 - 4 8 2 D - A D 0 1 - 4 3 E 5 1 4 8 B 6 C F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f a l s e "   i d = " 2 4 "   n a m e = " F o o t e r   P l a c e h o l d e r   3 " > < a : e x t L s t > < a : e x t   u r i = " { D 6 1 B 6 0 4 0 - F 1 E 8 - 4 6 6 D - B B A A - C 6 1 B F A 5 B A 1 A 3 } " > < a 1 6 : c r e a t i o n I d   x m l n s : a 1 6 = " h t t p : / / s c h e m a s . m i c r o s o f t . c o m / o f f i c e / d r a w i n g / 2 0 1 0 / m a i n "   i d = " { D 8 4 D 8 6 6 C - 3 4 5 D - 4 E 9 C - 9 9 7 6 - 1 3 A 1 E 9 A 1 5 3 4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f a l s e "   i d = " 2 5 "   n a m e = " D a t e   P l a c e h o l d e r   1 " > < a : e x t L s t > < a : e x t   u r i = " { D 8 4 A B 2 C D - 3 3 4 3 - 4 D 2 2 - 8 1 3 9 - A 1 1 8 F 5 2 D C 5 9 6 } " > < a 1 6 : c r e a t i o n I d   x m l n s : a 1 6 = " h t t p : / / s c h e m a s . m i c r o s o f t . c o m / o f f i c e / d r a w i n g / 2 0 1 0 / m a i n "   i d = " { 3 A 8 1 2 4 C F - 0 8 4 E - 4 F 8 1 - 8 D 2 4 - 0 0 3 8 A 7 B 5 0 A B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A 6 4 3 C 9 F 5 - A 8 8 1 - 4 8 B 4 - A 6 4 F - E D 0 F 0 A 2 3 B 0 0 1 } " > < p 1 4 : c r e a t i o n I d   x m l n s : p 1 4 = " h t t p : / / s c h e m a s . m i c r o s o f t . c o m / o f f i c e / p o w e r p o i n t / 2 0 1 0 / m a i n "   v a l = " 1 6 1 0 5 7 6 3 5 6 6 7 8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T i t l e   7 " > < a : e x t L s t > < a : e x t   u r i = " { 1 C F 1 2 1 D B - F A 6 4 - 4 7 C 4 - 9 3 1 3 - F 9 3 C 1 F A 0 1 E F D } " > < a 1 6 : c r e a t i o n I d   x m l n s : a 1 6 = " h t t p : / / s c h e m a s . m i c r o s o f t . c o m / o f f i c e / d r a w i n g / 2 0 1 0 / m a i n "   i d = " { 2 D D E A F 0 2 - 8 3 6 2 - 4 5 0 8 - B D 2 5 - 6 0 8 1 1 1 6 F 8 D 7 4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3 "   n a m e = " C o n t e n t   P l a c e h o l d e r   2 " > < a : e x t L s t > < a : e x t   u r i = " { 1 F 0 E 7 1 1 3 - 1 B 2 6 - 4 4 E 2 - 9 9 6 6 - 0 5 F A A 3 5 8 2 3 F D } " > < a 1 6 : c r e a t i o n I d   x m l n s : a 1 6 = " h t t p : / / s c h e m a s . m i c r o s o f t . c o m / o f f i c e / d r a w i n g / 2 0 1 0 / m a i n "   i d = " { 4 0 2 B D C 8 6 - F 2 F F - 4 1 1 1 - B 7 B 7 - B 9 8 C 4 6 B 4 5 7 7 D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S l i d e   N u m b e r   P l a c e h o l d e r   4 " > < a : e x t L s t > < a : e x t   u r i = " { 5 9 9 1 7 2 2 4 - B F B E - 4 6 9 B - 9 E 8 D - A 3 2 0 8 2 1 D 7 0 3 E } " > < a 1 6 : c r e a t i o n I d   x m l n s : a 1 6 = " h t t p : / / s c h e m a s . m i c r o s o f t . c o m / o f f i c e / d r a w i n g / 2 0 1 0 / m a i n "   i d = " { F 1 1 F E 8 5 E - B 9 D 2 - 4 9 8 E - B 2 B 2 - 4 C E 4 0 A C B 9 2 0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3 " > < a : e x t L s t > < a : e x t   u r i = " { 8 4 F F 6 5 7 7 - 9 0 F 4 - 4 8 D A - B 6 9 4 - B 0 5 2 7 6 F 1 F 1 7 8 } " > < a 1 6 : c r e a t i o n I d   x m l n s : a 1 6 = " h t t p : / / s c h e m a s . m i c r o s o f t . c o m / o f f i c e / d r a w i n g / 2 0 1 0 / m a i n "   i d = " { E E C 3 6 D 0 7 - 9 2 B E - 4 3 E 0 - 9 8 7 B - 5 5 4 5 D 0 E A 0 0 C 4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1 " > < a : e x t L s t > < a : e x t   u r i = " { C E A 7 B 7 2 2 - E 5 D 4 - 4 4 7 B - 8 9 C 0 - 0 4 9 0 2 5 D E 5 6 9 8 } " > < a 1 6 : c r e a t i o n I d   x m l n s : a 1 6 = " h t t p : / / s c h e m a s . m i c r o s o f t . c o m / o f f i c e / d r a w i n g / 2 0 1 0 / m a i n "   i d = " { 5 2 7 D 4 C C 3 - E 7 1 4 - 4 0 B 7 - B F C 7 - 8 A 0 7 F E C 1 E A A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5 D 9 9 9 3 D F - C A 2 2 - 4 E B 1 - A 3 2 E - C E 5 1 C 0 0 C 1 7 3 5 } " > < p 1 4 : c r e a t i o n I d   x m l n s : p 1 4 = " h t t p : / / s c h e m a s . m i c r o s o f t . c o m / o f f i c e / p o w e r p o i n t / 2 0 1 0 / m a i n "   v a l = " 1 6 1 0 5 7 6 3 5 6 6 2 3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1 3 5 F C 2 9 0 - 4 A 6 C - 4 B 1 F - A D 9 9 - B 4 8 A 7 6 F 5 9 2 D 4 } " > < a 1 6 : c r e a t i o n I d   x m l n s : a 1 6 = " h t t p : / / s c h e m a s . m i c r o s o f t . c o m / o f f i c e / d r a w i n g / 2 0 1 0 / m a i n "   i d = " { E C 1 D 2 3 5 B - D 2 F C - 4 A 7 E - A C 0 D - 6 8 6 0 D 4 5 8 E A 0 A } " / > < / a : e x t > < / a : e x t L s t > < / p : c N v P r > < p : c N v S p P r / > < p : n v P r / > < / p : n v S p P r > < p : s p P r > < a : x f r m   f l i p H = " f a l s e "   f l i p V = " f a l s e "   r o t = " 0 " > < a : o f f   x = " 4 6 7 6 7 7 5 "   y = " 0 " / > < a : e x t   c x = " 4 4 6 9 7 8 0 "   c y = " 3 8 8 4 3 4 1 " / > < / a : x f r m > < a : c u s t G e o m > < a : a v L s t / > < a : g d L s t / > < a : a h L s t / > < a : c x n L s t / > < a : r e c t   b = " b "   l = " 0 "   r = " r "   t = " 0 " / > < a : p a t h L s t > < a : p a t h   h = " 3 8 8 4 3 4 1 "   w = " 5 4 1 7 6 3 5 " > < a : m o v e T o > < a : p t   x = " 3 3 0 2 3 0 7 "   y = " 0 " / > < / a : m o v e T o > < a : l n T o > < a : p t   x = " 5 4 0 3 6 2 6 "   y = " 1 8 5 8 5 " / > < / a : l n T o > < a : l n T o > < a : p t   x = " 5 4 1 7 6 3 5 "   y = " 3 8 8 4 3 4 1 " / > < / a : l n T o > < a : l n T o > < a : p t   x = " 0 "   y = " 9 2 9 3 " / > < / a : l n T o > < a : c l o s e / > < / a : p a t h > < / a : p a t h L s t > < / a : c u s t G e o m > < a : g r a d F i l l   r o t W i t h S h a p e = " 1 " > < a : g s L s t > < a : g s   p o s = " 0 " > < a : s c h e m e C l r   v a l = " b g 1 " > < a : a l p h a   v a l = " 7 9 9 9 " / > < / a : s c h e m e C l r > < / a : g s > < a : g s   p o s = " 7 3 5 6 8 " > < a : s c h e m e C l r   v a l = " b g 1 " > < a : a l p h a   v a l = " 0 " / > < / a : s c h e m e C l r > < / a : g s > < / a : g s L s t > < a : l i n   a n g = "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4 9 8 6 9 F A F - 4 C F A - 4 5 0 0 - 8 C B B - 5 5 2 B 9 0 9 0 C E 6 A } " > < a 1 6 : c r e a t i o n I d   x m l n s : a 1 6 = " h t t p : / / s c h e m a s . m i c r o s o f t . c o m / o f f i c e / d r a w i n g / 2 0 1 0 / m a i n "   i d = " { 9 2 0 6 2 F A F - A F A 3 - 4 B 5 A - 8 A C B - B 0 C F 4 D 4 E 3 8 5 5 } " / > < / a : e x t > < / a : e x t L s t > < / p : c N v P r > < p : c N v S p P r / > < p : n v P r / > < / p : n v S p P r > < p : s p P r > < a : x f r m   f l i p H = " f a l s e "   f l i p V = " f a l s e " > < a : o f f   x = " - 1 4 4 1 2 "   y = " - 2 3 7 1 " / > < a : e x t   c x = " 9 1 5 5 8 5 7 "   c y = " 5 1 5 7 7 2 8 " / > < / a : x f r m > < a : p r s t G e o m   p r s t = " r e c t " > < a : a v L s t / > < / a : p r s t G e o m > < a : g r a d F i l l   r o t W i t h S h a p e = " 1 " > < a : g s L s t > < a : g s   p o s = " 0 " > < a : s c h e m e C l r   v a l = " b g 2 " > < a : l u m M o d   v a l = " 5 0 0 0 0 " / > < / a : s c h e m e C l r > < / a : g s > < a : g s   p o s = " 9 0 7 4 9 " > < a : s c h e m e C l r   v a l = " t x 2 " > < a : l u m M o d   v a l = " 9 0 0 0 0 " / > < a : l u m O f f   v a l = " 1 0 0 0 0 " / > < / a : s c h e m e C l r > < / a : g s > < a : g s   p o s = " 4 4 0 5 3 " > < a : s c h e m e C l r   v a l = " a c c e n t 3 " > < a : l u m M o d   v a l = " 5 0 0 0 0 " / > < / a : s c h e m e C l r > < / a : g s > < / a : g s L s t > < a : l i n   a n g = " 1 5 6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D A 3 5 C E 5 B - 0 E 1 6 - 4 7 F 2 - A 2 3 A - 8 D 0 7 F C 8 4 A 9 C B } " > < a 1 6 : c r e a t i o n I d   x m l n s : a 1 6 = " h t t p : / / s c h e m a s . m i c r o s o f t . c o m / o f f i c e / d r a w i n g / 2 0 1 0 / m a i n "   i d = " { 1 C 5 8 4 6 7 8 - 9 A E B - 4 3 2 A - A 5 0 B - F E B 8 B E 3 5 D A D 9 } " / > < / a : e x t > < / a : e x t L s t > < / p : c N v P r > < p : c N v S p P r / > < p : n v P r / > < / p : n v S p P r > < p : s p P r > < a : x f r m   f l i p H = " f a l s e "   f l i p V = " f a l s e "   r o t = " 1 6 2 0 0 0 0 0 " > < a : o f f   x = " 4 7 2 5 6 3 5 "   y = " 7 5 5 7 3 2 " / > < a : e x t   c x = " 4 4 4 0 9 7 3 "   c y = " 4 3 6 2 5 8 6 " / > < / a : x f r m > < a : c u s t G e o m > < a : a v L s t / > < a : g d L s t / > < a : a h L s t / > < a : c x n L s t / > < a : r e c t   b = " b "   l = " 0 "   r = " r "   t = " 0 " / > < a : p a t h L s t > < a : p a t h   h = " 1 9 3 2 4 1 0 "   w = " 2 7 0 7 9 9 4 " > < a : m o v e T o > < a : p t   x = " 2 6 8 0 5 8 4 "   y = " 0 " / > < / a : m o v e T o > < a : l n T o > < a : p t   x = " 2 3 1 0 5 4 8 "   y = " 1 9 3 2 4 1 0 " / > < / a : l n T o > < a : l n T o > < a : p t   x = " 0 "   y = " 1 9 2 9 4 4 7 " / > < / a : l n T o > < a : c l o s e / > < / a : p a t h > < / a : p a t h L s t > < / a : c u s t G e o m > < a : g r a d F i l l   r o t W i t h S h a p e = " 1 " > < a : g s L s t > < a : g s   p o s = " 5 2 8 6 " > < a : s c h e m e C l r   v a l = " a c c e n t 6 " > < a : a l p h a   v a l = " 1 9 0 0 0 " / > < / a : s c h e m e C l r > < / a : g s > < a : g s   p o s = " 7 1 3 6 6 " > < a : s c h e m e C l r   v a l = " b g 1 " > < a : a l p h a   v a l = " 0 " / > < / a : s c h e m e C l r > < / a : g s > < / a : g s L s t > < a : l i n   a n g = " 1 6 8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2 4 0 4 D 0 4 F - 7 7 7 8 - 4 2 0 2 - 9 9 7 9 - C B 0 C 6 1 2 7 4 7 0 C } " > < a 1 6 : c r e a t i o n I d   x m l n s : a 1 6 = " h t t p : / / s c h e m a s . m i c r o s o f t . c o m / o f f i c e / d r a w i n g / 2 0 1 0 / m a i n "   i d = " { D 4 D F E B 1 2 - 3 2 6 A - 4 D 4 8 - 8 4 A E - D F 0 F E E 3 B 2 A 5 E } " / > < / a : e x t > < / a : e x t L s t > < / p : c N v P r > < p : c N v S p P r / > < p : n v P r / > < / p : n v S p P r > < p : s p P r > < a : x f r m   f l i p H = " f a l s e "   f l i p V = " f a l s e "   r o t = " 0 " > < a : o f f   x = " 4 6 3 6 1 1 9 "   y = " 3 8 1 0 0 " / > < a : e x t   c x = " 4 4 6 9 7 8 0 "   c y = " 3 8 8 4 3 4 1 " / > < / a : x f r m > < a : c u s t G e o m > < a : a v L s t / > < a : g d L s t / > < a : a h L s t / > < a : c x n L s t / > < a : r e c t   b = " b "   l = " 0 "   r = " r "   t = " 0 " / > < a : p a t h L s t > < a : p a t h   h = " 3 8 8 4 3 4 1 "   w = " 5 4 1 7 6 3 5 " > < a : m o v e T o > < a : p t   x = " 3 3 0 2 3 0 7 "   y = " 0 " / > < / a : m o v e T o > < a : l n T o > < a : p t   x = " 5 4 0 3 6 2 6 "   y = " 1 8 5 8 5 " / > < / a : l n T o > < a : l n T o > < a : p t   x = " 5 4 1 7 6 3 5 "   y = " 3 8 8 4 3 4 1 " / > < / a : l n T o > < a : l n T o > < a : p t   x = " 0 "   y = " 9 2 9 3 " / > < / a : l n T o > < a : c l o s e / > < / a : p a t h > < / a : p a t h L s t > < / a : c u s t G e o m > < a : g r a d F i l l   r o t W i t h S h a p e = " 1 " > < a : g s L s t > < a : g s   p o s = " 0 " > < a : s c h e m e C l r   v a l = " b g 1 " > < a : a l p h a   v a l = " 7 9 9 9 " / > < / a : s c h e m e C l r > < / a : g s > < a : g s   p o s = " 7 3 5 6 8 " > < a : s c h e m e C l r   v a l = " b g 1 " > < a : a l p h a   v a l = " 0 " / > < / a : s c h e m e C l r > < / a : g s > < / a : g s L s t > < a : l i n   a n g = "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E 9 B B 6 6 2 4 - B 9 B 3 - 4 2 E 1 - 8 1 B 9 - 4 9 6 6 4 E 7 8 2 7 7 F } " > < a 1 6 : c r e a t i o n I d   x m l n s : a 1 6 = " h t t p : / / s c h e m a s . m i c r o s o f t . c o m / o f f i c e / d r a w i n g / 2 0 1 0 / m a i n "   i d = " { A 5 1 4 0 D E E - F 7 9 C - 4 2 3 D - A A 6 B - 4 0 6 E A D 9 3 6 5 9 F } " / > < / a : e x t > < / a : e x t L s t > < / p : c N v P r > < p : c N v S p P r / > < p : n v P r / > < / p : n v S p P r > < p : s p P r > < a : x f r m   f l i p H = " f a l s e "   f l i p V = " f a l s e "   r o t = " 1 6 2 0 0 0 0 0 " > < a : o f f   x = " 4 7 4 4 6 0 6 "   y = " 7 5 5 7 3 2 " / > < a : e x t   c x = " 4 4 4 0 9 7 3 "   c y = " 4 3 6 2 5 8 6 " / > < / a : x f r m > < a : c u s t G e o m > < a : a v L s t / > < a : g d L s t / > < a : a h L s t / > < a : c x n L s t / > < a : r e c t   b = " b "   l = " 0 "   r = " r "   t = " 0 " / > < a : p a t h L s t > < a : p a t h   h = " 1 9 3 2 4 1 0 "   w = " 2 7 0 7 9 9 4 " > < a : m o v e T o > < a : p t   x = " 2 6 8 0 5 8 4 "   y = " 0 " / > < / a : m o v e T o > < a : l n T o > < a : p t   x = " 2 3 1 0 5 4 8 "   y = " 1 9 3 2 4 1 0 " / > < / a : l n T o > < a : l n T o > < a : p t   x = " 0 "   y = " 1 9 2 9 4 4 7 " / > < / a : l n T o > < a : c l o s e / > < / a : p a t h > < / a : p a t h L s t > < / a : c u s t G e o m > < a : g r a d F i l l   r o t W i t h S h a p e = " 1 " > < a : g s L s t > < a : g s   p o s = " 2 6 4 3 " > < a : s c h e m e C l r   v a l = " t x 2 " > < a : a l p h a   v a l = " 6 5 0 0 0 " / > < a : l u m M o d   v a l = " 9 0 0 0 0 " / > < a : l u m O f f   v a l = " 1 0 0 0 0 " / > < / a : s c h e m e C l r > < / a : g s > < a : g s   p o s = " 7 3 5 6 8 " > < a : s c h e m e C l r   v a l = " t x 2 " > < a : a l p h a   v a l = " 0 " / > < a : l u m M o d   v a l = " 7 5 0 0 0 " / > < a : l u m O f f   v a l = " 2 5 0 0 0 " / > < / a : s c h e m e C l r > < / a : g s > < / a : g s L s t > < a : l i n   a n g = " 1 0 8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0 1 1 C D 0 F 3 - A 9 6 3 - 4 0 0 9 - A C E E - 9 8 8 1 2 E 6 E C 6 5 3 } " > < a 1 6 : c r e a t i o n I d   x m l n s : a 1 6 = " h t t p : / / s c h e m a s . m i c r o s o f t . c o m / o f f i c e / d r a w i n g / 2 0 1 0 / m a i n "   i d = " { 2 5 E 5 6 2 F 3 - B 6 2 D - 4 F 6 5 - 8 8 B E - 7 4 5 1 9 8 0 B A F F E } " / > < / a : e x t > < / a : e x t L s t > < / p : c N v P r > < p : c N v S p P r / > < p : n v P r / > < / p : n v S p P r > < p : s p P r > < a : x f r m   f l i p H = " f a l s e "   f l i p V = " f a l s e "   r o t = " 5 4 0 0 0 0 0 " > < a : o f f   x = " 1 9 5 5 1 0 8 "   y = " - 1 9 8 3 5 9 1 " / > < a : e x t   c x = " 5 1 6 9 9 6 3 "   c y = " 9 1 0 8 0 9 1 " / > < / a : x f r m > < a : c u s t G e o m > < a : a v L s t / > < a : g d L s t / > < a : a h L s t / > < a : c x n L s t / > < a : r e c t   b = " b "   l = " 0 "   r = " r "   t = " 0 " / > < a : p a t h L s t > < a : p a t h   h = " 9 1 0 8 0 9 1 "   w = " 5 1 6 9 9 6 3 " > < a : m o v e T o > < a : p t   x = " 5 1 6 9 9 6 3 "   y = " 0 " / > < / a : m o v e T o > < a : l n T o > < a : p t   x = " 5 1 5 9 2 2 4 "   y = " 9 0 6 3 7 5 1 " / > < / a : l n T o > < a : l n T o > < a : p t   x = " 0 "   y = " 9 1 0 8 0 9 1 " / > < / a : l n T o > < a : c l o s e / > < / a : p a t h > < / a : p a t h L s t > < / a : c u s t G e o m > < a : g r a d F i l l   r o t W i t h S h a p e = " 1 " > < a : g s L s t > < a : g s   p o s = " 7 9 3 0 " > < a : s c h e m e C l r   v a l = " b g 2 " > < a : a l p h a   v a l = " 3 3 9 9 9 " / > < a : l u m M o d   v a l = " 5 0 0 0 0 " / > < / a : s c h e m e C l r > < / a : g s > < a : g s   p o s = " 4 5 3 7 4 " > < a : s c h e m e C l r   v a l = " b g 2 " > < a : a l p h a   v a l = " 5 0 0 0 " / > < a : l u m M o d   v a l = " 5 0 0 0 0 " / > < / a : s c h e m e C l r > < / a : g s > < / a : g s L s t > < a : l i n   a n g = " 3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" > < a : e x t L s t > < a : e x t   u r i = " { 5 3 7 4 D B 7 F - 8 A 2 1 - 4 5 F 4 - A B A A - 7 8 E 9 C E 7 C D F 1 5 } " > < a 1 6 : c r e a t i o n I d   x m l n s : a 1 6 = " h t t p : / / s c h e m a s . m i c r o s o f t . c o m / o f f i c e / d r a w i n g / 2 0 1 0 / m a i n "   i d = " { 1 A E 4 1 1 2 5 - 6 A 3 8 - 4 D A 5 - A D 8 1 - F 4 3 C 0 E 7 C 9 0 2 C } " / > < / a : e x t > < / a : e x t L s t > < / p : c N v P r > < p : c N v S p P r / > < p : n v P r / > < / p : n v S p P r > < p : s p P r > < a : x f r m   f l i p H = " f a l s e "   f l i p V = " f a l s e "   r o t = " 5 4 0 0 0 0 0 " > < a : o f f   x = " 9 7 4 4 4 8 "   y = " - 9 7 2 2 6 1 " / > < a : e x t   c x = " 5 1 6 0 0 9 9 "   c y = " 7 1 1 4 1 0 7 " / > < / a : x f r m > < a : c u s t G e o m > < a : a v L s t / > < a : g d L s t / > < a : a h L s t / > < a : c x n L s t / > < a : r e c t   b = " b "   l = " 0 "   r = " r "   t = " 0 " / > < a : p a t h L s t > < a : p a t h   h = " 7 1 1 4 1 0 8 "   w = " 5 1 6 0 1 0 0 " > < a : m o v e T o > < a : p t   x = " 4 7 4 2 7 3 9 "   y = " 0 " / > < / a : m o v e T o > < a : l n T o > < a : p t   x = " 2 7 6 0 2 7 4 "   y = " 7 1 1 4 1 0 8 " / > < / a : l n T o > < a : l n T o > < a : p t   x = " 0 "   y = " 4 1 4 5 1 5 4 " / > < / a : l n T o > < a : c l o s e / > < / a : p a t h > < / a : p a t h L s t > < / a : c u s t G e o m > < a : g r a d F i l l   r o t W i t h S h a p e = " 1 " > < a : g s L s t > < a : g s   p o s = " 7 9 3 0 " > < a : s c h e m e C l r   v a l = " b g 2 " > < a : a l p h a   v a l = " 0 " / > < a : l u m M o d   v a l = " 5 0 0 0 0 " / > < / a : s c h e m e C l r > < / a : g s > < a : g s   p o s = " 5 6 8 2 8 " > < a : s c h e m e C l r   v a l = " b g 2 " > < a : a l p h a   v a l = " 7 9 9 9 " / > < a : l u m M o d   v a l = " 5 0 0 0 0 " / > < / a : s c h e m e C l r > < / a : g s > < / a : g s L s t > < a : l i n   a n g = " 9 8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B 5 9 1 2 5 C A - 7 C 0 4 - 4 D A 8 - A C 7 A - 7 D 8 D E C 4 4 C 4 7 C } " > < a 1 6 : c r e a t i o n I d   x m l n s : a 1 6 = " h t t p : / / s c h e m a s . m i c r o s o f t . c o m / o f f i c e / d r a w i n g / 2 0 1 0 / m a i n "   i d = " { 4 F D 0 C A F 4 - 4 0 D 2 - 4 7 E 9 - B D C 6 - C 0 0 3 B 1 3 9 5 C 7 4 } " / > < / a : e x t > < / a : e x t L s t > < / p : c N v P r > < p : c N v S p P r / > < p : n v P r / > < / p : n v S p P r > < p : s p P r > < a : x f r m   f l i p H = " f a l s e "   f l i p V = " f a l s e "   r o t = " 5 4 0 0 0 0 0 " > < a : o f f   x = " 1 0 6 9 8 6 0 "   y = " 4 8 8 9 8 2 " / > < a : e x t   c x = " 4 1 5 4 7 9 7 "   c y = " 5 0 8 3 0 9 7 " / > < / a : x f r m > < a : c u s t G e o m > < a : a v L s t / > < a : g d L s t / > < a : a h L s t / > < a : c x n L s t / > < a : r e c t   b = " b "   l = " 0 "   r = " r "   t = " 0 " / > < a : p a t h L s t > < a : p a t h   h = " 5 0 8 3 0 9 8 "   w = " 4 1 5 4 7 9 7 " > < a : m o v e T o > < a : p t   x = " 1 6 3 8 3 5 4 "   y = " 0 " / > < / a : m o v e T o > < a : l n T o > < a : p t   x = " 4 1 5 4 7 9 7 "   y = " 2 8 7 4 1 7 7 " / > < / a : l n T o > < a : l n T o > < a : p t   x = " 0 "   y = " 5 0 8 3 0 9 8 " / > < / a : l n T o > < a : c l o s e / > < / a : p a t h > < / a : p a t h L s t > < / a : c u s t G e o m > < a : g r a d F i l l   r o t W i t h S h a p e = " 1 " > < a : g s L s t > < a : g s   p o s = " 7 9 3 0 " > < a : s c h e m e C l r   v a l = " t x 2 " > < a : a l p h a   v a l = " 3 6 0 0 0 " / > < a : l u m M o d   v a l = " 9 0 0 0 0 " / > < a : l u m O f f   v a l = " 1 0 0 0 0 " / > < / a : s c h e m e C l r > < / a : g s > < a : g s   p o s = " 5 6 8 2 8 " > < a : s c h e m e C l r   v a l = " t x 2 " > < a : a l p h a   v a l = " 0 " / > < a : l u m M o d   v a l = " 9 0 0 0 0 " / > < a : l u m O f f   v a l = " 1 0 0 0 0 " / > < / a : s c h e m e C l r > < / a : g s > < / a : g s L s t > < a : l i n   a n g = " 9 8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3 3 C 9 9 C 2 9 - 5 3 B 2 - 4 D C 6 - B C 4 1 - C 6 0 1 D A 2 0 9 A D D } " > < a 1 6 : c r e a t i o n I d   x m l n s : a 1 6 = " h t t p : / / s c h e m a s . m i c r o s o f t . c o m / o f f i c e / d r a w i n g / 2 0 1 0 / m a i n "   i d = " { 6 9 7 0 6 3 7 1 - E 1 E D - 4 3 7 8 - A B B F - 2 9 A 6 3 3 C E D 7 5 5 } " / > < / a : e x t > < / a : e x t L s t > < / p : c N v P r > < p : c N v S p P r / > < p : n v P r / > < / p : n v S p P r > < p : s p P r > < a : x f r m   f l i p H = " f a l s e "   f l i p V = " f a l s e " > < a : o f f   x = " 4 5 2 2 2 9 4 "   y = " 4 7 0 3 " / > < a : e x t   c x = " 2 4 9 4 1 5 9 "   c y = " 2 0 2 5 6 2 5 " / > < / a : x f r m > < a : c u s t G e o m > < a : a v L s t / > < a : g d L s t / > < a : a h L s t / > < a : c x n L s t / > < a : r e c t   b = " b "   l = " 0 "   r = " r "   t = " 0 " / > < a : p a t h L s t > < a : p a t h   h = " 2 0 2 5 6 2 6 "   w = " 2 4 9 4 1 6 0 " > < a : m o v e T o > < a : p t   x = " 0 "   y = " 9 5 2 5 " / > < / a : m o v e T o > < a : l n T o > < a : p t   x = " 1 4 2 0 8 5 "   y = " 0 " / > < / a : l n T o > < a : l n T o > < a : p t   x = " 2 4 9 4 1 5 9 "   y = " 2 0 2 5 6 2 6 " / > < / a : l n T o > < a : c l o s e / > < / a : p a t h > < / a : p a t h L s t > < / a : c u s t G e o m > < a : s o l i d F i l l > < a : s c h e m e C l r   v a l = " a c c e n t 3 " > < a : a l p h a   v a l = " 2 0 9 9 9 " / > < a : l u m M o d   v a l = " 7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4 C 0 0 5 A 7 1 - D 4 0 B - 4 7 B E - 9 7 F 8 - 4 1 F 3 E 6 A 5 7 F 8 B } " > < a 1 6 : c r e a t i o n I d   x m l n s : a 1 6 = " h t t p : / / s c h e m a s . m i c r o s o f t . c o m / o f f i c e / d r a w i n g / 2 0 1 0 / m a i n "   i d = " { A 2 D D E 0 6 F - 6 A A B - 4 F D 6 - A A E 1 - 6 7 B 6 0 4 3 9 E 3 4 F } " / > < / a : e x t > < / a : e x t L s t > < / p : c N v P r > < p : c N v S p P r / > < p : n v P r / > < / p : n v S p P r > < p : s p P r > < a : x f r m   f l i p H = " f a l s e "   f l i p V = " f a l s e " > < a : o f f   x = " - 1 2 2 3 8 "   y = " - 1 4 2 2 8 " / > < a : e x t   c x = " 7 1 9 9 6 7 5 "   c y = " 4 0 6 9 2 6 9 " / > < / a : x f r m > < a : c u s t G e o m > < a : a v L s t / > < a : g d L s t / > < a : a h L s t / > < a : c x n L s t / > < a : r e c t   b = " b "   l = " 0 "   r = " r "   t = " 0 " / > < a : p a t h L s t > < a : p a t h   h = " 4 0 6 9 2 7 0 "   w = " 7 1 9 9 6 7 5 " > < a : m o v e T o > < a : p t   x = " 0 "   y = " 1 8 9 7 1 " / > < / a : m o v e T o > < a : l n T o > < a : p t   x = " 1 9 9 3 1 4 "   y = " 0 " / > < / a : l n T o > < a : l n T o > < a : p t   x = " 7 1 9 9 6 7 6 "   y = " 4 0 6 9 2 7 0 " / > < / a : l n T o > < a : c l o s e / > < / a : p a t h > < / a : p a t h L s t > < / a : c u s t G e o m > < a : s o l i d F i l l > < a : s c h e m e C l r   v a l = " b g 1 " > < a : a l p h a   v a l = " 7 9 9 9 " / > < a : l u m M o d   v a l = " 8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" > < a : e x t L s t > < a : e x t   u r i = " { 5 B E 4 6 9 0 5 - B F B 1 - 4 2 8 0 - 8 E 1 1 - D 3 D 3 A C 3 C C E D A } " > < a 1 6 : c r e a t i o n I d   x m l n s : a 1 6 = " h t t p : / / s c h e m a s . m i c r o s o f t . c o m / o f f i c e / d r a w i n g / 2 0 1 0 / m a i n "   i d = " { 8 0 6 0 D D A 2 - A 1 5 8 - 4 D B B - 8 6 8 6 - F 6 5 E E 7 5 5 1 E E 2 } " / > < / a : e x t > < / a : e x t L s t > < / p : c N v P r > < p : c N v S p P r / > < p : n v P r / > < / p : n v S p P r > < p : s p P r > < a : x f r m   f l i p H = " f a l s e "   f l i p V = " f a l s e " > < a : o f f   x = " 1 6 4 1 5 "   y = " 2 8 0 3 1 1 6 " / > < a : e x t   c x = " 2 8 6 4 6 1 4 "   c y = " 7 7 7 6 5 1 " / > < / a : x f r m > < a : c u s t G e o m > < a : a v L s t / > < a : g d L s t / > < a : a h L s t / > < a : c x n L s t / > < a : r e c t   b = " b "   l = " 0 "   r = " r "   t = " 0 " / > < a : p a t h L s t > < a : p a t h   h = " 7 7 7 6 5 1 "   w = " 2 8 6 4 6 1 4 " > < a : m o v e T o > < a : p t   x = " 0 "   y = " 9 4 6 9 7 " / > < / a : m o v e T o > < a : l n T o > < a : p t   x = " 9 4 8 5 "   y = " 0 " / > < / a : l n T o > < a : l n T o > < a : p t   x = " 2 8 6 4 6 1 4 "   y = " 7 7 7 6 5 1 " / > < / a : l n T o > < a : c l o s e / > < / a : p a t h > < / a : p a t h L s t > < / a : c u s t G e o m > < a : s o l i d F i l l > < a : s c h e m e C l r   v a l = " b g 1 " > < a : a l p h a   v a l = " 1 6 0 0 0 " / > < a : l u m M o d   v a l = " 8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" > < a : e x t L s t > < a : e x t   u r i = " { E 0 D 3 2 A D 0 - B 7 A A - 4 A 5 F - B 6 4 9 - A B 4 9 7 E E B 4 3 8 7 } " > < a 1 6 : c r e a t i o n I d   x m l n s : a 1 6 = " h t t p : / / s c h e m a s . m i c r o s o f t . c o m / o f f i c e / d r a w i n g / 2 0 1 0 / m a i n "   i d = " { 6 B 8 5 F A 5 8 - 2 7 C 8 - 4 2 1 1 - B D 9 5 - 6 5 E 8 7 2 2 9 3 D 2 4 } " / > < / a : e x t > < / a : e x t L s t > < / p : c N v P r > < p : c N v S p P r / > < p : n v P r / > < / p : n v S p P r > < p : s p P r > < a : x f r m   f l i p H = " f a l s e "   f l i p V = " f a l s e " > < a : o f f   x = " - 1 2 0 4 0 "   y = " 2 8 7 1 7 2 8 " / > < a : e x t   c x = " 2 2 4 8 0 5 8 "   c y = " 2 2 6 4 6 5 7 " / > < / a : x f r m > < a : c u s t G e o m > < a : a v L s t / > < a : g d L s t / > < a : a h L s t / > < a : c x n L s t / > < a : r e c t   b = " b "   l = " 0 "   r = " r "   t = " 0 " / > < a : p a t h L s t > < a : p a t h   h = " 1 8 7 5 7 5 3 "   w = " 1 7 6 4 2 9 9 " > < a : m o v e T o > < a : p t   x = " 7 1 1 4 "   y = " 0 " / > < / a : m o v e T o > < a : l n T o > < a : p t   x = " 1 7 6 4 2 9 9 "   y = " 4 6 2 4 1 7 " / > < / a : l n T o > < a : l n T o > < a : p t   x = " 1 5 1 7 6 7 6 "   y = " 1 8 7 5 7 5 3 " / > < / a : l n T o > < a : l n T o > < a : p t   x = " 0 "   y = " 1 6 9 5 5 2 9 " / > < / a : l n T o > < a : c l o s e / > < / a : p a t h > < / a : p a t h L s t > < / a : c u s t G e o m > < a : g r a d F i l l   r o t W i t h S h a p e = " 1 " > < a : g s L s t > < a : g s   p o s = " 5 4 6 2 6 " > < a : s c h e m e C l r   v a l = " t x 2 " > < a : a l p h a   v a l = " 0 " / > < / a : s c h e m e C l r > < / a : g s > < a : g s   p o s = " 1 0 0 0 0 0 " > < a : s c h e m e C l r   v a l = " t x 2 " > < a : a l p h a   v a l = " 6 3 0 0 0 " / > < / a : s c h e m e C l r > < / a : g s > < / a : g s L s t > < a : l i n   a n g = " 1 5 0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" > < a : e x t L s t > < a : e x t   u r i = " { C 4 7 9 5 0 6 0 - 0 D 6 8 - 4 A 2 F - B B 3 6 - 0 E 4 6 B 7 1 5 0 1 8 C } " > < a 1 6 : c r e a t i o n I d   x m l n s : a 1 6 = " h t t p : / / s c h e m a s . m i c r o s o f t . c o m / o f f i c e / d r a w i n g / 2 0 1 0 / m a i n "   i d = " { 7 8 A 3 6 3 A 6 - 0 3 1 E - 4 A F A - 9 B 9 7 - C 1 0 5 3 2 E F F D 9 A } " / > < / a : e x t > < / a : e x t L s t > < / p : c N v P r > < p : c N v S p P r / > < p : n v P r / > < / p : n v S p P r > < p : s p P r > < a : x f r m   f l i p H = " f a l s e "   f l i p V = " f a l s e "   r o t = " 0 " > < a : o f f   x = " 6 6 4 1 9 4 "   y = " - 9 5 2 5 0 " / > < a : e x t   c x = " 7 8 0 6 5 4 8 "   c y = " 5 3 4 0 3 2 3 " / > < / a : x f r m > < a : p r s t G e o m   p r s t = " e l l i p s e " > < a : a v L s t / > < / a : p r s t G e o m > < a : g r a d F i l l   r o t W i t h S h a p e = " 1 " > < a : g s L s t > < a : g s   p o s = " 0 " > < a : s c h e m e C l r   v a l = " b g 2 " > < a : a l p h a   v a l = " 5 3 9 9 9 " / > < a : l u m M o d   v a l = " 5 0 0 0 0 " / > < / a : s c h e m e C l r > < / a : g s > < a : g s   p o s = " 6 1 2 3 3 " > < a : s c h e m e C l r   v a l = " b g 2 " > < a : a l p h a   v a l = " 0 " / > < a : l u m M o d   v a l = " 5 0 0 0 0 " / > < / a : s c h e m e C l r > < / a : g s > < / a : g s L s t > < a : p a t h   p a t h = " c i r c l e " > < a : f i l l T o R e c t   b = " 5 0 0 0 0 "   l = " 5 0 0 0 0 "   r = " 5 0 0 0 0 "   t = " 5 0 0 0 0 " / > < / a : p a t h > < a : t i l e R e c t   b = " 0 "   l = " 0 "   r = " 0 "   t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" > < a : e x t L s t > < a : e x t   u r i = " { 3 1 E D 1 F B 4 - D 3 4 B - 4 6 5 E - B F F C - 5 3 0 A 0 3 2 F E 2 6 0 } " > < a 1 6 : c r e a t i o n I d   x m l n s : a 1 6 = " h t t p : / / s c h e m a s . m i c r o s o f t . c o m / o f f i c e / d r a w i n g / 2 0 1 0 / m a i n "   i d = " { 1 6 C 3 0 E 1 4 - B 2 A 1 - 4 F 7 4 - 9 9 8 A - 0 F 6 D 3 2 B 2 B 1 7 3 } " / > < / a : e x t > < / a : e x t L s t > < / p : c N v P r > < p : c N v S p P r / > < p : n v P r / > < / p : n v S p P r > < p : s p P r > < a : x f r m   f l i p H = " f a l s e "   f l i p V = " f a l s e " > < a : o f f   x = " 2 8 0 5 0 2 7 "   y = " 3 6 5 6 6 5 1 " / > < a : e x t   c x = " 2 2 1 9 7 2 0 "   c y = " 1 4 7 0 3 6 7 " / > < / a : x f r m > < a : c u s t G e o m > < a : a v L s t / > < a : g d L s t / > < a : a h L s t / > < a : c x n L s t / > < a : r e c t   b = " b "   l = " 0 "   r = " r "   t = " 0 " / > < a : p a t h L s t > < a : p a t h   h = " 1 4 7 0 3 6 8 "   w = " 2 2 1 9 7 2 0 " > < a : m o v e T o > < a : p t   x = " 0 "   y = " 1 4 7 0 3 6 8 " / > < / a : m o v e T o > < a : l n T o > < a : p t   x = " 1 6 5 0 5 9 2 "   y = " 0 " / > < / a : l n T o > < a : l n T o > < a : p t   x = " 2 2 1 9 7 2 0 "   y = " 3 8 8 9 0 5 " / > < / a : l n T o > < a : c l o s e / > < / a : p a t h > < / a : p a t h L s t > < / a : c u s t G e o m > < a : g r a d F i l l   r o t W i t h S h a p e = " 1 " > < a : g s L s t > < a : g s   p o s = " 2 2 0 2 6 " > < a : s c h e m e C l r   v a l = " a c c e n t 5 " > < a : a l p h a   v a l = " 0 " / > < a : l u m M o d   v a l = " 5 0 0 0 0 " / > < / a : s c h e m e C l r > < / a : g s > < a : g s   p o s = " 9 5 5 9 5 " > < a : s c h e m e C l r   v a l = " a c c e n t 5 " > < a : a l p h a   v a l = " 3 7 0 0 0 " / > < a : l u m M o d   v a l = " 5 0 0 0 0 " / > < / a : s c h e m e C l r > < / a : g s > < / a : g s L s t > < a : l i n   a n g = " 7 7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6 "   n a m e = " " > < a : e x t L s t > < a : e x t   u r i = " { D 5 D C 6 C A C - 8 B 7 F - 4 4 7 0 - A 0 0 D - D 8 A 8 C C C B 2 D 9 A } " > < a 1 6 : c r e a t i o n I d   x m l n s : a 1 6 = " h t t p : / / s c h e m a s . m i c r o s o f t . c o m / o f f i c e / d r a w i n g / 2 0 1 0 / m a i n "   i d = " { 6 B 6 0 8 6 9 1 - 4 6 0 4 - 4 8 E 9 - 8 B F 4 - B 3 F 5 8 A 4 8 2 8 D E } " / > < / a : e x t > < / a : e x t L s t > < / p : c N v P r > < p : c N v S p P r / > < p : n v P r / > < / p : n v S p P r > < p : s p P r > < a : x f r m   f l i p H = " f a l s e "   f l i p V = " f a l s e " > < a : o f f   x = " 1 2 3 0 5 5 6 "   y = " 3 4 5 7 4 5 6 " / > < a : e x t   c x = " 1 6 0 3 0 4 5 "   c y = " 1 6 6 9 4 4 4 " / > < / a : x f r m > < a : c u s t G e o m > < a : a v L s t / > < a : g d L s t / > < a : a h L s t / > < a : c x n L s t / > < a : r e c t   b = " b "   l = " 0 "   r = " r "   t = " 0 " / > < a : p a t h L s t > < a : p a t h   h = " 1 6 6 9 4 4 4 "   w = " 1 6 0 3 0 4 6 " > < a : m o v e T o > < a : p t   x = " 1 6 0 3 0 4 6 "   y = " 1 6 5 9 9 5 9 " / > < / a : m o v e T o > < a : l n T o > < a : p t   x = " 0 "   y = " 0 " / > < / a : l n T o > < a : l n T o > < a : p t   x = " 8 2 5 2 3 7 "   y = " 1 8 9 7 1 0 " / > < / a : l n T o > < a : c l o s e / > < / a : p a t h > < / a : p a t h L s t > < / a : c u s t G e o m > < a : g r a d F i l l   r o t W i t h S h a p e = " 1 " > < a : g s L s t > < a : g s   p o s = " 2 2 0 2 6 " > < a : s c h e m e C l r   v a l = " a c c e n t 1 " > < a : a l p h a   v a l = " 0 " / > < a : l u m M o d   v a l = " 5 0 0 0 0 " / > < / a : s c h e m e C l r > < / a : g s > < a : g s   p o s = " 9 5 5 9 5 " > < a : s c h e m e C l r   v a l = " a c c e n t 1 " > < a : a l p h a   v a l = " 7 9 0 0 0 " / > < a : l u m M o d   v a l = " 5 0 0 0 0 " / > < / a : s c h e m e C l r > < / a : g s > < / a : g s L s t > < a : l i n   a n g = " 7 7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7 "   n a m e = " " > < a : e x t L s t > < a : e x t   u r i = " { 8 F 2 6 9 3 5 E - 0 8 C 1 - 4 8 C 4 - B 2 4 B - 9 7 A 1 7 6 6 3 F 1 7 6 } " > < a 1 6 : c r e a t i o n I d   x m l n s : a 1 6 = " h t t p : / / s c h e m a s . m i c r o s o f t . c o m / o f f i c e / d r a w i n g / 2 0 1 0 / m a i n "   i d = " { 1 2 F 0 3 4 2 6 - 0 A 5 1 - 4 3 2 8 - 8 8 0 5 - 6 5 E 2 D 9 C 9 C 1 E E } " / > < / a : e x t > < / a : e x t L s t > < / p : c N v P r > < p : c N v S p P r / > < p : n v P r > < p : c u s t D a t a L s t > < p : t a g s   r : i d = " r I d 2 " / > < / p : c u s t D a t a L s t > < / p : n v P r > < / p : n v S p P r > < p : s p P r > < a : x f r m   f l i p H = " f a l s e "   f l i p V = " f a l s e "   r o t = " 0 " > < a : o f f   x = " - 1 9 4 1 5 "   y = " - 1 9 0 5 0 " / > < a : e x t   c x = " 9 1 6 6 8 3 7 "   c y = " 5 1 7 1 4 3 6 " / > < / a : x f r m > < a : c u s t G e o m > < a : a v L s t / > < a : g d L s t / > < a : a h L s t / > < a : c x n L s t / > < a : r e c t   b = " b "   l = " 0 "   r = " r "   t = " 0 " / > < a : p a t h L s t > < a : p a t h   h = " 5 1 7 1 4 3 7 "   w = " 9 1 6 6 8 3 8 " > < a : m o v e T o > < a : p t   x = " 9 1 6 6 5 0 7 "   y = " 0 " / > < / a : m o v e T o > < a : l n T o > < a : p t   x = " 9 1 6 6 8 3 7 "   y = " 5 1 7 1 4 3 7 " / > < / a : l n T o > < a : l n T o > < a : p t   x = " 6 2 6 5 6 8 6 "   y = " 3 9 2 5 6 5 4 " / > < / a : l n T o > < a : l n T o > < a : p t   x = " 2 9 5 7 5 5 1 "   y = " 4 2 9 2 8 4 7 " / > < / a : l n T o > < a : l n T o > < a : p t   x = " 0 "   y = " 2 4 3 5 0 2 8 " / > < / a : l n T o > < a : l n T o > < a : p t   x = " 3 6 5 "   y = " 1 4 3 9 5 " / > < / a : l n T o > < a : c l o s e / > < / a : p a t h > < / a : p a t h L s t > < / a : c u s t G e o m > < a : p a t t F i l l   p r s t = " p c t 5 " > < a : f g C l r > < a : s c h e m e C l r   v a l = " b g 2 " / > < / a : f g C l r > < a : b g C l r > < a : s c h e m e C l r   v a l = " b g 1 " / > < / a : b g C l r > < / a : p a t t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8 "   n a m e = " " > < a : e x t L s t > < a : e x t   u r i = " { 5 0 4 1 3 2 5 A - 3 7 B 2 - 4 D E 0 - 9 D 2 2 - F B 5 4 8 0 D 5 6 0 C D } " > < a 1 6 : c r e a t i o n I d   x m l n s : a 1 6 = " h t t p : / / s c h e m a s . m i c r o s o f t . c o m / o f f i c e / d r a w i n g / 2 0 1 0 / m a i n "   i d = " { 3 5 8 B 8 B 1 2 - C 3 9 1 - 4 D 9 E - A 2 A 3 - A B 0 0 0 9 9 A 1 0 8 5 } " / > < / a : e x t > < / a : e x t L s t > < / p : c N v P r > < p : c N v S p P r / > < p : n v P r / > < / p : n v S p P r > < p : s p P r > < a : x f r m   f l i p H = " t r u e "   f l i p V = " f a l s e "   r o t = " - 1 0 8 0 0 0 0 0 " > < a : o f f   x = " 7 9 1 6 7 0 7 "   y = " - 6 2 8 7 " / > < a : e x t   c x = " 1 2 0 8 2 1 0 "   c y = " 8 1 5 3 2 3 " / > < / a : x f r m > < a : c u s t G e o m > < a : a v L s t / > < a : g d L s t / > < a : a h L s t / > < a : c x n L s t / > < a : r e c t   b = " b "   l = " 0 "   r = " r "   t = " 0 " / > < a : p a t h L s t > < a : p a t h   h = " 2 0 3 6 1 8 1 "   w = " 3 0 1 2 4 4 5 " > < a : m o v e T o > < a : p t   x = " 2 0 9 3 4 0 7 "   y = " 1 4 0 2 5 8 2 " / > < / a : m o v e T o > < a : l n T o > < a : p t   x = " 3 0 0 4 0 3 8 "   y = " 0 " / > < / a : l n T o > < a : l n T o > < a : p t   x = " 3 0 1 2 4 4 5 "   y = " 2 0 3 6 1 8 1 " / > < / a : l n T o > < a : l n T o > < a : p t   x = " 0 "   y = " 2 0 2 0 1 3 7 " / > < / a : l n T o > < a : c l o s e / > < / a : p a t h > < / a : p a t h L s t > < / a : c u s t G e o m > < a : g r a d F i l l   r o t W i t h S h a p e = " 1 " > < a : g s L s t > < a : g s   p o s = " 0 " > < a : s c h e m e C l r   v a l = " b g 2 " > < a : l u m M o d   v a l = " 5 0 0 0 0 " / > < / a : s c h e m e C l r > < / a : g s > < a : g s   p o s = " 9 0 7 4 9 " > < a : s c h e m e C l r   v a l = " t x 2 " > < a : l u m M o d   v a l = " 9 0 0 0 0 " / > < a : l u m O f f   v a l = " 1 0 0 0 0 " / > < / a : s c h e m e C l r > < / a : g s > < a : g s   p o s = " 4 4 0 5 3 " > < a : s c h e m e C l r   v a l = " a c c e n t 3 " > < a : l u m M o d   v a l = " 5 0 0 0 0 " / > < / a : s c h e m e C l r > < / a : g s > < / a : g s L s t > < a : l i n   a n g = " 1 5 6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9 "   n a m e = " " > < a : e x t L s t > < a : e x t   u r i = " { C 4 3 2 6 8 9 6 - 2 0 0 4 - 4 B 0 A - 9 6 4 7 - 8 A 3 4 B B 8 5 B 4 B 1 } " > < a 1 6 : c r e a t i o n I d   x m l n s : a 1 6 = " h t t p : / / s c h e m a s . m i c r o s o f t . c o m / o f f i c e / d r a w i n g / 2 0 1 0 / m a i n "   i d = " { 5 8 4 A 4 1 4 2 - 1 E 4 A - 4 B F 8 - 8 C 9 0 - 0 2 D C 2 7 A 4 0 6 7 F } " / > < / a : e x t > < / a : e x t L s t > < / p : c N v P r > < p : c N v S p P r / > < p : n v P r / > < / p : n v S p P r > < p : s p P r > < a : x f r m   f l i p H = " t r u e "   f l i p V = " f a l s e "   r o t = " - 1 0 8 0 0 0 0 0 " > < a : o f f   x = " 8 4 1 9 5 0 9 "   y = " - 1 0 4 6 7 " / > < a : e x t   c x = " 6 9 4 0 1 1 "   c y = " 2 5 7 5 4 8 " / > < / a : x f r m > < a : c u s t G e o m > < a : a v L s t / > < a : g d L s t / > < a : a h L s t / > < a : c x n L s t / > < a : r e c t   b = " b "   l = " 0 "   r = " r "   t = " 0 " / > < a : p a t h L s t > < a : p a t h   h = " 3 5 2 2 5 1 "   w = " 9 4 9 2 0 5 " > < a : m o v e T o > < a : p t   x = " 4 6 0 1 4 1 "   y = " 0 " / > < / a : m o v e T o > < a : l n T o > < a : p t   x = " 9 4 9 2 0 5 "   y = " 3 3 1 3 1 7 " / > < / a : l n T o > < a : l n T o > < a : p t   x = " 6 5 6 1 2 8 "   y = " 3 5 2 2 5 1 " / > < / a : l n T o > < a : l n T o > < a : p t   x = " 0 "   y = " 3 4 3 8 4 2 " / > < / a : l n T o > < a : c l o s e / > < / a : p a t h > < / a : p a t h L s t > < / a : c u s t G e o m > < a : g r a d F i l l   r o t W i t h S h a p e = " 1 " > < a : g s L s t > < a : g s   p o s = " 1 0 0 0 0 0 " > < a : s c h e m e C l r   v a l = " a c c e n t 3 " > < a : a l p h a   v a l = " 8 7 0 0 0 " / > < / a : s c h e m e C l r > < / a : g s > < a : g s   p o s = " 0 " > < a : s c h e m e C l r   v a l = " a c c e n t 3 " > < a : a l p h a   v a l = " 0 " / > < a : l u m M o d   v a l = " 7 5 0 0 0 " / > < / a : s c h e m e C l r > < / a : g s > < / a : g s L s t > < a : l i n   a n g = " 9 3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0 "   n a m e = " " > < a : e x t L s t > < a : e x t   u r i = " { F 5 6 8 4 0 3 C - 0 E C 5 - 4 2 C 5 - 8 4 6 3 - E 3 2 D 6 4 6 B E D A E } " > < a 1 6 : c r e a t i o n I d   x m l n s : a 1 6 = " h t t p : / / s c h e m a s . m i c r o s o f t . c o m / o f f i c e / d r a w i n g / 2 0 1 0 / m a i n "   i d = " { 1 0 C B 6 F 1 6 - 5 8 2 F - 4 8 B D - A D 8 B - 3 E A 8 F D 7 C 0 2 8 D } " / > < / a : e x t > < / a : e x t L s t > < / p : c N v P r > < p : c N v S p P r / > < p : n v P r / > < / p : n v S p P r > < p : s p P r > < a : x f r m   f l i p H = " t r u e "   f l i p V = " f a l s e "   r o t = " - 1 0 8 0 0 0 0 0 " > < a : o f f   x = " 7 9 0 9 3 1 4 "   y = " - 6 2 1 " / > < a : e x t   c x = " 1 2 1 6 3 3 2 "   c y = " 8 1 7 0 5 0 " / > < / a : x f r m > < a : c u s t G e o m > < a : a v L s t / > < a : g d L s t / > < a : a h L s t / > < a : c x n L s t / > < a : r e c t   b = " b "   l = " 0 "   r = " r "   t = " 0 " / > < a : p a t h L s t > < a : p a t h   h = " 1 5 9 7 1 7 7 "   w = " 2 3 7 7 6 9 9 " > < a : m o v e T o > < a : p t   x = " 1 6 0 5 7 3 5 "   y = " 1 0 3 5 8 2 5 " / > < / a : m o v e T o > < a : l n T o > < a : p t   x = " 2 3 7 7 6 9 9 "   y = " 0 " / > < / a : l n T o > < a : l n T o > < a : p t   x = " 1 6 5 8 9 8 5 "   y = " 1 1 1 5 5 5 3 " / > < / a : l n T o > < a : l n T o > < a : p t   x = " 0 "   y = " 1 5 9 7 1 7 7 " / > < / a : l n T o > < a : c l o s e / > < / a : p a t h > < / a : p a t h L s t > < / a : c u s t G e o m > < a : s o l i d F i l l > < a : s c h e m e C l r   v a l = " a c c e n t 1 " /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1 "   n a m e = " " > < a : e x t L s t > < a : e x t   u r i = " { B 4 7 C A 4 7 D - B A B 5 - 4 5 4 7 - 9 D 8 1 - D 7 4 F E E E B 9 4 9 C } " > < a 1 6 : c r e a t i o n I d   x m l n s : a 1 6 = " h t t p : / / s c h e m a s . m i c r o s o f t . c o m / o f f i c e / d r a w i n g / 2 0 1 0 / m a i n "   i d = " { 1 F C A 6 B 8 9 - 2 B 7 4 - 4 1 D 1 - 8 B B E - 4 D 9 F 3 9 C 3 B 5 2 0 } " / > < / a : e x t > < / a : e x t L s t > < / p : c N v P r > < p : c N v S p P r / > < p : n v P r / > < / p : n v S p P r > < p : s p P r > < a : x f r m   f l i p H = " t r u e "   f l i p V = " f a l s e "   r o t = " - 1 0 8 0 0 0 0 0 " > < a : o f f   x = " 7 3 4 3 7 7 4 "   y = " - 1 9 3 6 7 " / > < a : e x t   c x = " 1 8 4 1 1 4 5 "   c y = " 8 7 4 2 4 7 " / > < / a : x f r m > < a : c u s t G e o m > < a : a v L s t / > < a : g d L s t / > < a : a h L s t / > < a : c x n L s t / > < a : r e c t   b = " b "   l = " 0 "   r = " r "   t = " 0 " / > < a : p a t h L s t > < a : p a t h   h = " 1 4 2 3 1 3 8 "   w = " 2 9 9 7 0 9 5 " > < a : m o v e T o > < a : p t   x = " 2 0 3 0 7 3 7 "   y = " 6 9 3 3 9 7 " / > < / a : m o v e T o > < a : l n T o > < a : p t   x = " 2 9 9 7 0 9 5 "   y = " 0 " / > < / a : l n T o > < a : l n T o > < a : p t   x = " 2 3 4 5 3 8 5 "   y = " 9 0 4 9 2 4 " / > < / a : l n T o > < a : l n T o > < a : p t   x = " 7 4 9 3 5 3 "   y = " 1 4 1 3 6 5 2 " / > < / a : l n T o > < a : l n T o > < a : p t   x = " 0 "   y = " 1 4 2 3 1 3 8 " / > < / a : l n T o > < a : l n T o > < a : p t   x = " 1 5 0 4 4 1 8 "   y = " 5 3 3 9 9 6 " / > < / a : l n T o > < a : c l o s e / > < / a : p a t h > < / a : p a t h L s t > < / a : c u s t G e o m > < a : g r a d F i l l   r o t W i t h S h a p e = " 1 " > < a : g s L s t > < a : g s   p o s = " 1 4 9 7 8 " > < a : s c h e m e C l r   v a l = " a c c e n t 2 " > < a : a l p h a   v a l = " 5 0 0 0 " / > < a : l u m M o d   v a l = " 7 5 0 0 0 " / > < / a : s c h e m e C l r > < / a : g s > < a : g s   p o s = " 9 0 7 4 9 " > < a : s c h e m e C l r   v a l = " b g 2 " > < a : a l p h a   v a l = " 4 3 0 0 0 " / > < / a : s c h e m e C l r > < / a : g s > < / a : g s L s t > < a : l i n   a n g = " 1 4 8 2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2 "   n a m e = " " > < a : e x t L s t > < a : e x t   u r i = " { 6 C 0 C 8 A 6 6 - 8 3 D A - 4 1 D 5 - A D C D - 2 E 9 3 7 C 4 3 9 9 F 1 } " > < a 1 6 : c r e a t i o n I d   x m l n s : a 1 6 = " h t t p : / / s c h e m a s . m i c r o s o f t . c o m / o f f i c e / d r a w i n g / 2 0 1 0 / m a i n "   i d = " { 4 D A 9 8 5 3 D - 5 F A F - 4 B F B - B B 5 2 - 3 2 0 F C A 6 1 7 6 3 C } " / > < / a : e x t > < / a : e x t L s t > < / p : c N v P r > < p : c N v S p P r / > < p : n v P r / > < / p : n v S p P r > < p : s p P r > < a : x f r m   f l i p H = " t r u e "   f l i p V = " f a l s e "   r o t = " - 1 0 8 0 0 0 0 0 " > < a : o f f   x = " 7 3 5 4 0 2 4 "   y = " - 1 3 9 6 2 " / > < a : e x t   c x = " 8 8 6 4 4 6 "   c y = " 5 0 2 9 6 2 " / > < / a : x f r m > < a : c u s t G e o m > < a : a v L s t / > < a : g d L s t / > < a : a h L s t / > < a : c x n L s t / > < a : r e c t   b = " b "   l = " 0 "   r = " r "   t = " 0 " / > < a : p a t h L s t > < a : p a t h   h = " 5 0 2 9 6 3 "   w = " 8 8 6 4 4 7 " > < a : m o v e T o > < a : p t   x = " 0 "   y = " 4 8 9 3 0 5 " / > < / a : m o v e T o > < a : l n T o > < a : p t   x = " 6 0 5 5 2 7 "   y = " 5 0 2 9 6 3 " / > < / a : l n T o > < a : l n T o > < a : p t   x = " 8 8 6 4 4 7 "   y = " 3 7 2 1 0 4 " / > < / a : l n T o > < a : l n T o > < a : p t   x = " 8 7 0 5 4 6 "   y = " 0 " / > < / a : l n T o > < a : l n T o > < a : p t   x = " 5 4 7 2 2 2 "   y = " 1 8 6 0 5 2 " / > < / a : l n T o > < a : c l o s e / > < / a : p a t h > < / a : p a t h L s t > < / a : c u s t G e o m > < a : g r a d F i l l   r o t W i t h S h a p e = " 1 " > < a : g s L s t > < a : g s   p o s = " 1 4 9 7 8 " > < a : s r g b C l r   v a l = " c 6 2 6 5 e " > < a : a l p h a   v a l = " 2 2 0 0 0 " / > < / a : s r g b C l r > < / a : g s > < a : g s   p o s = " 9 0 7 4 9 " > < a : s r g b C l r   v a l = " b d 3 b 7 0 " > < a : a l p h a   v a l = " 0 " / > < / a : s r g b C l r > < / a : g s > < / a : g s L s t > < a : l i n   a n g = " 7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3 "   n a m e = " " > < a : e x t L s t > < a : e x t   u r i = " { 9 5 8 7 F 3 F 2 - D 1 D E - 4 D C B - 9 F 6 D - 6 2 3 B 2 1 E 5 7 A C 5 } " > < a 1 6 : c r e a t i o n I d   x m l n s : a 1 6 = " h t t p : / / s c h e m a s . m i c r o s o f t . c o m / o f f i c e / d r a w i n g / 2 0 1 0 / m a i n "   i d = " { B 0 8 0 E 8 8 8 - 8 3 F C - 4 6 4 4 - 8 5 3 0 - 1 D C A 6 6 0 7 6 4 8 1 } " / > < / a : e x t > < / a : e x t L s t > < / p : c N v P r > < p : c N v S p P r / > < p : n v P r / > < / p : n v S p P r > < p : s p P r > < a : x f r m   f l i p H = " t r u e "   f l i p V = " f a l s e "   r o t = " - 1 0 8 0 0 0 0 0 " > < a : o f f   x = " 8 2 2 1 5 4 6 "   y = " 1 1 7 3 8 5 " / > < a : e x t   c x = " 5 0 4 0 8 7 "   c y = " 3 7 2 1 0 3 " / > < / a : x f r m > < a : c u s t G e o m > < a : a v L s t / > < a : g d L s t / > < a : a h L s t / > < a : c x n L s t / > < a : r e c t   b = " b "   l = " 0 "   r = " r "   t = " 0 " / > < a : p a t h L s t > < a : p a t h   h = " 6 0 5 7 2 6 "   w = " 8 2 0 5 7 5 " > < a : m o v e T o > < a : p t   x = " 0 "   y = " 0 " / > < / a : m o v e T o > < a : l n T o > < a : p t   x = " 2 5 8 8 5 "   y = " 6 0 5 7 2 6 " / > < / a : l n T o > < a : c u b i c B e z T o > < a : p t   x = " 2 9 3 3 5 8 "   y = " 5 2 3 3 6 9 " / > < a : p t   x = " 5 7 0 3 5 7 "   y = " 4 6 2 2 6 5 " / > < a : p t   x = " 8 2 0 5 7 5 "   y = " 3 7 4 5 9 4 " / > < / a : c u b i c B e z T o > < a : l n T o > < a : p t   x = " 5 5 3 1 0 1 "   y = " 1 6 7 3 7 2 " / > < / a : l n T o > < a : c l o s e / > < / a : p a t h > < / a : p a t h L s t > < / a : c u s t G e o m > < a : g r a d F i l l   r o t W i t h S h a p e = " 1 " > < a : g s L s t > < a : g s   p o s = " 1 4 9 7 8 " > < a : s c h e m e C l r   v a l = " a c c e n t 2 " > < a : a l p h a   v a l = " 3 0 0 0 0 " / > < a : l u m M o d   v a l = " 7 5 0 0 0 " / > < / a : s c h e m e C l r > < / a : g s > < a : g s   p o s = " 7 3 1 2 8 " > < a : s c h e m e C l r   v a l = " a c c e n t 2 " > < a : a l p h a   v a l = " 1 3 0 0 0 " / > < a : l u m M o d   v a l = " 5 0 0 0 0 " / > < / a : s c h e m e C l r > < / a : g s > < / a : g s L s t > < a : l i n   a n g = " 4 5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h i d d e n = " f a l s e "   i d = " 2 4 "   n a m e = " " > < a : e x t L s t > < a : e x t   u r i = " { E C E 0 F E 3 8 - D 4 5 E - 4 D F E - 9 2 4 2 - B E 0 2 9 8 8 4 F 3 1 D } " > < a 1 6 : c r e a t i o n I d   x m l n s : a 1 6 = " h t t p : / / s c h e m a s . m i c r o s o f t . c o m / o f f i c e / d r a w i n g / 2 0 1 0 / m a i n "   i d = " { 3 6 2 F A C 1 A - 6 0 7 0 - 4 4 3 1 - 9 D 9 9 - A E 9 F 1 5 C 9 A 2 A C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0 8 9 2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b = " 0 "   d i r t y = " 0 "   l a n g = " e n - U S " > < a : s o l i d F i l l > < a : s c h e m e C l r   v a l = " b g 1 " > < a : l u m M o d   v a l = " 7 5 0 0 0 " / > < / a : s c h e m e C l r > < / a : s o l i d F i l l > < a : l a t i n   t y p e f a c e = " J u r a " / > < / a : r P r > < a : t > & l t ; < / a : t > < / a : r > < a : r > < a : r P r   b = " 0 "   d i r t y = " 0 "   l a n g = " e n - U S " > < a : s o l i d F i l l > < a : s c h e m e C l r   v a l = " b g 1 " > < a : l u m M o d   v a l = " 7 5 0 0 0 " / > < / a : s c h e m e C l r > < / a : s o l i d F i l l > < a : l a t i n   t y p e f a c e = " J u r a " / > < / a : r P r > < a : t > # < / a : t > < / a : r > < a : r > < a : r P r   b = " 0 "   d i r t y = " 0 "   l a n g = " e n - U S " > < a : s o l i d F i l l > < a : s c h e m e C l r   v a l = " b g 1 " > < a : l u m M o d   v a l = " 7 5 0 0 0 " / > < / a : s c h e m e C l r > < / a : s o l i d F i l l > < a : l a t i n   t y p e f a c e = " J u r a " / > < / a : r P r > < a : t > & g t ; < / a : t > < / a : r > < a : e n d P a r a R P r   b = " 0 "   d i r t y = " 0 "   l a n g = " e n - U S " > < a : s o l i d F i l l > < a : s c h e m e C l r   v a l = " b g 1 " > < a : l u m M o d   v a l = " 7 5 0 0 0 " / > < / a : s c h e m e C l r > < / a : s o l i d F i l l > < a : l a t i n   t y p e f a c e = " J u r a " / > < / a : e n d P a r a R P r > < / a : p > < / p : t x B o d y > < / p : s p > < p : s p > < p : n v S p P r > < p : c N v P r   h i d d e n = " f a l s e "   i d = " 2 5 "   n a m e = " T i t l e   1 " > < a : e x t L s t > < a : e x t   u r i = " { F 4 6 3 E D 4 0 - A 1 1 1 - 4 D 7 6 - 9 6 C 2 - 5 2 7 6 9 6 B 4 6 3 7 5 } " > < a 1 6 : c r e a t i o n I d   x m l n s : a 1 6 = " h t t p : / / s c h e m a s . m i c r o s o f t . c o m / o f f i c e / d r a w i n g / 2 0 1 0 / m a i n "   i d = " { 5 F A 5 D 7 3 3 - 9 1 E F - 4 D E E - 8 4 6 2 - F 3 F 9 E 0 9 B 4 C 4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4 4 8 1 9 9 "   y = " 1 9 3 5 5 6 2 " / > < a : e x t   c x = " 6 8 1 3 1 5 4 "   c y = " 5 5 8 8 9 0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l v l = " 0 " > < a : d e f R P r   b = " 1 "   d i r t y = " 0 "   l a n g = " e n - U S "   s z = " 4 0 0 0 "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2 6 "   n a m e = " T e x t   P l a c e h o l d e r   2 " > < a : e x t L s t > < a : e x t   u r i = " { A 5 0 5 D 9 4 4 - 5 B 0 9 - 4 B 8 A - 9 C 9 7 - E 4 3 2 D 5 E 3 7 6 7 9 } " > < a 1 6 : c r e a t i o n I d   x m l n s : a 1 6 = " h t t p : / / s c h e m a s . m i c r o s o f t . c o m / o f f i c e / d r a w i n g / 2 0 1 0 / m a i n "   i d = " { D C 2 7 8 0 E 6 - 6 A 3 A - 4 0 2 D - B 0 5 C - 3 B 9 E 1 B 2 2 E 7 E D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4 4 9 1 1 8 "   y = " 1 3 5 3 8 5 9 " / > < a : e x t   c x = " 6 8 1 2 2 3 5 "   c y = " 5 1 1 8 1 2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a l g n = " l "   i n d e n t = " 0 "   l v l = " 0 "   m a r L = " 0 " > < a : l n S p c > < a : s p c P c t   v a l = " 1 0 0 0 0 0 " / > < / a : l n S p c > < a : b u N o n e / > < a : d e f R P r   d i r t y = " 0 "   i = " 0 "   l a n g = " e n - U S "   s z = " 1 8 0 0 " > < a : s o l i d F i l l > < a : s c h e m e C l r   v a l = " a c c e n t 1 " / > < / a : s o l i d F i l l > < a : l a t i n   t y p e f a c e = " J u r a - m e d i u m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h i d d e n = " f a l s e "   i d = " 2 7 "   n a m e = " S l i d e   N u m b e r   P l a c e h o l d e r   5 " > < a : e x t L s t > < a : e x t   u r i = " { 6 E 7 1 D 5 C B - B 9 7 6 - 4 B 3 0 - 8 D D F - B 3 7 8 9 C 1 6 5 0 8 2 } " > < a 1 6 : c r e a t i o n I d   x m l n s : a 1 6 = " h t t p : / / s c h e m a s . m i c r o s o f t . c o m / o f f i c e / d r a w i n g / 2 0 1 0 / m a i n "   i d = " { 4 7 F 4 8 C D D - 6 7 B B - 4 2 3 B - 8 F 7 5 - C F D 6 E 7 4 9 5 4 E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2 8 "   n a m e = " F o o t e r   P l a c e h o l d e r   4 " > < a : e x t L s t > < a : e x t   u r i = " { 2 C 2 1 3 C B B - C D C B - 4 5 0 E - 9 A A 7 - 2 7 9 2 7 C 2 D E 9 3 8 } " > < a 1 6 : c r e a t i o n I d   x m l n s : a 1 6 = " h t t p : / / s c h e m a s . m i c r o s o f t . c o m / o f f i c e / d r a w i n g / 2 0 1 0 / m a i n "   i d = " { D 8 1 2 F E 3 E - 6 9 D C - 4 3 7 1 - 8 D 6 D - D 5 B 5 4 7 9 A D E 2 5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2 9 "   n a m e = " D a t e   P l a c e h o l d e r   3 " > < a : e x t L s t > < a : e x t   u r i = " { B 7 9 8 2 C 5 1 - 8 F D 3 - 4 A 5 2 - 9 9 0 3 - 6 F 4 D 9 2 9 8 5 E 5 9 } " > < a 1 6 : c r e a t i o n I d   x m l n s : a 1 6 = " h t t p : / / s c h e m a s . m i c r o s o f t . c o m / o f f i c e / d r a w i n g / 2 0 1 0 / m a i n "   i d = " { A 9 0 3 4 D F 2 - 2 B F 1 - 4 F E C - B B B F - 8 2 5 8 4 6 5 0 A B 1 2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3 " / > < / p : c u s t D a t a L s t > < p : e x t L s t > < p : e x t   u r i = " { C 4 8 E F D 5 8 - F D D B - 4 C 7 3 - A 6 2 E - 6 1 E D 4 6 E F 3 4 E B } " > < p 1 4 : c r e a t i o n I d   x m l n s : p 1 4 = " h t t p : / / s c h e m a s . m i c r o s o f t . c o m / o f f i c e / p o w e r p o i n t / 2 0 1 0 / m a i n "   v a l = " 1 6 1 0 5 7 6 3 5 6 6 2 8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F 3 0 4 F B D - 2 C 4 F - 4 D E 5 - 8 7 9 1 - A 3 2 A 9 D A B 3 2 D 7 } " > < a 1 6 : c r e a t i o n I d   x m l n s : a 1 6 = " h t t p : / / s c h e m a s . m i c r o s o f t . c o m / o f f i c e / d r a w i n g / 2 0 1 0 / m a i n "   i d = " { 4 1 A F 4 4 9 F - 3 4 6 4 - 4 D D D - B 2 4 E - 7 0 C 0 A F D 9 C 5 E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9 E 2 2 4 0 3 C - 5 0 6 3 - 4 0 F 3 - A 9 2 C - 1 D D 8 C F 4 2 9 D C 7 } " > < a 1 6 : c r e a t i o n I d   x m l n s : a 1 6 = " h t t p : / / s c h e m a s . m i c r o s o f t . c o m / o f f i c e / d r a w i n g / 2 0 1 0 / m a i n "   i d = " { C A A 8 6 7 5 E - 6 B 7 6 - 4 7 8 1 - A 8 0 5 - A 6 3 F B 4 C 9 7 8 9 5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8 8 5 8 2 5 "   y = " 1 3 8 1 1 2 5 " / > < a : e x t   c x = " 3 5 8 6 1 1 1 "   c y = " 2 8 7 0 1 9 9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1 B F A F 5 A 8 - D 0 6 8 - 4 7 F 4 - A 7 F 6 - F 2 7 4 5 0 7 A C 3 3 4 } " > < a 1 6 : c r e a t i o n I d   x m l n s : a 1 6 = " h t t p : / / s c h e m a s . m i c r o s o f t . c o m / o f f i c e / d r a w i n g / 2 0 1 0 / m a i n "   i d = " { C 2 E 1 0 F 4 3 - 3 0 3 8 - 4 C 8 9 - 9 B E 5 - A 8 3 E A 3 B A 2 5 1 D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6 7 5 2 4 3 "   y = " 1 3 8 1 1 2 5 " / > < a : e x t   c x = " 3 5 8 6 1 1 1 "   c y = " 2 8 7 0 1 9 9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S l i d e   N u m b e r   P l a c e h o l d e r   6 " > < a : e x t L s t > < a : e x t   u r i = " { B 5 3 7 C 3 F 4 - C B 3 D - 4 A 0 D - A 3 D A - 2 1 2 0 3 3 2 8 D 0 D 9 } " > < a 1 6 : c r e a t i o n I d   x m l n s : a 1 6 = " h t t p : / / s c h e m a s . m i c r o s o f t . c o m / o f f i c e / d r a w i n g / 2 0 1 0 / m a i n "   i d = " { F E 9 8 B C B 5 - F 8 E 9 - 4 2 3 5 - A 0 9 D - 0 7 E A 0 8 E C F C A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6 B 2 B 6 7 1 2 - 2 A 6 9 - 4 D 3 5 - 9 3 B 6 - F 8 C C A 5 5 B E 0 F 2 } " > < a 1 6 : c r e a t i o n I d   x m l n s : a 1 6 = " h t t p : / / s c h e m a s . m i c r o s o f t . c o m / o f f i c e / d r a w i n g / 2 0 1 0 / m a i n "   i d = " { A 4 2 5 0 7 2 3 - 6 4 8 B - 4 C B 2 - 9 9 C 4 - 9 4 9 9 B A 0 F C 0 1 D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4 " > < a : e x t L s t > < a : e x t   u r i = " { 8 F A 0 1 6 6 6 - 9 1 2 4 - 4 B 9 D - B D 9 A - 8 C 4 D 7 3 1 C 6 A B 9 } " > < a 1 6 : c r e a t i o n I d   x m l n s : a 1 6 = " h t t p : / / s c h e m a s . m i c r o s o f t . c o m / o f f i c e / d r a w i n g / 2 0 1 0 / m a i n "   i d = " { 1 2 A 2 8 7 5 6 - B 7 C 0 - 4 9 F 3 - A 0 2 8 - E C 9 D 6 8 4 9 D 4 A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3 D 5 8 A 9 7 6 - 6 9 A 6 - 4 D C 9 - B 6 4 1 - F E 7 E F 4 D D 7 2 7 C } " > < p 1 4 : c r e a t i o n I d   x m l n s : p 1 4 = " h t t p : / / s c h e m a s . m i c r o s o f t . c o m / o f f i c e / p o w e r p o i n t / 2 0 1 0 / m a i n "   v a l = " 1 6 1 0 5 7 6 3 5 6 6 3 9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6 7 2 5 F 3 4 5 - 5 4 D F - 4 1 3 A - B 2 D 6 - 3 8 B F 2 2 D 2 A F 0 2 } " > < a 1 6 : c r e a t i o n I d   x m l n s : a 1 6 = " h t t p : / / s c h e m a s . m i c r o s o f t . c o m / o f f i c e / d r a w i n g / 2 0 1 0 / m a i n "   i d = " { 8 0 E D D 4 0 6 - D 2 A D - 4 3 3 2 - A C D 5 - 4 7 9 C 2 9 5 7 8 E D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6 E E 0 7 C D A - F E E C - 4 F 4 3 - 9 F B E - D 0 3 0 D 6 4 8 1 7 B C } " > < a 1 6 : c r e a t i o n I d   x m l n s : a 1 6 = " h t t p : / / s c h e m a s . m i c r o s o f t . c o m / o f f i c e / d r a w i n g / 2 0 1 0 / m a i n "   i d = " { E C F C 2 B 1 E - C 1 A A - 4 B 2 5 - B A 2 6 - A 6 6 E D 0 2 1 9 D 5 6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8 5 8 2 5 "   y = " 1 3 8 7 2 8 5 " / > < a : e x t   c x = " 3 5 8 6 1 1 2 "   c y = " 5 4 0 6 4 4 " / > < / a : x f r m > < a : p r s t G e o m   p r s t = " r e c t " > < a : a v L s t / > < / a : p r s t G e o m > < / p : s p P r > < p : t x B o d y > < a : b o d y P r   a n c h o r = " c t r "   r t l C o l = " 0 "   v e r t = " h o r z " > < a : n o r m A u t o f i t   f o n t S c a l e = " 1 0 0 0 0 0 "   l n S p c R e d u c t i o n = " 0 " / > < / a : b o d y P r > < a : l s t S t y l e > < a : l v l 1 p P r   i n d e n t = " 0 "   l v l = " 0 "   m a r L = " 0 " > < a : b u N o n e / > < a : d e f R P r   b = " 0 "   c a p = " n o n e "   d i r t y = " 0 "   i = " 0 "   l a n g = " e n - U S "   s z = " 1 8 0 0 " > < a : s o l i d F i l l > < a : s c h e m e C l r   v a l = " a c c e n t 1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F 0 7 4 D 9 1 9 - 1 6 E 1 - 4 A C B - 8 D 9 2 - E D 0 F 2 4 A 9 2 3 7 E } " > < a 1 6 : c r e a t i o n I d   x m l n s : a 1 6 = " h t t p : / / s c h e m a s . m i c r o s o f t . c o m / o f f i c e / d r a w i n g / 2 0 1 0 / m a i n "   i d = " { C 1 7 0 4 E 3 1 - 2 C 5 9 - 4 3 2 E - 9 9 9 0 - 5 3 4 7 8 6 1 4 A 7 8 6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8 8 5 8 2 5 "   y = " 1 9 9 9 6 3 7 " / > < a : e x t   c x = " 3 5 8 6 1 1 1 "   c y = " 2 3 8 0 2 7 7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T e x t   P l a c e h o l d e r   4 " > < a : e x t L s t > < a : e x t   u r i = " { B C 9 3 F 6 3 F - 4 A 8 A - 4 4 3 4 - 9 5 6 7 - 9 D 7 6 8 3 8 D 0 A 8 9 } " > < a 1 6 : c r e a t i o n I d   x m l n s : a 1 6 = " h t t p : / / s c h e m a s . m i c r o s o f t . c o m / o f f i c e / d r a w i n g / 2 0 1 0 / m a i n "   i d = " { F 3 5 E 1 4 9 5 - 0 5 2 5 - 4 A 1 9 - 9 B 5 7 - 9 7 4 3 C 4 3 7 5 3 C B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4 6 7 8 5 1 7 "   y = " 1 3 8 7 2 8 5 " / > < a : e x t   c x = " 3 5 8 2 8 3 4 "   c y = " 5 4 0 6 4 4 " / > < / a : x f r m > < a : p r s t G e o m   p r s t = " r e c t " > < a : a v L s t / > < / a : p r s t G e o m > < / p : s p P r > < p : t x B o d y > < a : b o d y P r   a n c h o r = " c t r "   r t l C o l = " 0 "   v e r t = " h o r z " > < a : n o r m A u t o f i t   f o n t S c a l e = " 1 0 0 0 0 0 "   l n S p c R e d u c t i o n = " 0 " / > < / a : b o d y P r > < a : l s t S t y l e > < a : l v l 1 p P r   i n d e n t = " 0 "   l v l = " 0 "   m a r L = " 0 " > < a : b u N o n e / > < a : d e f R P r   b = " 0 "   c a p = " n o n e "   d i r t y = " 0 "   i = " 0 "   l a n g = " e n - U S "   s z = " 1 8 0 0 " > < a : s o l i d F i l l > < a : s c h e m e C l r   v a l = " a c c e n t 1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0 B 7 4 6 8 0 3 - 9 9 6 D - 4 0 0 D - A 3 D 1 - E 6 E E 4 F 9 B 5 0 F 8 } " > < a 1 6 : c r e a t i o n I d   x m l n s : a 1 6 = " h t t p : / / s c h e m a s . m i c r o s o f t . c o m / o f f i c e / d r a w i n g / 2 0 1 0 / m a i n "   i d = " { 5 C 3 2 A 8 F D - D 9 B 3 - 4 B 3 8 - B B B C - 3 5 2 E 2 0 D 7 2 B 5 F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6 7 5 2 4 3 "   y = " 1 9 9 9 6 3 7 " / > < a : e x t   c x = " 3 5 8 6 1 1 1 "   c y = " 2 3 8 0 2 7 7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D F 9 1 7 F B 8 - 1 1 B E - 4 7 E 0 - A B C 7 - 8 A F D C 9 9 8 5 7 7 5 } " > < a 1 6 : c r e a t i o n I d   x m l n s : a 1 6 = " h t t p : / / s c h e m a s . m i c r o s o f t . c o m / o f f i c e / d r a w i n g / 2 0 1 0 / m a i n "   i d = " { 2 6 8 5 4 7 B 1 - B 0 B F - 4 8 9 5 - 8 A 0 F - B F F 3 A 8 1 2 F F 8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8 "   n a m e = " F o o t e r   P l a c e h o l d e r   5 " > < a : e x t L s t > < a : e x t   u r i = " { 8 F 9 1 C D 8 B - 9 9 C 9 - 4 A 8 0 - 8 B A C - 1 4 E 8 2 3 A 1 2 D 1 3 } " > < a 1 6 : c r e a t i o n I d   x m l n s : a 1 6 = " h t t p : / / s c h e m a s . m i c r o s o f t . c o m / o f f i c e / d r a w i n g / 2 0 1 0 / m a i n "   i d = " { 1 E 9 7 6 3 0 F - A 5 C C - 4 6 F 9 - 9 5 6 6 - 1 9 6 3 F B 9 1 8 F F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D a t e   P l a c e h o l d e r   4 " > < a : e x t L s t > < a : e x t   u r i = " { C D 1 A 5 0 A 9 - C 0 9 7 - 4 1 F B - A C F 2 - 9 1 1 0 D D E 6 5 F 6 2 } " > < a 1 6 : c r e a t i o n I d   x m l n s : a 1 6 = " h t t p : / / s c h e m a s . m i c r o s o f t . c o m / o f f i c e / d r a w i n g / 2 0 1 0 / m a i n "   i d = " { E 3 A 3 C 2 E C - E C C 5 - 4 6 7 4 - 9 D 1 9 - 9 C E 5 6 7 4 3 1 F 0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E 8 4 8 9 9 5 F - 7 B 8 D - 4 E 9 7 - 9 7 C C - F 9 5 5 2 1 D C 7 E E 9 } " > < p 1 4 : c r e a t i o n I d   x m l n s : p 1 4 = " h t t p : / / s c h e m a s . m i c r o s o f t . c o m / o f f i c e / p o w e r p o i n t / 2 0 1 0 / m a i n "   v a l = " 1 6 1 0 5 7 6 3 5 6 6 4 3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T i t l e   1 " > < a : e x t L s t > < a : e x t   u r i = " { B 8 4 2 B 7 9 8 - B 5 2 2 - 4 4 D 8 - 9 A 1 8 - D A C 9 6 9 F F D 9 F C } " > < a 1 6 : c r e a t i o n I d   x m l n s : a 1 6 = " h t t p : / / s c h e m a s . m i c r o s o f t . c o m / o f f i c e / d r a w i n g / 2 0 1 0 / m a i n "   i d = " { B F E C B A B 7 - 0 6 C 3 - 4 B D D - A 7 A 4 - 8 3 D 4 0 A 7 0 3 A 4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9 1 9 2 7 "   y = " 2 2 2 8 8 5 0 " / > < a : e x t   c x = " 6 9 4 2 8 0 2 "   c y = " 6 7 6 7 1 6 " / > < / a : x f r m > < a : p r s t G e o m   p r s t = " r e c t " > < a : a v L s t / > < / a : p r s t G e o m > < / p : s p P r > < p : t x B o d y > < a : b o d y P r   a n c h o r = " c t r "   r t l C o l = " 0 "   v e r t = " h o r z " / > < a : l s t S t y l e > < a : l v l 1 p P r   a l g n = " c t r "   l v l = " 0 " > < a : d e f R P r   b = " 1 "   d i r t y = " 0 "   l a n g = " e n - U S "   s z = " 4 0 0 0 "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3 "   n a m e = " S l i d e   N u m b e r   P l a c e h o l d e r   5 " > < a : e x t L s t > < a : e x t   u r i = " { 0 4 F F F B 4 6 - D A 1 E - 4 B 5 B - A F 7 E - 4 E 6 3 3 4 0 6 1 9 F 8 } " > < a 1 6 : c r e a t i o n I d   x m l n s : a 1 6 = " h t t p : / / s c h e m a s . m i c r o s o f t . c o m / o f f i c e / d r a w i n g / 2 0 1 0 / m a i n "   i d = " { 1 1 8 5 C 6 A 4 - D 4 2 3 - 4 6 F 7 - A F E D - A 0 0 E E 1 3 2 B 8 B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f a l s e "   i d = " 4 "   n a m e = " F o o t e r   P l a c e h o l d e r   4 " > < a : e x t L s t > < a : e x t   u r i = " { E E 5 4 6 5 C 7 - C 9 7 E - 4 9 3 5 - B 4 1 E - 3 F 4 1 C 9 6 5 9 D 1 0 } " > < a 1 6 : c r e a t i o n I d   x m l n s : a 1 6 = " h t t p : / / s c h e m a s . m i c r o s o f t . c o m / o f f i c e / d r a w i n g / 2 0 1 0 / m a i n "   i d = " { 1 4 3 6 9 F F C - E 8 C F - 4 D 4 9 - 9 0 5 F - D 1 2 D 7 4 8 5 A D 5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f a l s e "   i d = " 5 "   n a m e = " D a t e   P l a c e h o l d e r   3 " > < a : e x t L s t > < a : e x t   u r i = " { C 4 B 5 C A B 8 - E 6 6 A - 4 3 D D - B F 7 3 - C 6 D 1 E E 3 6 9 5 0 2 } " > < a 1 6 : c r e a t i o n I d   x m l n s : a 1 6 = " h t t p : / / s c h e m a s . m i c r o s o f t . c o m / o f f i c e / d r a w i n g / 2 0 1 0 / m a i n "   i d = " { 7 E 7 6 A 0 F 8 - 2 9 A 2 - 4 6 C 1 - B E E B - 6 2 C 0 3 9 8 D 6 B 6 0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9 5 8 B 6 F 8 2 - 7 9 1 6 - 4 1 5 8 - 9 C F 6 - 8 3 1 D 2 9 1 8 F 0 F A } " > < p 1 4 : c r e a t i o n I d   x m l n s : p 1 4 = " h t t p : / / s c h e m a s . m i c r o s o f t . c o m / o f f i c e / p o w e r p o i n t / 2 0 1 0 / m a i n "   v a l = " 1 6 1 0 5 7 6 3 5 6 6 4 6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0 6 B 9 3 3 6 2 - 6 1 7 6 - 4 5 A 8 - 8 D D 8 - F B E 4 0 6 8 7 0 B 5 F } " > < a 1 6 : c r e a t i o n I d   x m l n s : a 1 6 = " h t t p : / / s c h e m a s . m i c r o s o f t . c o m / o f f i c e / d r a w i n g / 2 0 1 0 / m a i n "   i d = " { F 2 7 6 E 9 F 8 - 5 C 6 D - 4 6 E 1 - 8 D A 1 - B 2 1 0 2 0 6 A E 8 5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3 7 4 6 D 5 B 5 - 8 2 2 3 - 4 8 9 2 - 9 D F 5 - D E F D A 2 C 8 0 6 9 8 } " > < a 1 6 : c r e a t i o n I d   x m l n s : a 1 6 = " h t t p : / / s c h e m a s . m i c r o s o f t . c o m / o f f i c e / d r a w i n g / 2 0 1 0 / m a i n "   i d = " { 1 D 5 5 8 E 7 6 - E C C E - 4 9 F 7 - B 6 8 E - C 5 3 E 5 C 6 6 B 1 A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D a t e   P l a c e h o l d e r   1 " > < a : e x t L s t > < a : e x t   u r i = " { D 0 9 8 A 9 5 2 - 6 5 E 0 - 4 3 7 C - A 8 F 7 - E C 4 2 E F 7 4 0 0 3 6 } " > < a 1 6 : c r e a t i o n I d   x m l n s : a 1 6 = " h t t p : / / s c h e m a s . m i c r o s o f t . c o m / o f f i c e / d r a w i n g / 2 0 1 0 / m a i n "   i d = " { F 0 6 A 0 D 3 8 - E A 7 2 - 4 B B C - A A D F - C A 6 8 8 7 5 4 7 B F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D 4 9 6 6 1 F 9 - 0 1 1 C - 4 0 9 C - B 3 B 8 - 0 8 D 4 7 4 B 9 4 1 F B } " > < p 1 4 : c r e a t i o n I d   x m l n s : p 1 4 = " h t t p : / / s c h e m a s . m i c r o s o f t . c o m / o f f i c e / p o w e r p o i n t / 2 0 1 0 / m a i n "   v a l = " 1 6 1 0 5 7 6 3 5 6 6 4 9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4 1 8 0 D 3 9 8 - D B E C - 4 1 7 B - B B 3 F - F 6 C C 6 D 2 3 A 5 F 6 } " > < a 1 6 : c r e a t i o n I d   x m l n s : a 1 6 = " h t t p : / / s c h e m a s . m i c r o s o f t . c o m / o f f i c e / d r a w i n g / 2 0 1 0 / m a i n "   i d = " { C A 7 A 1 3 B 4 - 2 C 6 F - 4 C 5 A - 9 2 2 4 - 8 B 6 2 6 B 0 4 5 8 C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E 4 E B 2 9 E C - 6 E C 2 - 4 4 6 D - B F 1 0 - 0 2 1 2 4 7 3 B F 6 0 4 } " > < a 1 6 : c r e a t i o n I d   x m l n s : a 1 6 = " h t t p : / / s c h e m a s . m i c r o s o f t . c o m / o f f i c e / d r a w i n g / 2 0 1 0 / m a i n "   i d = " { 9 D 9 4 B 4 D 2 - 4 E D 4 - 4 E F 8 - 9 4 0 A - 3 5 5 8 5 4 6 B A 0 2 1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3 7 7 6 7 5 8 "   y = " 1 3 4 1 4 3 9 " / > < a : e x t   c x = " 4 4 8 4 5 9 5 "   c y = " 3 0 0 0 3 7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D 8 5 0 5 7 A 1 - 2 A 8 D - 4 C E 6 - A A 9 E - A B 7 7 C 3 0 5 8 3 8 6 } " > < a 1 6 : c r e a t i o n I d   x m l n s : a 1 6 = " h t t p : / / s c h e m a s . m i c r o s o f t . c o m / o f f i c e / d r a w i n g / 2 0 1 0 / m a i n "   i d = " { B 5 E 8 E 5 B 3 - 9 3 5 6 - 4 0 A 3 - 8 6 3 1 - 7 7 3 A 0 D C 0 C B D 8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8 8 5 8 2 5 "   y = " 1 3 4 1 6 0 0 " / > < a : e x t   c x = " 2 8 2 2 3 9 9 "   c y = " 2 9 8 4 4 0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S l i d e   N u m b e r   P l a c e h o l d e r   3 " > < a : e x t L s t > < a : e x t   u r i = " { F 3 F C 3 5 7 7 - 4 F D A - 4 3 4 4 - A 4 9 A - 6 E A C 1 A 3 D 8 7 A A } " > < a 1 6 : c r e a t i o n I d   x m l n s : a 1 6 = " h t t p : / / s c h e m a s . m i c r o s o f t . c o m / o f f i c e / d r a w i n g / 2 0 1 0 / m a i n "   i d = " { 8 8 A 1 D F C F - 0 6 2 B - 4 A A B - B 8 0 A - F 9 4 7 0 A 6 4 C C 7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2 " > < a : e x t L s t > < a : e x t   u r i = " { 6 B 2 9 5 6 8 F - A 0 E 1 - 4 5 B A - A 6 5 8 - D 3 3 3 6 5 A E A 2 0 A } " > < a 1 6 : c r e a t i o n I d   x m l n s : a 1 6 = " h t t p : / / s c h e m a s . m i c r o s o f t . c o m / o f f i c e / d r a w i n g / 2 0 1 0 / m a i n "   i d = " { A 3 5 C A F 1 A - F A F 5 - 4 5 D A - A 3 7 E - 8 8 5 D 2 0 7 0 5 5 1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1 " > < a : e x t L s t > < a : e x t   u r i = " { 1 9 D 7 E 0 8 8 - 8 2 F E - 4 F A 0 - A 5 1 9 - D 9 C 3 E F B 9 9 3 1 1 } " > < a 1 6 : c r e a t i o n I d   x m l n s : a 1 6 = " h t t p : / / s c h e m a s . m i c r o s o f t . c o m / o f f i c e / d r a w i n g / 2 0 1 0 / m a i n "   i d = " { 3 A F 1 8 7 F 9 - 7 7 2 8 - 4 2 8 D - B B 9 A - E 3 2 1 7 7 A F B 3 1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2 F A F 3 5 C 3 - 9 D 1 8 - 4 A E D - 8 A 3 C - 6 9 7 3 0 E A 1 5 A 0 0 } " > < p 1 4 : c r e a t i o n I d   x m l n s : p 1 4 = " h t t p : / / s c h e m a s . m i c r o s o f t . c o m / o f f i c e / p o w e r p o i n t / 2 0 1 0 / m a i n "   v a l = " 1 6 1 0 5 7 6 3 5 6 6 5 2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p i c T x " > < p : c S l d   n a m e = " P i c t u r e   w i t h   C a p t i o n " > < p : b g > < p : b g P r > < a : g r a d F i l l   r o t W i t h S h a p e = " 1 " > < a : g s L s t > < a : g s   p o s = " 0 " > < a : s r g b C l r   v a l = " 5 5 1 2 4 f " / > < / a : g s > < a : g s   p o s = " 1 0 0 0 0 0 " > < a : s r g b C l r   v a l = " b d 2 b 5 b " / > < / a : g s > < / a : g s L s t > < a : l i n   a n g = " 3 3 6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" > < a : e x t L s t > < a : e x t   u r i = " { 9 C 4 7 1 E 6 3 - D 7 2 C - 4 7 5 B - 8 F E 4 - 2 7 2 C 8 2 4 E 7 F 5 B } " > < a 1 6 : c r e a t i o n I d   x m l n s : a 1 6 = " h t t p : / / s c h e m a s . m i c r o s o f t . c o m / o f f i c e / d r a w i n g / 2 0 1 0 / m a i n "   i d = " { 8 4 5 9 7 2 1 E - A A 9 8 - 4 D 7 9 - 9 E 3 6 - 6 C D 1 5 7 A D C 6 2 3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> < a : s o l i d F i l l > < a : s c h e m e C l r   v a l = " b g 1 " > < a : l u m M o d   v a l = " 7 5 0 0 0 " / > < / a : s c h e m e C l r > < / a : s o l i d F i l l > < / a : r P r > < a : t > & l t ; # & g t ; < / a : t > < / a : r > < a : e n d P a r a R P r   d i r t y = " 0 "   l a n g = " e n - U S " > < a : s o l i d F i l l > < a : s c h e m e C l r   v a l = " b g 1 " > < a : l u m M o d   v a l = " 7 5 0 0 0 " / > < / a : s c h e m e C l r > < / a : s o l i d F i l l > < / a : e n d P a r a R P r > < / a : p > < / p : t x B o d y > < / p : s p > < p : s p > < p : n v S p P r > < p : c N v P r   i d = " 3 "   n a m e = " " > < a : e x t L s t > < a : e x t   u r i = " { D 6 B 5 E A 5 D - 3 0 7 3 - 4 8 B 3 - 8 4 C 0 - 7 E 2 1 6 E 5 0 D 0 1 D } " > < a 1 6 : c r e a t i o n I d   x m l n s : a 1 6 = " h t t p : / / s c h e m a s . m i c r o s o f t . c o m / o f f i c e / d r a w i n g / 2 0 1 0 / m a i n "   i d = " { 2 0 3 0 B 6 9 1 - 1 2 2 5 - 4 3 4 E - A 7 5 E - 5 B 1 4 8 6 2 5 0 7 7 5 } " / > < / a : e x t > < / a : e x t L s t > < / p : c N v P r > < p : c N v S p P r / > < p : n v P r / > < / p : n v S p P r > < p : s p P r > < a : x f r m   f l i p H = " f a l s e "   f l i p V = " f a l s e "   r o t = " 0 " > < a : o f f   x = " - 1 4 4 1 2 "   y = " - 2 3 7 1 " / > < a : e x t   c x = " 9 1 5 5 8 5 7 "   c y = " 5 1 5 7 7 2 8 " / > < / a : x f r m > < a : p r s t G e o m   p r s t = " r e c t " > < a : a v L s t / > < / a : p r s t G e o m > < a : g r a d F i l l   r o t W i t h S h a p e = " 1 " > < a : g s L s t > < a : g s   p o s = " 0 " > < a : s c h e m e C l r   v a l = " b g 2 " > < a : l u m M o d   v a l = " 5 0 0 0 0 " / > < / a : s c h e m e C l r > < / a : g s > < a : g s   p o s = " 9 0 7 4 9 " > < a : s c h e m e C l r   v a l = " t x 2 " > < a : l u m M o d   v a l = " 9 0 0 0 0 " / > < a : l u m O f f   v a l = " 1 0 0 0 0 " / > < / a : s c h e m e C l r > < / a : g s > < a : g s   p o s = " 4 4 0 5 3 " > < a : s c h e m e C l r   v a l = " a c c e n t 3 " > < a : l u m M o d   v a l = " 5 0 0 0 0 " / > < / a : s c h e m e C l r > < / a : g s > < / a : g s L s t > < a : l i n   a n g = " 1 5 6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F 1 8 5 6 0 6 9 - 6 7 7 5 - 4 A 3 2 - B 2 9 8 - 2 1 3 9 0 2 5 F 3 4 6 D } " > < a 1 6 : c r e a t i o n I d   x m l n s : a 1 6 = " h t t p : / / s c h e m a s . m i c r o s o f t . c o m / o f f i c e / d r a w i n g / 2 0 1 0 / m a i n "   i d = " { A 4 A 4 5 F D C - 5 B 5 0 - 4 4 B B - 9 A D 2 - 3 F 2 0 3 E 7 E F 0 A 3 } " / > < / a : e x t > < / a : e x t L s t > < / p : c N v P r > < p : c N v S p P r / > < p : n v P r / > < / p : n v S p P r > < p : s p P r > < a : x f r m   f l i p H = " f a l s e "   f l i p V = " f a l s e "   r o t = " 0 " > < a : o f f   x = " 4 6 9 2 7 5 5 "   y = " - 1 4 2 2 8 " / > < a : e x t   c x = " 4 4 5 1 0 6 0 "   c y = " 5 1 7 9 0 7 0 " / > < / a : x f r m > < a : p r s t G e o m   p r s t = " r e c t " > < a : a v L s t / > < / a : p r s t G e o m > < a : g r a d F i l l   r o t W i t h S h a p e = " 1 " > < a : g s L s t > < a : g s   p o s = " 1 9 8 2 4 " > < a : s c h e m e C l r   v a l = " t x 1 " > < a : a l p h a   v a l = " 0 " / > < / a : s c h e m e C l r > < / a : g s > < a : g s   p o s = " 1 0 0 0 0 0 " > < a : s c h e m e C l r   v a l = " t x 1 " > < a : a l p h a   v a l = " 5 5 0 0 0 " / > < / a : s c h e m e C l r > < / a : g s > < / a : g s L s t > < a : l i n   a n g = " 2 0 4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0 6 7 3 5 F A D - 3 5 2 9 - 4 4 F F - 9 8 A 0 - 8 6 3 7 E E 8 F 7 B 9 1 } " > < a 1 6 : c r e a t i o n I d   x m l n s : a 1 6 = " h t t p : / / s c h e m a s . m i c r o s o f t . c o m / o f f i c e / d r a w i n g / 2 0 1 0 / m a i n "   i d = " { 6 2 7 2 4 0 4 3 - A 1 2 B - 4 4 F 8 - B 0 1 B - 0 0 C 0 1 8 E 3 6 4 6 4 } " / > < / a : e x t > < / a : e x t L s t > < / p : c N v P r > < p : c N v S p P r / > < p : n v P r / > < / p : n v S p P r > < p : s p P r > < a : x f r m   f l i p H = " f a l s e "   f l i p V = " f a l s e "   r o t = " 0 " > < a : o f f   x = " - 2 5 5 5 "   y = " 1 4 2 2 8 " / > < a : e x t   c x = " 4 4 5 1 0 6 0 "   c y = " 5 1 4 1 9 1 9 " / > < / a : x f r m > < a : p r s t G e o m   p r s t = " r e c t " > < a : a v L s t / > < / a : p r s t G e o m > < a : g r a d F i l l   r o t W i t h S h a p e = " 1 " > < a : g s L s t > < a : g s   p o s = " 3 3 9 2 1 " > < a : s c h e m e C l r   v a l = " t x 1 " > < a : a l p h a   v a l = " 0 " / > < / a : s c h e m e C l r > < / a : g s > < a : g s   p o s = " 1 0 0 0 0 0 " > < a : s c h e m e C l r   v a l = " t x 1 " > < a : a l p h a   v a l = " 5 5 0 0 0 " / > < / a : s c h e m e C l r > < / a : g s > < / a : g s L s t > < a : l i n   a n g = " 9 7 2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E D F 1 A 8 C C - C D 2 4 - 4 B 3 A - 8 F B E - 2 9 F A 4 8 B 6 B 4 2 E } " > < a 1 6 : c r e a t i o n I d   x m l n s : a 1 6 = " h t t p : / / s c h e m a s . m i c r o s o f t . c o m / o f f i c e / d r a w i n g / 2 0 1 0 / m a i n "   i d = " { D 9 0 D 1 C 0 2 - F C 3 0 - 4 A E 2 - A 3 4 8 - 7 0 8 C 5 6 4 9 C E D D } " / > < / a : e x t > < / a : e x t L s t > < / p : c N v P r > < p : c N v S p P r / > < p : n v P r / > < / p : n v S p P r > < p : s p P r > < a : x f r m   f l i p H = " f a l s e "   f l i p V = " f a l s e "   r o t = " 1 6 2 0 0 0 0 0 " > < a : o f f   x = " 4 7 2 5 6 3 5 "   y = " 7 5 5 7 3 2 " / > < a : e x t   c x = " 4 4 4 0 9 7 3 "   c y = " 4 3 6 2 5 8 6 " / > < / a : x f r m > < a : c u s t G e o m > < a : a v L s t / > < a : g d L s t / > < a : a h L s t / > < a : c x n L s t / > < a : r e c t   b = " b "   l = " 0 "   r = " r "   t = " 0 " / > < a : p a t h L s t > < a : p a t h   h = " 1 9 3 2 4 1 0 "   w = " 2 7 0 7 9 9 4 " > < a : m o v e T o > < a : p t   x = " 2 6 8 0 5 8 4 "   y = " 0 " / > < / a : m o v e T o > < a : l n T o > < a : p t   x = " 2 3 1 0 5 4 8 "   y = " 1 9 3 2 4 1 0 " / > < / a : l n T o > < a : l n T o > < a : p t   x = " 0 "   y = " 1 9 2 9 4 4 7 " / > < / a : l n T o > < a : c l o s e / > < / a : p a t h > < / a : p a t h L s t > < / a : c u s t G e o m > < a : g r a d F i l l   r o t W i t h S h a p e = " 1 " > < a : g s L s t > < a : g s   p o s = " 5 2 8 6 " > < a : s c h e m e C l r   v a l = " a c c e n t 6 " > < a : a l p h a   v a l = " 1 9 0 0 0 " / > < / a : s c h e m e C l r > < / a : g s > < a : g s   p o s = " 7 1 3 6 6 " > < a : s c h e m e C l r   v a l = " b g 1 " > < a : a l p h a   v a l = " 0 " / > < / a : s c h e m e C l r > < / a : g s > < / a : g s L s t > < a : l i n   a n g = " 1 6 8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3 D 1 3 0 F 9 4 - D 2 3 2 - 4 2 E E - 9 8 4 6 - D 7 4 3 2 4 A E 9 7 C F } " > < a 1 6 : c r e a t i o n I d   x m l n s : a 1 6 = " h t t p : / / s c h e m a s . m i c r o s o f t . c o m / o f f i c e / d r a w i n g / 2 0 1 0 / m a i n "   i d = " { 3 F B B 0 9 5 5 - 4 C 6 3 - 4 3 0 E - A F 6 E - 4 E C E 5 9 1 6 C 1 0 7 } " / > < / a : e x t > < / a : e x t L s t > < / p : c N v P r > < p : c N v S p P r / > < p : n v P r / > < / p : n v S p P r > < p : s p P r > < a : x f r m   f l i p H = " f a l s e "   f l i p V = " f a l s e "   r o t = " 0 " > < a : o f f   x = " 4 6 3 6 1 1 9 "   y = " - 3 8 1 0 0 " / > < a : e x t   c x = " 4 4 6 9 7 8 0 "   c y = " 3 8 8 4 3 4 1 " / > < / a : x f r m > < a : c u s t G e o m > < a : a v L s t / > < a : g d L s t / > < a : a h L s t / > < a : c x n L s t / > < a : r e c t   b = " b "   l = " 0 "   r = " r "   t = " 0 " / > < a : p a t h L s t > < a : p a t h   h = " 3 8 8 4 3 4 1 "   w = " 5 4 1 7 6 3 5 " > < a : m o v e T o > < a : p t   x = " 3 3 0 2 3 0 7 "   y = " 0 " / > < / a : m o v e T o > < a : l n T o > < a : p t   x = " 5 4 0 3 6 2 6 "   y = " 1 8 5 8 5 " / > < / a : l n T o > < a : l n T o > < a : p t   x = " 5 4 1 7 6 3 5 "   y = " 3 8 8 4 3 4 1 " / > < / a : l n T o > < a : l n T o > < a : p t   x = " 0 "   y = " 9 2 9 3 " / > < / a : l n T o > < a : c l o s e / > < / a : p a t h > < / a : p a t h L s t > < / a : c u s t G e o m > < a : g r a d F i l l   r o t W i t h S h a p e = " 1 " > < a : g s L s t > < a : g s   p o s = " 0 " > < a : s c h e m e C l r   v a l = " b g 1 " > < a : a l p h a   v a l = " 7 9 9 9 " / > < / a : s c h e m e C l r > < / a : g s > < a : g s   p o s = " 7 3 5 6 8 " > < a : s c h e m e C l r   v a l = " b g 1 " > < a : a l p h a   v a l = " 0 " / > < / a : s c h e m e C l r > < / a : g s > < / a : g s L s t > < a : l i n   a n g = "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" > < a : e x t L s t > < a : e x t   u r i = " { 7 E F 9 9 2 5 E - F B C B - 4 B 1 9 - A 3 A 5 - 9 4 4 3 6 8 C B E 2 E 8 } " > < a 1 6 : c r e a t i o n I d   x m l n s : a 1 6 = " h t t p : / / s c h e m a s . m i c r o s o f t . c o m / o f f i c e / d r a w i n g / 2 0 1 0 / m a i n "   i d = " { 7 F A 1 4 F 6 B - 1 D 2 A - 4 6 D 0 - 9 A D 2 - C 6 6 6 C B 5 E 0 1 0 1 } " / > < / a : e x t > < / a : e x t L s t > < / p : c N v P r > < p : c N v S p P r / > < p : n v P r / > < / p : n v S p P r > < p : s p P r > < a : x f r m   f l i p H = " f a l s e "   f l i p V = " f a l s e "   r o t = " 1 6 2 0 0 0 0 0 " > < a : o f f   x = " 4 7 4 4 6 0 6 "   y = " 7 5 5 7 3 2 " / > < a : e x t   c x = " 4 4 4 0 9 7 3 "   c y = " 4 3 6 2 5 8 6 " / > < / a : x f r m > < a : c u s t G e o m > < a : a v L s t / > < a : g d L s t / > < a : a h L s t / > < a : c x n L s t / > < a : r e c t   b = " b "   l = " 0 "   r = " r "   t = " 0 " / > < a : p a t h L s t > < a : p a t h   h = " 1 9 3 2 4 1 0 "   w = " 2 7 0 7 9 9 4 " > < a : m o v e T o > < a : p t   x = " 2 6 8 0 5 8 4 "   y = " 0 " / > < / a : m o v e T o > < a : l n T o > < a : p t   x = " 2 3 1 0 5 4 8 "   y = " 1 9 3 2 4 1 0 " / > < / a : l n T o > < a : l n T o > < a : p t   x = " 0 "   y = " 1 9 2 9 4 4 7 " / > < / a : l n T o > < a : c l o s e / > < / a : p a t h > < / a : p a t h L s t > < / a : c u s t G e o m > < a : g r a d F i l l   r o t W i t h S h a p e = " 1 " > < a : g s L s t > < a : g s   p o s = " 2 6 4 3 " > < a : s c h e m e C l r   v a l = " t x 2 " > < a : a l p h a   v a l = " 6 5 0 0 0 " / > < a : l u m M o d   v a l = " 9 0 0 0 0 " / > < a : l u m O f f   v a l = " 1 0 0 0 0 " / > < / a : s c h e m e C l r > < / a : g s > < a : g s   p o s = " 7 3 5 6 8 " > < a : s c h e m e C l r   v a l = " t x 2 " > < a : a l p h a   v a l = " 0 " / > < a : l u m M o d   v a l = " 7 5 0 0 0 " / > < a : l u m O f f   v a l = " 2 5 0 0 0 " / > < / a : s c h e m e C l r > < / a : g s > < / a : g s L s t > < a : l i n   a n g = " 1 0 8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C B A B 0 8 A 4 - 2 A 5 7 - 4 3 2 0 - B 8 A 9 - 8 F 1 F 5 1 9 3 D 9 F C } " > < a 1 6 : c r e a t i o n I d   x m l n s : a 1 6 = " h t t p : / / s c h e m a s . m i c r o s o f t . c o m / o f f i c e / d r a w i n g / 2 0 1 0 / m a i n "   i d = " { D 9 0 E 6 3 6 F - 8 3 4 7 - 4 4 8 9 - 9 6 E 5 - E D A C 6 B 3 C D 9 A 2 } " / > < / a : e x t > < / a : e x t L s t > < / p : c N v P r > < p : c N v S p P r / > < p : n v P r / > < / p : n v S p P r > < p : s p P r > < a : x f r m   f l i p H = " f a l s e "   f l i p V = " f a l s e "   r o t = " 5 4 0 0 0 0 0 " > < a : o f f   x = " 1 9 5 5 1 0 8 "   y = " - 1 9 8 3 5 9 1 " / > < a : e x t   c x = " 5 1 6 9 9 6 3 "   c y = " 9 1 0 8 0 9 1 " / > < / a : x f r m > < a : c u s t G e o m > < a : a v L s t / > < a : g d L s t / > < a : a h L s t / > < a : c x n L s t / > < a : r e c t   b = " b "   l = " 0 "   r = " r "   t = " 0 " / > < a : p a t h L s t > < a : p a t h   h = " 9 1 0 8 0 9 1 "   w = " 5 1 6 9 9 6 3 " > < a : m o v e T o > < a : p t   x = " 5 1 6 9 9 6 3 "   y = " 0 " / > < / a : m o v e T o > < a : l n T o > < a : p t   x = " 5 1 5 9 2 2 4 "   y = " 9 0 6 3 7 5 1 " / > < / a : l n T o > < a : l n T o > < a : p t   x = " 0 "   y = " 9 1 0 8 0 9 1 " / > < / a : l n T o > < a : c l o s e / > < / a : p a t h > < / a : p a t h L s t > < / a : c u s t G e o m > < a : g r a d F i l l   r o t W i t h S h a p e = " 1 " > < a : g s L s t > < a : g s   p o s = " 7 9 3 0 " > < a : s c h e m e C l r   v a l = " b g 2 " > < a : a l p h a   v a l = " 3 3 9 9 9 " / > < a : l u m M o d   v a l = " 5 0 0 0 0 " / > < / a : s c h e m e C l r > < / a : g s > < a : g s   p o s = " 4 5 3 7 4 " > < a : s c h e m e C l r   v a l = " b g 2 " > < a : a l p h a   v a l = " 5 0 0 0 " / > < a : l u m M o d   v a l = " 5 0 0 0 0 " / > < / a : s c h e m e C l r > < / a : g s > < / a : g s L s t > < a : l i n   a n g = " 3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6 D 5 7 A 0 1 A - 3 0 A B - 4 B 0 E - B 3 3 B - 0 0 A 6 A E 2 B 5 D A C } " > < a 1 6 : c r e a t i o n I d   x m l n s : a 1 6 = " h t t p : / / s c h e m a s . m i c r o s o f t . c o m / o f f i c e / d r a w i n g / 2 0 1 0 / m a i n "   i d = " { 8 E 0 9 D 4 9 9 - 8 B 6 D - 4 A 2 B - A E 2 7 - 3 B 7 D C C 3 4 3 D 5 E } " / > < / a : e x t > < / a : e x t L s t > < / p : c N v P r > < p : c N v S p P r / > < p : n v P r / > < / p : n v S p P r > < p : s p P r > < a : x f r m   f l i p H = " f a l s e "   f l i p V = " f a l s e "   r o t = " 5 4 0 0 0 0 0 " > < a : o f f   x = " 9 7 4 4 4 8 "   y = " - 9 7 2 2 6 1 " / > < a : e x t   c x = " 5 1 6 0 0 9 9 "   c y = " 7 1 1 4 1 0 7 " / > < / a : x f r m > < a : c u s t G e o m > < a : a v L s t / > < a : g d L s t / > < a : a h L s t / > < a : c x n L s t / > < a : r e c t   b = " b "   l = " 0 "   r = " r "   t = " 0 " / > < a : p a t h L s t > < a : p a t h   h = " 7 1 1 4 1 0 8 "   w = " 5 1 6 0 1 0 0 " > < a : m o v e T o > < a : p t   x = " 4 7 4 2 7 3 9 "   y = " 0 " / > < / a : m o v e T o > < a : l n T o > < a : p t   x = " 2 7 6 0 2 7 4 "   y = " 7 1 1 4 1 0 8 " / > < / a : l n T o > < a : l n T o > < a : p t   x = " 0 "   y = " 4 1 4 5 1 5 4 " / > < / a : l n T o > < a : c l o s e / > < / a : p a t h > < / a : p a t h L s t > < / a : c u s t G e o m > < a : g r a d F i l l   r o t W i t h S h a p e = " 1 " > < a : g s L s t > < a : g s   p o s = " 7 9 3 0 " > < a : s c h e m e C l r   v a l = " b g 2 " > < a : a l p h a   v a l = " 0 " / > < a : l u m M o d   v a l = " 5 0 0 0 0 " / > < / a : s c h e m e C l r > < / a : g s > < a : g s   p o s = " 5 6 8 2 8 " > < a : s c h e m e C l r   v a l = " b g 2 " > < a : a l p h a   v a l = " 7 9 9 9 " / > < a : l u m M o d   v a l = " 5 0 0 0 0 " / > < / a : s c h e m e C l r > < / a : g s > < / a : g s L s t > < a : l i n   a n g = " 9 8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9 9 A 2 1 5 2 C - B 3 5 2 - 4 1 6 F - 8 1 4 0 - 8 8 5 6 C A B 5 E 9 4 D } " > < a 1 6 : c r e a t i o n I d   x m l n s : a 1 6 = " h t t p : / / s c h e m a s . m i c r o s o f t . c o m / o f f i c e / d r a w i n g / 2 0 1 0 / m a i n "   i d = " { C 7 8 1 5 E 4 A - A 8 C 2 - 4 D 5 E - 8 3 2 A - 1 E 7 2 1 9 3 F 3 7 5 1 } " / > < / a : e x t > < / a : e x t L s t > < / p : c N v P r > < p : c N v S p P r / > < p : n v P r / > < / p : n v S p P r > < p : s p P r > < a : x f r m   f l i p H = " f a l s e "   f l i p V = " f a l s e "   r o t = " 5 4 0 0 0 0 0 " > < a : o f f   x = " 1 0 6 9 8 6 0 "   y = " 4 8 8 9 8 2 " / > < a : e x t   c x = " 4 1 5 4 7 9 7 "   c y = " 5 0 8 3 0 9 7 " / > < / a : x f r m > < a : c u s t G e o m > < a : a v L s t / > < a : g d L s t / > < a : a h L s t / > < a : c x n L s t / > < a : r e c t   b = " b "   l = " 0 "   r = " r "   t = " 0 " / > < a : p a t h L s t > < a : p a t h   h = " 5 0 8 3 0 9 8 "   w = " 4 1 5 4 7 9 7 " > < a : m o v e T o > < a : p t   x = " 1 6 3 8 3 5 4 "   y = " 0 " / > < / a : m o v e T o > < a : l n T o > < a : p t   x = " 4 1 5 4 7 9 7 "   y = " 2 8 7 4 1 7 7 " / > < / a : l n T o > < a : l n T o > < a : p t   x = " 0 "   y = " 5 0 8 3 0 9 8 " / > < / a : l n T o > < a : c l o s e / > < / a : p a t h > < / a : p a t h L s t > < / a : c u s t G e o m > < a : g r a d F i l l   r o t W i t h S h a p e = " 1 " > < a : g s L s t > < a : g s   p o s = " 7 9 3 0 " > < a : s c h e m e C l r   v a l = " t x 2 " > < a : a l p h a   v a l = " 3 6 0 0 0 " / > < a : l u m M o d   v a l = " 9 0 0 0 0 " / > < a : l u m O f f   v a l = " 1 0 0 0 0 " / > < / a : s c h e m e C l r > < / a : g s > < a : g s   p o s = " 5 6 8 2 8 " > < a : s c h e m e C l r   v a l = " t x 2 " > < a : a l p h a   v a l = " 0 " / > < a : l u m M o d   v a l = " 9 0 0 0 0 " / > < a : l u m O f f   v a l = " 1 0 0 0 0 " / > < / a : s c h e m e C l r > < / a : g s > < / a : g s L s t > < a : l i n   a n g = " 9 8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" > < a : e x t L s t > < a : e x t   u r i = " { 1 7 0 B A 0 2 D - 6 F 3 4 - 4 D D 2 - A 8 3 A - F 2 D 9 C 1 8 8 9 B 1 A } " > < a 1 6 : c r e a t i o n I d   x m l n s : a 1 6 = " h t t p : / / s c h e m a s . m i c r o s o f t . c o m / o f f i c e / d r a w i n g / 2 0 1 0 / m a i n "   i d = " { B 9 3 A 3 4 3 0 - E 4 E 6 - 4 9 9 D - 8 2 0 4 - 7 F 1 1 4 F 0 0 D 8 4 6 } " / > < / a : e x t > < / a : e x t L s t > < / p : c N v P r > < p : c N v S p P r / > < p : n v P r / > < / p : n v S p P r > < p : s p P r > < a : x f r m   f l i p H = " f a l s e "   f l i p V = " f a l s e "   r o t = " 0 " > < a : o f f   x = " 4 4 8 4 1 9 4 "   y = " - 3 3 3 9 6 " / > < a : e x t   c x = " 2 4 9 4 1 5 9 "   c y = " 2 0 2 5 6 2 5 " / > < / a : x f r m > < a : c u s t G e o m > < a : a v L s t / > < a : g d L s t / > < a : a h L s t / > < a : c x n L s t / > < a : r e c t   b = " b "   l = " 0 "   r = " r "   t = " 0 " / > < a : p a t h L s t > < a : p a t h   h = " 2 0 2 5 6 2 6 "   w = " 2 4 9 4 1 6 0 " > < a : m o v e T o > < a : p t   x = " 0 "   y = " 9 5 2 5 " / > < / a : m o v e T o > < a : l n T o > < a : p t   x = " 1 4 2 0 8 5 "   y = " 0 " / > < / a : l n T o > < a : l n T o > < a : p t   x = " 2 4 9 4 1 5 9 "   y = " 2 0 2 5 6 2 6 " / > < / a : l n T o > < a : c l o s e / > < / a : p a t h > < / a : p a t h L s t > < / a : c u s t G e o m > < a : s o l i d F i l l > < a : s c h e m e C l r   v a l = " a c c e n t 3 " > < a : a l p h a   v a l = " 1 3 9 9 9 " / > < a : l u m M o d   v a l = " 7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" > < a : e x t L s t > < a : e x t   u r i = " { 3 0 A 4 E E E A - 1 5 4 2 - 4 C 0 7 - 8 8 7 1 - 8 1 2 8 E 0 9 3 8 6 0 6 } " > < a 1 6 : c r e a t i o n I d   x m l n s : a 1 6 = " h t t p : / / s c h e m a s . m i c r o s o f t . c o m / o f f i c e / d r a w i n g / 2 0 1 0 / m a i n "   i d = " { 0 8 C A D 7 3 3 - 9 B 5 A - 4 1 9 9 - 9 F 0 6 - 1 1 2 5 4 2 D 1 7 F 6 D } " / > < / a : e x t > < / a : e x t L s t > < / p : c N v P r > < p : c N v S p P r / > < p : n v P r / > < / p : n v S p P r > < p : s p P r > < a : x f r m   f l i p H = " f a l s e "   f l i p V = " f a l s e "   r o t = " 0 " > < a : o f f   x = " - 1 2 2 3 8 "   y = " - 1 4 2 2 8 " / > < a : e x t   c x = " 7 1 9 9 6 7 5 "   c y = " 4 0 6 9 2 6 9 " / > < / a : x f r m > < a : c u s t G e o m > < a : a v L s t / > < a : g d L s t / > < a : a h L s t / > < a : c x n L s t / > < a : r e c t   b = " b "   l = " 0 "   r = " r "   t = " 0 " / > < a : p a t h L s t > < a : p a t h   h = " 4 0 6 9 2 7 0 "   w = " 7 1 9 9 6 7 5 " > < a : m o v e T o > < a : p t   x = " 0 "   y = " 1 8 9 7 1 " / > < / a : m o v e T o > < a : l n T o > < a : p t   x = " 1 9 9 3 1 4 "   y = " 0 " / > < / a : l n T o > < a : l n T o > < a : p t   x = " 7 1 9 9 6 7 6 "   y = " 4 0 6 9 2 7 0 " / > < / a : l n T o > < a : c l o s e / > < / a : p a t h > < / a : p a t h L s t > < / a : c u s t G e o m > < a : s o l i d F i l l > < a : s c h e m e C l r   v a l = " a c c e n t 3 " > < a : a l p h a   v a l = " 3 5 0 0 0 " / > < a : l u m M o d   v a l = " 5 0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" > < a : e x t L s t > < a : e x t   u r i = " { D 0 A 8 A D 8 E - F 1 7 D - 4 7 8 1 - B 7 2 5 - 9 A 2 A 0 3 B E 2 5 F 9 } " > < a 1 6 : c r e a t i o n I d   x m l n s : a 1 6 = " h t t p : / / s c h e m a s . m i c r o s o f t . c o m / o f f i c e / d r a w i n g / 2 0 1 0 / m a i n "   i d = " { A 9 F 4 5 8 9 6 - 0 3 8 7 - 4 F 8 3 - 8 F F A - B 4 B E 1 E 1 7 0 9 A E } " / > < / a : e x t > < / a : e x t L s t > < / p : c N v P r > < p : c N v S p P r / > < p : n v P r / > < / p : n v S p P r > < p : s p P r > < a : x f r m   f l i p H = " f a l s e "   f l i p V = " f a l s e "   r o t = " 0 " > < a : o f f   x = " 1 6 4 1 5 "   y = " 2 8 0 3 1 1 6 " / > < a : e x t   c x = " 2 8 6 4 6 1 4 "   c y = " 7 7 7 6 5 1 " / > < / a : x f r m > < a : c u s t G e o m > < a : a v L s t / > < a : g d L s t / > < a : a h L s t / > < a : c x n L s t / > < a : r e c t   b = " b "   l = " 0 "   r = " r "   t = " 0 " / > < a : p a t h L s t > < a : p a t h   h = " 7 7 7 6 5 1 "   w = " 2 8 6 4 6 1 4 " > < a : m o v e T o > < a : p t   x = " 0 "   y = " 9 4 6 9 7 " / > < / a : m o v e T o > < a : l n T o > < a : p t   x = " 9 4 8 5 "   y = " 0 " / > < / a : l n T o > < a : l n T o > < a : p t   x = " 2 8 6 4 6 1 4 "   y = " 7 7 7 6 5 1 " / > < / a : l n T o > < a : c l o s e / > < / a : p a t h > < / a : p a t h L s t > < / a : c u s t G e o m > < a : s o l i d F i l l > < a : s c h e m e C l r   v a l = " b g 1 " > < a : a l p h a   v a l = " 2 9 9 9 " / > < a : l u m M o d   v a l = " 8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" > < a : e x t L s t > < a : e x t   u r i = " { 5 0 2 6 0 B 5 4 - F 9 C 7 - 4 9 4 7 - 9 7 F 5 - 2 8 B 8 3 0 C D 4 0 6 6 } " > < a 1 6 : c r e a t i o n I d   x m l n s : a 1 6 = " h t t p : / / s c h e m a s . m i c r o s o f t . c o m / o f f i c e / d r a w i n g / 2 0 1 0 / m a i n "   i d = " { 7 5 F C 5 E 0 4 - C 4 3 F - 4 2 F C - A D F F - 5 1 B E E 7 4 3 0 A 6 4 } " / > < / a : e x t > < / a : e x t L s t > < / p : c N v P r > < p : c N v S p P r / > < p : n v P r / > < / p : n v S p P r > < p : s p P r > < a : x f r m   f l i p H = " t r u e "   f l i p V = " f a l s e "   r o t = " 0 " > < a : o f f   x = " 2 9 5 6 9 1 3 "   y = " 4 7 4 2 " / > < a : e x t   c x = " 2 0 6 7 8 3 4 "   c y = " 2 3 7 1 3 6 9 " / > < / a : x f r m > < a : c u s t G e o m > < a : a v L s t / > < a : g d L s t / > < a : a h L s t / > < a : c x n L s t / > < a : r e c t   b = " b "   l = " 0 "   r = " r "   t = " 0 " / > < a : p a t h L s t > < a : p a t h   h = " 2 3 7 1 3 7 0 "   w = " 2 0 6 7 8 3 4 " > < a : m o v e T o > < a : p t   x = " 1 9 4 4 5 2 3 "   y = " 0 " / > < / a : m o v e T o > < a : l n T o > < a : p t   x = " 2 0 6 7 8 3 4 "   y = " 9 4 8 5 " / > < / a : l n T o > < a : l n T o > < a : p t   x = " 0 "   y = " 2 3 7 1 3 6 9 " / > < / a : l n T o > < a : c l o s e / > < / a : p a t h > < / a : p a t h L s t > < / a : c u s t G e o m > < a : s o l i d F i l l > < a : s c h e m e C l r   v a l = " t x 1 " > < a : a l p h a   v a l = " 6 0 0 0 " / > < a : l u m M o d   v a l = " 9 5 0 0 0 " / > < a : l u m O f f   v a l = "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6 "   n a m e = " " > < a : e x t L s t > < a : e x t   u r i = " { 3 6 E E 3 8 8 C - E B F 3 - 4 2 B 9 - B 4 7 C - C 1 9 8 6 6 B A 0 E D E } " > < a 1 6 : c r e a t i o n I d   x m l n s : a 1 6 = " h t t p : / / s c h e m a s . m i c r o s o f t . c o m / o f f i c e / d r a w i n g / 2 0 1 0 / m a i n "   i d = " { E 4 0 3 5 0 C B - B F A 0 - 4 E 3 0 - 9 5 8 0 - A 2 0 D 3 6 C 5 3 4 4 1 } " / > < / a : e x t > < / a : e x t L s t > < / p : c N v P r > < p : c N v S p P r / > < p : n v P r / > < / p : n v S p P r > < p : s p P r > < a : x f r m   f l i p H = " f a l s e "   f l i p V = " f a l s e "   r o t = " 0 " > < a : o f f   x = " 6 4 1 9 1 1 2 "   y = " 2 4 5 1 9 9 6 " / > < a : e x t   c x = " 2 7 1 2 8 4 6 "   c y = " 2 7 0 3 4 0 0 " / > < / a : x f r m > < a : c u s t G e o m > < a : a v L s t / > < a : g d L s t / > < a : a h L s t / > < a : c x n L s t / > < a : r e c t   b = " b "   l = " 0 "   r = " r "   t = " 0 " / > < a : p a t h L s t > < a : p a t h   h = " 2 7 0 3 4 0 0 "   w = " 2 7 1 2 8 4 6 " > < a : m o v e T o > < a : p t   x = " 0 "   y = " 0 " / > < / a : m o v e T o > < a : l n T o > < a : p t   x = " 2 7 1 2 8 4 6 "   y = " 2 6 9 3 8 7 5 " / > < / a : l n T o > < a : l n T o > < a : p t   x = " 2 6 6 5 6 1 7 "   y = " 2 7 0 3 4 0 0 " / > < / a : l n T o > < a : c l o s e / > < / a : p a t h > < / a : p a t h L s t > < / a : c u s t G e o m > < a : s o l i d F i l l > < a : s c h e m e C l r   v a l = " a c c e n t 3 " > < a : a l p h a   v a l = " 5 2 9 9 9 " / > < a : l u m M o d   v a l = " 5 0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7 "   n a m e = " " > < a : e x t L s t > < a : e x t   u r i = " { 5 8 1 0 1 B 5 3 - 0 1 F E - 4 E 6 7 - 9 D C 5 - 7 2 D 8 0 3 2 D 9 6 C 2 } " > < a 1 6 : c r e a t i o n I d   x m l n s : a 1 6 = " h t t p : / / s c h e m a s . m i c r o s o f t . c o m / o f f i c e / d r a w i n g / 2 0 1 0 / m a i n "   i d = " { 0 A 1 1 E C 9 D - 8 9 4 9 - 4 4 7 D - A D 1 B - A 7 3 5 A A 8 A 9 1 9 E } " / > < / a : e x t > < / a : e x t L s t > < / p : c N v P r > < p : c N v S p P r / > < p : n v P r / > < / p : n v S p P r > < p : s p P r > < a : x f r m   f l i p H = " f a l s e "   f l i p V = " f a l s e "   r o t = " 0 " > < a : o f f   x = " - 1 2 0 4 0 "   y = " 2 8 7 1 7 2 8 " / > < a : e x t   c x = " 2 2 4 8 0 5 8 "   c y = " 2 2 6 4 6 5 7 " / > < / a : x f r m > < a : c u s t G e o m > < a : a v L s t / > < a : g d L s t / > < a : a h L s t / > < a : c x n L s t / > < a : r e c t   b = " b "   l = " 0 "   r = " r "   t = " 0 " / > < a : p a t h L s t > < a : p a t h   h = " 1 8 7 5 7 5 3 "   w = " 1 7 6 4 2 9 9 " > < a : m o v e T o > < a : p t   x = " 7 1 1 4 "   y = " 0 " / > < / a : m o v e T o > < a : l n T o > < a : p t   x = " 1 7 6 4 2 9 9 "   y = " 4 6 2 4 1 7 " / > < / a : l n T o > < a : l n T o > < a : p t   x = " 1 5 1 7 6 7 6 "   y = " 1 8 7 5 7 5 3 " / > < / a : l n T o > < a : l n T o > < a : p t   x = " 0 "   y = " 1 6 9 5 5 2 9 " / > < / a : l n T o > < a : c l o s e / > < / a : p a t h > < / a : p a t h L s t > < / a : c u s t G e o m > < a : g r a d F i l l   r o t W i t h S h a p e = " 1 " > < a : g s L s t > < a : g s   p o s = " 5 4 6 2 6 " > < a : s c h e m e C l r   v a l = " t x 2 " > < a : a l p h a   v a l = " 0 " / > < / a : s c h e m e C l r > < / a : g s > < a : g s   p o s = " 1 0 0 0 0 0 " > < a : s c h e m e C l r   v a l = " t x 2 " > < a : a l p h a   v a l = " 6 3 0 0 0 " / > < / a : s c h e m e C l r > < / a : g s > < / a : g s L s t > < a : l i n   a n g = " 1 5 0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8 "   n a m e = " " > < a : e x t L s t > < a : e x t   u r i = " { A 7 1 6 1 5 F 8 - A 8 7 4 - 4 3 9 6 - 9 6 8 5 - F 2 C 1 6 5 7 5 F B 1 4 } " > < a 1 6 : c r e a t i o n I d   x m l n s : a 1 6 = " h t t p : / / s c h e m a s . m i c r o s o f t . c o m / o f f i c e / d r a w i n g / 2 0 1 0 / m a i n "   i d = " { 8 B 9 F 3 2 D 6 - 4 2 A 6 - 4 E B E - 8 3 D C - F 4 9 8 8 A 8 4 9 7 5 4 } " / > < / a : e x t > < / a : e x t L s t > < / p : c N v P r > < p : c N v S p P r / > < p : n v P r / > < / p : n v S p P r > < p : s p P r > < a : x f r m   f l i p H = " f a l s e "   f l i p V = " f a l s e "   r o t = " 0 " > < a : o f f   x = " 2 8 0 5 0 2 7 "   y = " 3 6 5 6 6 5 1 " / > < a : e x t   c x = " 2 2 1 9 7 2 0 "   c y = " 1 4 7 0 3 6 7 " / > < / a : x f r m > < a : c u s t G e o m > < a : a v L s t / > < a : g d L s t / > < a : a h L s t / > < a : c x n L s t / > < a : r e c t   b = " b "   l = " 0 "   r = " r "   t = " 0 " / > < a : p a t h L s t > < a : p a t h   h = " 1 4 7 0 3 6 8 "   w = " 2 2 1 9 7 2 0 " > < a : m o v e T o > < a : p t   x = " 0 "   y = " 1 4 7 0 3 6 8 " / > < / a : m o v e T o > < a : l n T o > < a : p t   x = " 1 6 5 0 5 9 2 "   y = " 0 " / > < / a : l n T o > < a : l n T o > < a : p t   x = " 2 2 1 9 7 2 0 "   y = " 3 8 8 9 0 5 " / > < / a : l n T o > < a : c l o s e / > < / a : p a t h > < / a : p a t h L s t > < / a : c u s t G e o m > < a : g r a d F i l l   r o t W i t h S h a p e = " 1 " > < a : g s L s t > < a : g s   p o s = " 2 2 0 2 6 " > < a : s c h e m e C l r   v a l = " a c c e n t 5 " > < a : a l p h a   v a l = " 0 " / > < a : l u m M o d   v a l = " 5 0 0 0 0 " / > < / a : s c h e m e C l r > < / a : g s > < a : g s   p o s = " 9 5 5 9 5 " > < a : s c h e m e C l r   v a l = " a c c e n t 5 " > < a : a l p h a   v a l = " 3 7 0 0 0 " / > < a : l u m M o d   v a l = " 5 0 0 0 0 " / > < / a : s c h e m e C l r > < / a : g s > < / a : g s L s t > < a : l i n   a n g = " 7 7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9 "   n a m e = " " > < a : e x t L s t > < a : e x t   u r i = " { 5 A 4 E 6 A 5 5 - 7 D D 3 - 4 7 D 6 - 9 B 1 6 - D D 1 A 9 F 3 0 E 4 0 7 } " > < a 1 6 : c r e a t i o n I d   x m l n s : a 1 6 = " h t t p : / / s c h e m a s . m i c r o s o f t . c o m / o f f i c e / d r a w i n g / 2 0 1 0 / m a i n "   i d = " { 2 9 E 2 E F 2 1 - 6 9 3 2 - 4 7 F 2 - A 7 C B - 4 5 4 D E F 1 C B D F 0 } " / > < / a : e x t > < / a : e x t L s t > < / p : c N v P r > < p : c N v S p P r / > < p : n v P r / > < / p : n v S p P r > < p : s p P r > < a : x f r m   f l i p H = " f a l s e "   f l i p V = " f a l s e "   r o t = " 0 " > < a : o f f   x = " 1 2 3 0 5 5 6 "   y = " 3 4 5 7 4 5 6 " / > < a : e x t   c x = " 1 6 0 3 0 4 5 "   c y = " 1 6 6 9 4 4 4 " / > < / a : x f r m > < a : c u s t G e o m > < a : a v L s t / > < a : g d L s t / > < a : a h L s t / > < a : c x n L s t / > < a : r e c t   b = " b "   l = " 0 "   r = " r "   t = " 0 " / > < a : p a t h L s t > < a : p a t h   h = " 1 6 6 9 4 4 4 "   w = " 1 6 0 3 0 4 6 " > < a : m o v e T o > < a : p t   x = " 1 6 0 3 0 4 6 "   y = " 1 6 5 9 9 5 9 " / > < / a : m o v e T o > < a : l n T o > < a : p t   x = " 0 "   y = " 0 " / > < / a : l n T o > < a : l n T o > < a : p t   x = " 8 2 5 2 3 7 "   y = " 1 8 9 7 1 0 " / > < / a : l n T o > < a : c l o s e / > < / a : p a t h > < / a : p a t h L s t > < / a : c u s t G e o m > < a : g r a d F i l l   r o t W i t h S h a p e = " 1 " > < a : g s L s t > < a : g s   p o s = " 2 2 0 2 6 " > < a : s c h e m e C l r   v a l = " a c c e n t 1 " > < a : a l p h a   v a l = " 0 " / > < a : l u m M o d   v a l = " 5 0 0 0 0 " / > < / a : s c h e m e C l r > < / a : g s > < a : g s   p o s = " 9 5 5 9 5 " > < a : s c h e m e C l r   v a l = " a c c e n t 1 " > < a : a l p h a   v a l = " 7 9 0 0 0 " / > < a : l u m M o d   v a l = " 5 0 0 0 0 " / > < / a : s c h e m e C l r > < / a : g s > < / a : g s L s t > < a : l i n   a n g = " 7 7 4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0 "   n a m e = " " > < a : e x t L s t > < a : e x t   u r i = " { 0 6 F 1 C F 5 4 - D E 9 B - 4 C D 5 - 9 0 2 A - 5 2 1 F 6 C 0 E B E D A } " > < a 1 6 : c r e a t i o n I d   x m l n s : a 1 6 = " h t t p : / / s c h e m a s . m i c r o s o f t . c o m / o f f i c e / d r a w i n g / 2 0 1 0 / m a i n "   i d = " { 9 F B 1 5 7 9 E - 3 C F C - 4 C 1 0 - B 9 6 1 - 3 A 3 8 D A 8 D 1 0 F A } " / > < / a : e x t > < / a : e x t L s t > < / p : c N v P r > < p : c N v S p P r / > < p : n v P r / > < / p : n v S p P r > < p : s p P r > < a : x f r m   f l i p H = " f a l s e "   f l i p V = " f a l s e "   r o t = " 4 8 0 0 0 0 " > < a : o f f   x = " 7 3 9 0 6 3 8 "   y = " 2 0 4 3 1 9 4 " / > < a : e x t   c x = " 8 2 7 5 5 1 "   c y = " 1 1 1 6 5 9 2 " / > < / a : x f r m > < a : c u s t G e o m > < a : a v L s t / > < a : g d L s t / > < a : a h L s t / > < a : c x n L s t / > < a : r e c t   b = " b "   l = " 0 "   r = " r "   t = " 0 " / > < a : p a t h L s t > < a : p a t h   h = " 1 1 1 6 5 9 2 "   w = " 8 2 7 5 5 1 " > < a : m o v e T o > < a : p t   x = " 0 "   y = " 0 " / > < / a : m o v e T o > < a : l n T o > < a : p t   x = " 8 2 7 5 5 1 "   y = " 3 0 1 6 2 3 " / > < / a : l n T o > < a : l n T o > < a : p t   x = " 2 9 8 7 4 6 "   y = " 1 1 1 6 5 9 2 " / > < / a : l n T o > < a : c l o s e / > < / a : p a t h > < / a : p a t h L s t > < / a : c u s t G e o m > < a : s o l i d F i l l > < a : s c h e m e C l r   v a l = " a c c e n t 1 " > < a : a l p h a   v a l = " 1 3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1 "   n a m e = " " > < a : e x t L s t > < a : e x t   u r i = " { 5 F B 6 5 D A B - C B 6 8 - 4 A E 7 - B 3 5 2 - C 5 B 7 5 A 6 D 7 7 9 A } " > < a 1 6 : c r e a t i o n I d   x m l n s : a 1 6 = " h t t p : / / s c h e m a s . m i c r o s o f t . c o m / o f f i c e / d r a w i n g / 2 0 1 0 / m a i n "   i d = " { F 7 F 2 F 3 5 8 - 8 4 B C - 4 C D C - 9 A E F - B 1 4 A C 6 1 7 7 7 0 5 } " / > < / a : e x t > < / a : e x t L s t > < / p : c N v P r > < p : c N v S p P r / > < p : n v P r / > < / p : n v S p P r > < p : s p P r > < a : x f r m   f l i p H = " f a l s e "   f l i p V = " f a l s e "   r o t = " 2 1 0 0 0 0 0 " > < a : o f f   x = " 6 3 3 5 4 6 9 "   y = " 2 1 9 0 5 4 9 " / > < a : e x t   c x = " 1 4 0 2 6 5 4 "   c y = " 2 4 2 7 0 2 6 " / > < / a : x f r m > < a : c u s t G e o m > < a : a v L s t / > < a : g d L s t / > < a : a h L s t / > < a : c x n L s t / > < a : r e c t   b = " b "   l = " 0 "   r = " r "   t = " 0 " / > < a : p a t h L s t > < a : p a t h   h = " 2 4 2 7 0 2 7 "   w = " 1 4 0 2 6 5 5 " > < a : m o v e T o > < a : p t   x = " 0 "   y = " 2 4 2 7 0 2 7 " / > < / a : m o v e T o > < a : l n T o > < a : p t   x = " 1 3 6 4 0 2 2 "   y = " 0 " / > < / a : l n T o > < a : l n T o > < a : p t   x = " 1 4 0 2 6 5 5 "   y = " 4 5 8 5 4 " / > < / a : l n T o > < a : c l o s e / > < / a : p a t h > < / a : p a t h L s t > < / a : c u s t G e o m > < a : g r a d F i l l   r o t W i t h S h a p e = " 1 " > < a : g s L s t > < a : g s   p o s = " 0 " > < a : s c h e m e C l r   v a l = " a c c e n t 2 " > < a : a l p h a   v a l = " 0 " / > < a : l u m M o d   v a l = " 7 5 0 0 0 " / > < / a : s c h e m e C l r > < / a : g s > < a : g s   p o s = " 1 0 0 0 0 0 " > < a : s c h e m e C l r   v a l = " a c c e n t 2 " > < a : l u m M o d   v a l = " 7 5 0 0 0 " / > < / a : s c h e m e C l r > < / a : g s > < / a : g s L s t > < a : l i n   a n g = "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2 "   n a m e = " " > < a : e x t L s t > < a : e x t   u r i = " { 5 1 C C 9 1 1 6 - 7 B A B - 4 3 7 A - 8 2 7 9 - 4 A 8 2 9 4 4 2 0 D 1 8 } " > < a 1 6 : c r e a t i o n I d   x m l n s : a 1 6 = " h t t p : / / s c h e m a s . m i c r o s o f t . c o m / o f f i c e / d r a w i n g / 2 0 1 0 / m a i n "   i d = " { 9 6 D 4 0 7 4 1 - 7 8 D 7 - 4 B B 4 - B D C E - 9 7 3 9 1 C 5 A 7 F A 7 } " / > < / a : e x t > < / a : e x t L s t > < / p : c N v P r > < p : c N v S p P r / > < p : n v P r / > < / p : n v S p P r > < p : s p P r > < a : x f r m   f l i p H = " f a l s e "   f l i p V = " f a l s e "   r o t = " 0 " > < a : o f f   x = " 4 7 9 1 4 2 5 "   y = " 1 3 4 4 8 2 2 " / > < a : e x t   c x = " 1 3 0 8 9 9 5 "   c y = " 9 8 1 7 4 6 " / > < / a : x f r m > < a : c u s t G e o m > < a : a v L s t / > < a : g d L s t / > < a : a h L s t / > < a : c x n L s t / > < a : r e c t   b = " b "   l = " 0 "   r = " r "   t = " 0 " / > < a : p a t h L s t > < a : p a t h   h = " 1 5 7 4 5 8 9 "   w = " 2 2 1 0 1 1 6 " > < a : m o v e T o > < a : p t   x = " 0 "   y = " 0 " / > < / a : m o v e T o > < a : l n T o > < a : p t   x = " 2 2 1 0 1 1 6 "   y = " 2 8 4 5 6 " / > < / a : l n T o > < a : l n T o > < a : p t   x = " 8 1 5 7 5 1 "   y = " 1 5 7 4 5 8 9 " / > < / a : l n T o > < a : c l o s e / > < / a : p a t h > < / a : p a t h L s t > < / a : c u s t G e o m > < a : g r a d F i l l   r o t W i t h S h a p e = " 1 " > < a : g s L s t > < a : g s   p o s = " 0 " > < a : s c h e m e C l r   v a l = " t x 2 " > < a : a l p h a   v a l = " 4 5 0 0 0 " / > < a : l u m M o d   v a l = " 7 5 0 0 0 " / > < a : l u m O f f   v a l = " 2 5 0 0 0 " / > < / a : s c h e m e C l r > < / a : g s > < a : g s   p o s = " 6 4 7 5 8 " > < a : s c h e m e C l r   v a l = " t x 2 " > < a : a l p h a   v a l = " 0 " / > < a : l u m M o d   v a l = " 7 5 0 0 0 " / > < a : l u m O f f   v a l = " 2 5 0 0 0 " / > < / a : s c h e m e C l r > < / a : g s > < / a : g s L s t > < a : l i n   a n g = " 1 3 2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3 "   n a m e = " " > < a : e x t L s t > < a : e x t   u r i = " { A 7 5 1 6 0 F D - C B C A - 4 2 2 E - 9 3 1 6 - 2 D C 4 6 E D 0 0 1 4 4 } " > < a 1 6 : c r e a t i o n I d   x m l n s : a 1 6 = " h t t p : / / s c h e m a s . m i c r o s o f t . c o m / o f f i c e / d r a w i n g / 2 0 1 0 / m a i n "   i d = " { 1 F 6 A 9 B F D - D 9 0 4 - 4 D 3 C - 9 1 2 0 - D B 4 9 8 F 4 4 1 F 3 6 } " / > < / a : e x t > < / a : e x t L s t > < / p : c N v P r > < p : c N v S p P r / > < p : n v P r / > < / p : n v S p P r > < p : s p P r > < a : x f r m   f l i p H = " f a l s e "   f l i p V = " f a l s e "   r o t = " 0 " > < a : o f f   x = " 4 8 7 9 9 4 1 "   y = " 1 7 8 3 2 0 9 " / > < a : e x t   c x = " 3 2 8 0 7 9 "   c y = " 2 5 7 3 7 2 " / > < / a : x f r m > < a : c u s t G e o m > < a : a v L s t / > < a : g d L s t / > < a : a h L s t / > < a : c x n L s t / > < a : r e c t   b = " b "   l = " 0 "   r = " r "   t = " 0 " / > < a : p a t h L s t > < a : p a t h   h = " 1 5 7 4 5 8 9 "   w = " 2 2 1 0 1 1 6 " > < a : m o v e T o > < a : p t   x = " 0 "   y = " 0 " / > < / a : m o v e T o > < a : l n T o > < a : p t   x = " 2 2 1 0 1 1 6 "   y = " 2 8 4 5 6 " / > < / a : l n T o > < a : l n T o > < a : p t   x = " 8 1 5 7 5 1 "   y = " 1 5 7 4 5 8 9 " / > < / a : l n T o > < a : c l o s e / > < / a : p a t h > < / a : p a t h L s t > < / a : c u s t G e o m > < a : s o l i d F i l l > < a : s c h e m e C l r   v a l = " a c c e n t 2 " > < a : l u m M o d   v a l = " 7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4 "   n a m e = " T i t l e   1 " > < a : e x t L s t > < a : e x t   u r i = " { 4 0 2 2 B 5 D 4 - 2 9 3 B - 4 E 9 1 - B C 2 7 - 0 9 2 4 1 A 6 8 E 5 B 4 } " > < a 1 6 : c r e a t i o n I d   x m l n s : a 1 6 = " h t t p : / / s c h e m a s . m i c r o s o f t . c o m / o f f i c e / d r a w i n g / 2 0 1 0 / m a i n "   i d = " { 7 7 7 0 9 4 0 1 - 2 C 9 A - 4 5 C 7 - B F 6 D - 8 3 0 8 E 6 4 3 6 5 6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> < a : d e f R P r   d i r t y = " 0 "   l a n g = " e n - U S " > < a : s o l i d F i l l > < a : s r g b C l r   v a l = " f f f f f f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2 5 "   n a m e = " P i c t u r e   P l a c e h o l d e r   2 " > < a : e x t L s t > < a : e x t   u r i = " { 3 5 1 A 1 2 C E - 8 5 5 1 - 4 4 7 0 - B 5 A A - E D 8 2 A 3 C 1 E 4 5 3 } " > < a 1 6 : c r e a t i o n I d   x m l n s : a 1 6 = " h t t p : / / s c h e m a s . m i c r o s o f t . c o m / o f f i c e / d r a w i n g / 2 0 1 0 / m a i n "   i d = " { B 5 F B 8 9 2 1 - 1 3 E B - 4 0 3 0 - 9 6 D 0 - A 9 2 0 5 B F 1 8 2 8 0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5 0 2 7 3 0 2 "   y = " 1 3 5 2 5 5 0 " / > < a : e x t   c x = " 3 2 4 3 9 3 4 "   c y = " 2 9 6 4 8 2 4 " / > < / a : x f r m > < a : c u s t G e o m > < a : a v L s t / > < a : g d L s t / > < a : a h L s t / > < a : c x n L s t / > < a : r e c t   b = " b "   l = " 0 "   r = " r "   t = " 0 " / > < a : p a t h L s t > < a : p a t h   h = " 2 9 6 4 8 2 4 "   w = " 3 2 4 3 9 3 5 " > < a : m o v e T o > < a : p t   x = " 0 "   y = " 0 " / > < / a : m o v e T o > < a : l n T o > < a : p t   x = " 3 2 4 3 9 3 5 "   y = " 1 4 3 0 4 5 0 " / > < / a : l n T o > < a : l n T o > < a : p t   x = " 8 6 5 5 "   y = " 2 9 6 4 8 2 4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2 6 "   n a m e = " T e x t   P l a c e h o l d e r   3 " > < a : e x t L s t > < a : e x t   u r i = " { B 1 8 5 F C C D - D 1 F 4 - 4 0 4 0 - B F A 0 - 1 C 1 A F 9 A 1 A B F 8 } " > < a 1 6 : c r e a t i o n I d   x m l n s : a 1 6 = " h t t p : / / s c h e m a s . m i c r o s o f t . c o m / o f f i c e / d r a w i n g / 2 0 1 0 / m a i n "   i d = " { 2 F C D 9 6 E A - 4 3 7 B - 4 5 9 E - A 6 F E - 0 4 0 2 C E 0 A D A B 6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8 8 5 8 2 5 "   y = " 1 2 9 1 3 2 9 " / > < a : e x t   c x = " 3 5 9 8 1 7 1 "   c y = " 2 9 5 2 7 5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d i r t y = " 0 "   l a n g = " e n - U S " > < a : s o l i d F i l l > < a : s c h e m e C l r   v a l = " b g 1 " /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2 7 "   n a m e = " S l i d e   N u m b e r   P l a c e h o l d e r   4 " > < a : e x t L s t > < a : e x t   u r i = " { 4 A 8 C 1 8 D 5 - 4 8 E F - 4 B 0 7 - B 4 9 0 - A C C F 0 D C 7 5 0 E E } " > < a 1 6 : c r e a t i o n I d   x m l n s : a 1 6 = " h t t p : / / s c h e m a s . m i c r o s o f t . c o m / o f f i c e / d r a w i n g / 2 0 1 0 / m a i n "   i d = " { 7 E 5 E C E 4 2 - E F 4 5 - 4 E 0 8 - B C E 1 - 7 E A B F C 2 8 6 3 C C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2 8 "   n a m e = " F o o t e r   P l a c e h o l d e r   3 " > < a : e x t L s t > < a : e x t   u r i = " { B 0 E 6 3 A D 6 - A 7 7 A - 4 5 C F - A 9 C 2 - 0 5 E 2 B 3 6 0 2 5 6 1 } " > < a 1 6 : c r e a t i o n I d   x m l n s : a 1 6 = " h t t p : / / s c h e m a s . m i c r o s o f t . c o m / o f f i c e / d r a w i n g / 2 0 1 0 / m a i n "   i d = " { F 9 5 1 8 B C 5 - 4 0 4 B - 4 F 0 8 - A E 1 A - 4 0 5 D E C 3 6 E B C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2 9 "   n a m e = " D a t e   P l a c e h o l d e r   1 " > < a : e x t L s t > < a : e x t   u r i = " { 7 F C 7 D 0 D 2 - A 3 0 A - 4 7 F A - B 6 C 8 - B A B 4 C 7 D 2 A 4 2 A } " > < a 1 6 : c r e a t i o n I d   x m l n s : a 1 6 = " h t t p : / / s c h e m a s . m i c r o s o f t . c o m / o f f i c e / d r a w i n g / 2 0 1 0 / m a i n "   i d = " { 9 E 4 1 1 1 3 0 - 8 F A 5 - 4 A C 8 - B C D 7 - 6 C D C 2 0 A C 1 1 E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A A 3 D 8 E 5 A - E F 6 6 - 4 F 0 1 - 9 4 5 8 - 4 6 5 0 7 4 5 7 7 A 7 0 } " > < p 1 4 : c r e a t i o n I d   x m l n s : p 1 4 = " h t t p : / / s c h e m a s . m i c r o s o f t . c o m / o f f i c e / p o w e r p o i n t / 2 0 1 0 / m a i n "   v a l = " 1 6 1 0 5 7 6 3 5 6 6 5 6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R e l a t i o n s h i p   I d = " r I d 1 3 "   T a r g e t = " . . / t a g s / t a g 1 . x m l "   T y p e = " h t t p : / / s c h e m a s . o p e n x m l f o r m a t s . o r g / o f f i c e D o c u m e n t / 2 0 0 6 / r e l a t i o n s h i p s / t a g s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p a t t F i l l   p r s t = " p c t 5 " > < a : f g C l r > < a : s c h e m e C l r   v a l = " b g 2 " / > < / a : f g C l r > < a : b g C l r > < a : s c h e m e C l r   v a l = " b g 1 " / > < / a : b g C l r > < / a : p a t t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T i t l e   P l a c e h o l d e r   1 " > < a : e x t L s t > < a : e x t   u r i = " { B 5 7 E 3 7 0 9 - E 8 C 0 - 4 2 3 5 - 8 C E A - 1 F C 4 8 4 4 6 7 2 C F } " > < a 1 6 : c r e a t i o n I d   x m l n s : a 1 6 = " h t t p : / / s c h e m a s . m i c r o s o f t . c o m / o f f i c e / d r a w i n g / 2 0 1 0 / m a i n "   i d = " { 7 C 8 8 6 F 0 1 - D B C 6 - 4 3 A E - 8 8 3 0 - D 4 D F 5 6 B 8 9 0 9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8 5 8 2 5 "   y = " 1 9 6 6 4 5 " / > < a : e x t   c x = " 7 3 8 1 8 7 4 "   c y = " 9 9 9 6 1 2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3 "   n a m e = " T e x t   P l a c e h o l d e r   2 " > < a : e x t L s t > < a : e x t   u r i = " { 1 7 E 1 1 6 1 D - 9 0 1 F - 4 F B C - 9 9 2 E - 0 3 F 7 7 F E 4 D 5 4 2 } " > < a 1 6 : c r e a t i o n I d   x m l n s : a 1 6 = " h t t p : / / s c h e m a s . m i c r o s o f t . c o m / o f f i c e / d r a w i n g / 2 0 1 0 / m a i n "   i d = " { 8 F 2 C D 9 A 8 - 8 7 2 9 - 4 7 B C - 9 6 E D - E 3 2 9 C A F C D F 2 7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8 5 8 2 5 "   y = " 1 4 0 8 5 9 3 " / > < a : e x t   c x = " 7 3 8 1 8 7 4 "   c y = " 3 0 8 4 2 0 6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" > < a : e x t L s t > < a : e x t   u r i = " { 6 E 4 7 4 7 4 E - 0 4 B A - 4 E 8 C - B D 1 5 - B 3 C A 1 1 F 3 1 0 9 D } " > < a 1 6 : c r e a t i o n I d   x m l n s : a 1 6 = " h t t p : / / s c h e m a s . m i c r o s o f t . c o m / o f f i c e / d r a w i n g / 2 0 1 0 / m a i n "   i d = " { 7 6 5 6 B 8 D C - 1 D 8 2 - 4 F D 0 - B E 9 5 - 2 4 D 1 2 E 3 9 F A E 6 } " / > < / a : e x t > < / a : e x t L s t > < / p : c N v P r > < p : c N v S p P r / > < p : n v P r / > < / p : n v S p P r > < p : s p P r > < a : x f r m   f l i p H = " f a l s e "   f l i p V = " f a l s e "   r o t = " 0 " > < a : o f f   x = " 4 3 9 1 7 7 5 "   y = " - 3 3 1 9 9 " / > < a : e x t   c x = " 4 7 5 2 2 2 4 "   c y = " 3 0 1 6 3 8 2 " / > < / a : x f r m > < a : c u s t G e o m > < a : a v L s t / > < a : g d L s t / > < a : a h L s t / > < a : c x n L s t / > < a : r e c t   b = " b "   l = " 0 "   r = " r "   t = " 0 " / > < a : p a t h L s t > < a : p a t h   h = " 3 0 1 6 3 8 2 "   w = " 4 7 5 2 2 2 4 " > < a : m o v e T o > < a : p t   x = " 2 8 4 5 6 4 3 "   y = " 0 " / > < / a : m o v e T o > < a : l n T o > < a : p t   x = " 4 7 5 2 2 2 5 "   y = " 1 4 1 6 1 " / > < / a : l n T o > < a : l n T o > < a : p t   x = " 0 "   y = " 3 0 1 6 3 8 2 " / > < / a : l n T o > < a : c l o s e / > < / a : p a t h > < / a : p a t h L s t > < / a : c u s t G e o m > < a : g r a d F i l l   r o t W i t h S h a p e = " 1 " > < a : g s L s t > < a : g s   p o s = " 1 0 0 0 0 0 " > < a : s c h e m e C l r   v a l = " a c c e n t 4 " > < a : a l p h a   v a l = " 1 6 0 0 0 " / > < a : l u m M o d   v a l = " 2 0 0 0 0 " / > < a : l u m O f f   v a l = " 8 0 0 0 0 " / > < / a : s c h e m e C l r > < / a : g s > < a : g s   p o s = " 0 " > < a : s c h e m e C l r   v a l = " b g 1 " > < a : a l p h a   v a l = "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D D F E 2 2 7 D - D 5 9 9 - 4 7 4 1 - 8 E 4 3 - E E 2 7 A E B F 4 C 3 8 } " > < a 1 6 : c r e a t i o n I d   x m l n s : a 1 6 = " h t t p : / / s c h e m a s . m i c r o s o f t . c o m / o f f i c e / d r a w i n g / 2 0 1 0 / m a i n "   i d = " { C 8 9 0 5 6 7 0 - 3 C 2 7 - 4 5 F 0 - 8 F 3 1 - 0 8 2 7 C D 5 E F 0 A 5 } " / > < / a : e x t > < / a : e x t L s t > < / p : c N v P r > < p : c N v S p P r / > < p : n v P r / > < / p : n v S p P r > < p : s p P r > < a : x f r m   f l i p H = " f a l s e "   f l i p V = " f a l s e " > < a : o f f   x = " 6 2 4 9 2 7 9 "   y = " 0 " / > < a : e x t   c x = " 2 7 3 2 0 4 4 "   c y = " 2 2 2 9 0 8 7 " / > < / a : x f r m > < a : c u s t G e o m > < a : a v L s t / > < a : g d L s t / > < a : a h L s t / > < a : c x n L s t / > < a : r e c t   b = " b "   l = " 0 "   r = " r "   t = " 0 " / > < a : p a t h L s t > < a : p a t h   h = " 2 2 2 9 0 8 7 "   w = " 2 7 3 2 0 4 5 " > < a : m o v e T o > < a : p t   x = " 0 "   y = " 7 9 0 " / > < / a : m o v e T o > < a : l n T o > < a : p t   x = " 1 1 6 6 9 4 1 "   y = " 0 " / > < / a : l n T o > < a : l n T o > < a : p t   x = " 2 7 3 2 0 4 5 "   y = " 2 2 2 9 0 8 7 " / > < / a : l n T o > < a : c l o s e / > < / a : p a t h > < / a : p a t h L s t > < / a : c u s t G e o m > < a : g r a d F i l l   r o t W i t h S h a p e = " 1 " > < a : g s L s t > < a : g s   p o s = " 1 0 0 0 0 0 " > < a : s c h e m e C l r   v a l = " a c c e n t 4 " > < a : a l p h a   v a l = " 2 2 0 0 0 " / > < a : l u m M o d   v a l = " 2 0 0 0 0 " / > < a : l u m O f f   v a l = " 8 0 0 0 0 " / > < / a : s c h e m e C l r > < / a : g s > < a : g s   p o s = " 0 " > < a : s c h e m e C l r   v a l = " b g 1 " > < a : a l p h a   v a l = "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3 3 C E A E A 7 - 2 8 1 D - 4 2 4 C - 9 0 8 4 - 2 5 9 1 2 A C A 0 F 9 3 } " > < a 1 6 : c r e a t i o n I d   x m l n s : a 1 6 = " h t t p : / / s c h e m a s . m i c r o s o f t . c o m / o f f i c e / d r a w i n g / 2 0 1 0 / m a i n "   i d = " { 8 4 5 0 3 E D F - E 5 A 2 - 4 C D 8 - B 5 C 9 - 0 B 3 3 7 F B 9 3 D 2 4 } " / > < / a : e x t > < / a : e x t L s t > < / p : c N v P r > < p : c N v S p P r / > < p : n v P r / > < / p : n v S p P r > < p : s p P r > < a : x f r m   f l i p H = " f a l s e "   f l i p V = " f a l s e "   r o t = " 1 0 8 0 0 0 0 0 " > < a : o f f   x = " - 7 5 1 7 "   y = " - 6 2 8 7 " / > < a : e x t   c x = " 1 2 0 8 2 1 0 "   c y = " 8 1 5 3 2 3 " / > < / a : x f r m > < a : c u s t G e o m > < a : a v L s t / > < a : g d L s t / > < a : a h L s t / > < a : c x n L s t / > < a : r e c t   b = " b "   l = " 0 "   r = " r "   t = " 0 " / > < a : p a t h L s t > < a : p a t h   h = " 2 0 3 6 1 8 1 "   w = " 3 0 1 2 4 4 5 " > < a : m o v e T o > < a : p t   x = " 2 0 9 3 4 0 7 "   y = " 1 4 0 2 5 8 2 " / > < / a : m o v e T o > < a : l n T o > < a : p t   x = " 3 0 0 4 0 3 8 "   y = " 0 " / > < / a : l n T o > < a : l n T o > < a : p t   x = " 3 0 1 2 4 4 5 "   y = " 2 0 3 6 1 8 1 " / > < / a : l n T o > < a : l n T o > < a : p t   x = " 0 "   y = " 2 0 2 0 1 3 7 " / > < / a : l n T o > < a : c l o s e / > < / a : p a t h > < / a : p a t h L s t > < / a : c u s t G e o m > < a : g r a d F i l l   r o t W i t h S h a p e = " 1 " > < a : g s L s t > < a : g s   p o s = " 0 " > < a : s c h e m e C l r   v a l = " b g 2 " > < a : l u m M o d   v a l = " 5 0 0 0 0 " / > < / a : s c h e m e C l r > < / a : g s > < a : g s   p o s = " 9 0 7 4 9 " > < a : s c h e m e C l r   v a l = " t x 2 " > < a : l u m M o d   v a l = " 9 0 0 0 0 " / > < a : l u m O f f   v a l = " 1 0 0 0 0 " / > < / a : s c h e m e C l r > < / a : g s > < a : g s   p o s = " 4 4 0 5 3 " > < a : s c h e m e C l r   v a l = " a c c e n t 3 " > < a : l u m M o d   v a l = " 5 0 0 0 0 " / > < / a : s c h e m e C l r > < / a : g s > < / a : g s L s t > < a : l i n   a n g = " 1 5 6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3 7 6 D 6 5 E 8 - 8 7 1 A - 4 9 4 A - 8 3 5 5 - B A B 4 1 0 0 4 2 7 9 C } " > < a 1 6 : c r e a t i o n I d   x m l n s : a 1 6 = " h t t p : / / s c h e m a s . m i c r o s o f t . c o m / o f f i c e / d r a w i n g / 2 0 1 0 / m a i n "   i d = " { 9 2 F F F D A 4 - D F A 9 - 4 4 1 3 - 8 6 7 0 - 7 0 5 D 8 5 5 6 2 5 1 C } " / > < / a : e x t > < / a : e x t L s t > < / p : c N v P r > < p : c N v S p P r / > < p : n v P r / > < / p : n v S p P r > < p : s p P r > < a : x f r m   f l i p H = " f a l s e "   f l i p V = " f a l s e "   r o t = " 1 0 8 0 0 0 0 0 " > < a : o f f   x = " 3 8 8 1 "   y = " - 1 0 4 6 7 " / > < a : e x t   c x = " 6 9 4 0 1 1 "   c y = " 2 5 7 5 4 8 " / > < / a : x f r m > < a : c u s t G e o m > < a : a v L s t / > < a : g d L s t / > < a : a h L s t / > < a : c x n L s t / > < a : r e c t   b = " b "   l = " 0 "   r = " r "   t = " 0 " / > < a : p a t h L s t > < a : p a t h   h = " 3 5 2 2 5 1 "   w = " 9 4 9 2 0 5 " > < a : m o v e T o > < a : p t   x = " 4 6 0 1 4 1 "   y = " 0 " / > < / a : m o v e T o > < a : l n T o > < a : p t   x = " 9 4 9 2 0 5 "   y = " 3 3 1 3 1 7 " / > < / a : l n T o > < a : l n T o > < a : p t   x = " 6 5 6 1 2 8 "   y = " 3 5 2 2 5 1 " / > < / a : l n T o > < a : l n T o > < a : p t   x = " 0 "   y = " 3 4 3 8 4 2 " / > < / a : l n T o > < a : c l o s e / > < / a : p a t h > < / a : p a t h L s t > < / a : c u s t G e o m > < a : g r a d F i l l   r o t W i t h S h a p e = " 1 " > < a : g s L s t > < a : g s   p o s = " 1 0 0 0 0 0 " > < a : s c h e m e C l r   v a l = " a c c e n t 3 " > < a : a l p h a   v a l = " 8 7 0 0 0 " / > < / a : s c h e m e C l r > < / a : g s > < a : g s   p o s = " 0 " > < a : s c h e m e C l r   v a l = " a c c e n t 3 " > < a : a l p h a   v a l = " 0 " / > < a : l u m M o d   v a l = " 7 5 0 0 0 " / > < / a : s c h e m e C l r > < / a : g s > < / a : g s L s t > < a : l i n   a n g = " 9 3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" > < a : e x t L s t > < a : e x t   u r i = " { C E B 7 1 F F C - 6 4 B F - 4 7 2 2 - 9 4 2 5 - 2 0 D 0 9 2 6 F 4 8 4 7 } " > < a 1 6 : c r e a t i o n I d   x m l n s : a 1 6 = " h t t p : / / s c h e m a s . m i c r o s o f t . c o m / o f f i c e / d r a w i n g / 2 0 1 0 / m a i n "   i d = " { 1 A 5 D 2 B C 5 - 7 1 3 A - 4 E 4 F - A 9 0 2 - 1 2 B 8 B E B E B 3 5 1 } " / > < / a : e x t > < / a : e x t L s t > < / p : c N v P r > < p : c N v S p P r / > < p : n v P r / > < / p : n v S p P r > < p : s p P r > < a : x f r m   f l i p H = " f a l s e "   f l i p V = " f a l s e "   r o t = " 1 0 8 0 0 0 0 0 " > < a : o f f   x = " - 8 2 4 5 "   y = " - 6 2 1 " / > < a : e x t   c x = " 1 2 1 6 3 3 2 "   c y = " 8 1 7 0 5 0 " / > < / a : x f r m > < a : c u s t G e o m > < a : a v L s t / > < a : g d L s t / > < a : a h L s t / > < a : c x n L s t / > < a : r e c t   b = " b "   l = " 0 "   r = " r "   t = " 0 " / > < a : p a t h L s t > < a : p a t h   h = " 1 5 9 7 1 7 7 "   w = " 2 3 7 7 6 9 9 " > < a : m o v e T o > < a : p t   x = " 1 6 0 5 7 3 5 "   y = " 1 0 3 5 8 2 5 " / > < / a : m o v e T o > < a : l n T o > < a : p t   x = " 2 3 7 7 6 9 9 "   y = " 0 " / > < / a : l n T o > < a : l n T o > < a : p t   x = " 1 6 5 8 9 8 5 "   y = " 1 1 1 5 5 5 3 " / > < / a : l n T o > < a : l n T o > < a : p t   x = " 0 "   y = " 1 5 9 7 1 7 7 " / > < / a : l n T o > < a : c l o s e / > < / a : p a t h > < / a : p a t h L s t > < / a : c u s t G e o m > < a : s o l i d F i l l > < a : s c h e m e C l r   v a l = " a c c e n t 1 " /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4 1 5 E 3 5 C 6 - 8 A C A - 4 D 3 8 - 9 A 3 D - 6 E 6 C E 3 A 9 F 0 F A } " > < a 1 6 : c r e a t i o n I d   x m l n s : a 1 6 = " h t t p : / / s c h e m a s . m i c r o s o f t . c o m / o f f i c e / d r a w i n g / 2 0 1 0 / m a i n "   i d = " { 4 8 7 E D F 7 7 - 5 2 C 8 - 4 B 4 A - B 3 5 1 - F A E B 2 6 7 9 D 5 4 3 } " / > < / a : e x t > < / a : e x t L s t > < / p : c N v P r > < p : c N v S p P r / > < p : n v P r / > < / p : n v S p P r > < p : s p P r > < a : x f r m   f l i p H = " f a l s e "   f l i p V = " f a l s e "   r o t = " 1 0 8 0 0 0 0 0 " > < a : o f f   x = " - 2 9 4 1 8 "   y = " - 1 9 3 6 7 " / > < a : e x t   c x = " 1 8 4 1 1 4 5 "   c y = " 8 7 4 2 4 7 " / > < / a : x f r m > < a : c u s t G e o m > < a : a v L s t / > < a : g d L s t / > < a : a h L s t / > < a : c x n L s t / > < a : r e c t   b = " b "   l = " 0 "   r = " r "   t = " 0 " / > < a : p a t h L s t > < a : p a t h   h = " 8 7 4 2 4 8 "   w = " 1 8 4 1 1 4 5 " > < a : m o v e T o > < a : p t   x = " 1 2 4 7 5 0 2 "   y = " 4 2 5 9 6 1 " / > < / a : m o v e T o > < a : l n T o > < a : p t   x = " 1 8 4 1 1 4 5 "   y = " 0 " / > < / a : l n T o > < a : l n T o > < a : p t   x = " 1 4 4 0 7 9 3 "   y = " 5 5 5 9 0 4 " / > < / a : l n T o > < a : l n T o > < a : p t   x = " 5 5 5 5 8 5 "   y = " 8 6 8 4 2 1 " / > < / a : l n T o > < a : l n T o > < a : p t   x = " 0 "   y = " 8 7 4 2 4 8 " / > < / a : l n T o > < a : l n T o > < a : p t   x = " 9 2 4 1 7 9 "   y = " 3 2 8 0 3 9 " / > < / a : l n T o > < a : c l o s e / > < / a : p a t h > < / a : p a t h L s t > < / a : c u s t G e o m > < a : g r a d F i l l   r o t W i t h S h a p e = " 1 " > < a : g s L s t > < a : g s   p o s = " 1 4 9 7 8 " > < a : s c h e m e C l r   v a l = " a c c e n t 2 " > < a : a l p h a   v a l = " 5 0 0 0 " / > < a : l u m M o d   v a l = " 7 5 0 0 0 " / > < / a : s c h e m e C l r > < / a : g s > < a : g s   p o s = " 9 0 7 4 9 " > < a : s c h e m e C l r   v a l = " b g 2 " > < a : a l p h a   v a l = " 4 3 0 0 0 " / > < / a : s c h e m e C l r > < / a : g s > < / a : g s L s t > < a : l i n   a n g = " 1 4 8 2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7 A 2 8 B 4 C 0 - 8 1 F 4 - 4 7 D F - A 5 E 2 - A 0 B 4 A A 6 A D 8 1 5 } " > < a 1 6 : c r e a t i o n I d   x m l n s : a 1 6 = " h t t p : / / s c h e m a s . m i c r o s o f t . c o m / o f f i c e / d r a w i n g / 2 0 1 0 / m a i n "   i d = " { 1 4 F 9 4 1 F F - 5 2 C E - 4 3 1 B - 9 9 0 B - 4 0 4 5 0 8 6 B F 4 3 0 } " / > < / a : e x t > < / a : e x t L s t > < / p : c N v P r > < p : c N v S p P r / > < p : n v P r / > < / p : n v S p P r > < p : s p P r > < a : x f r m   f l i p H = " f a l s e "   f l i p V = " f a l s e "   r o t = " 1 0 8 0 0 0 0 0 " > < a : o f f   x = " 8 9 2 8 3 1 "   y = " 3 3 7 0 1 " / > < a : e x t   c x = " 6 7 3 1 4 8 "   c y = " 4 8 3 9 1 2 " / > < / a : x f r m > < a : c u s t G e o m > < a : a v L s t / > < a : g d L s t / > < a : a h L s t / > < a : c x n L s t / > < a : r e c t   b = " b "   l = " 0 "   r = " r "   t = " 0 " / > < a : p a t h L s t > < a : p a t h   h = " 4 8 3 9 1 3 "   w = " 6 7 3 1 4 9 " > < a : m o v e T o > < a : p t   x = " 0 "   y = " 3 7 7 0 0 0 " / > < / a : m o v e T o > < a : l n T o > < a : p t   x = " 3 9 8 6 0 4 "   y = " 4 8 3 9 1 3 " / > < / a : l n T o > < a : l n T o > < a : p t   x = " 6 1 2 8 5 0 "   y = " 4 2 9 2 5 4 " / > < / a : l n T o > < a : l n T o > < a : p t   x = " 6 7 3 1 4 9 "   y = " 0 " / > < / a : l n T o > < a : l n T o > < a : p t   x = " 3 4 9 8 2 5 "   y = " 1 8 6 0 5 2 " / > < / a : l n T o > < a : c l o s e / > < / a : p a t h > < / a : p a t h L s t > < / a : c u s t G e o m > < a : g r a d F i l l   r o t W i t h S h a p e = " 1 " > < a : g s L s t > < a : g s   p o s = " 1 4 9 7 8 " > < a : s r g b C l r   v a l = " c 6 2 6 5 e " > < a : a l p h a   v a l = " 2 2 0 0 0 " / > < / a : s r g b C l r > < / a : g s > < a : g s   p o s = " 9 0 7 4 9 " > < a : s r g b C l r   v a l = " b d 3 b 7 0 " > < a : a l p h a   v a l = " 0 " / > < / a : s r g b C l r > < / a : g s > < / a : g s L s t > < a : l i n   a n g = " 7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4 7 5 8 B C E D - E C A 1 - 4 C 9 C - 8 E 7 2 - D D F 4 7 5 2 C F 6 E 3 } " > < a 1 6 : c r e a t i o n I d   x m l n s : a 1 6 = " h t t p : / / s c h e m a s . m i c r o s o f t . c o m / o f f i c e / d r a w i n g / 2 0 1 0 / m a i n "   i d = " { 4 5 5 7 A 2 9 B - 4 2 8 9 - 4 9 D 3 - 8 A B 8 - B E 6 3 9 4 4 7 0 B E 3 } " / > < / a : e x t > < / a : e x t L s t > < / p : c N v P r > < p : c N v S p P r / > < p : n v P r / > < / p : n v S p P r > < p : s p P r > < a : x f r m   f l i p H = " f a l s e "   f l i p V = " f a l s e "   r o t = " 1 0 8 0 0 0 0 0 " > < a : o f f   x = " 3 9 1 7 6 8 "   y = " 9 0 4 4 9 " / > < a : e x t   c x = " 5 7 2 3 2 8 "   c y = " 4 3 7 1 3 9 " / > < / a : x f r m > < a : c u s t G e o m > < a : a v L s t / > < a : g d L s t / > < a : a h L s t / > < a : c x n L s t / > < a : r e c t   b = " b "   l = " 0 "   r = " r "   t = " 0 " / > < a : p a t h L s t > < a : p a t h   h = " 4 3 7 1 3 9 "   w = " 5 7 2 3 2 8 " > < a : m o v e T o > < a : p t   x = " 6 8 2 4 1 "   y = " 0 " / > < / a : m o v e T o > < a : l n T o > < a : p t   x = " 0 "   y = " 4 3 7 1 3 9 " / > < / a : l n T o > < a : c u b i c B e z T o > < a : p t   x = " 1 6 4 3 1 2 "   y = " 3 8 6 5 4 6 " / > < a : p t   x = " 4 1 8 6 1 7 "   y = " 2 9 3 4 9 9 " / > < a : p t   x = " 5 7 2 3 2 8 "   y = " 2 3 9 6 4 2 " / > < / a : c u b i c B e z T o > < a : l n T o > < a : p t   x = " 4 0 8 0 1 7 "   y = " 1 0 2 8 1 8 " / > < / a : l n T o > < a : c l o s e / > < / a : p a t h > < / a : p a t h L s t > < / a : c u s t G e o m > < a : g r a d F i l l   r o t W i t h S h a p e = " 1 " > < a : g s L s t > < a : g s   p o s = " 1 4 9 7 8 " > < a : s c h e m e C l r   v a l = " a c c e n t 2 " > < a : a l p h a   v a l = " 3 0 0 0 0 " / > < a : l u m M o d   v a l = " 7 5 0 0 0 " / > < / a : s c h e m e C l r > < / a : g s > < a : g s   p o s = " 7 3 1 2 8 " > < a : s c h e m e C l r   v a l = " a c c e n t 2 " > < a : a l p h a   v a l = " 1 3 0 0 0 " / > < a : l u m M o d   v a l = " 5 0 0 0 0 " / > < / a : s c h e m e C l r > < / a : g s > < / a : g s L s t > < a : l i n   a n g = " 4 5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" > < a : e x t L s t > < a : e x t   u r i = " { D C E 4 A D 3 8 - 7 C 6 D - 4 2 A 6 - 9 3 E 4 - 5 0 A 2 D 2 B 9 2 9 3 F } " > < a 1 6 : c r e a t i o n I d   x m l n s : a 1 6 = " h t t p : / / s c h e m a s . m i c r o s o f t . c o m / o f f i c e / d r a w i n g / 2 0 1 0 / m a i n "   i d = " { F B B D 7 D 0 4 - 6 9 F D - 4 9 2 A - A D 9 3 - 3 6 C F 7 3 4 9 2 E 4 5 } " / > < / a : e x t > < / a : e x t L s t > < / p : c N v P r > < p : c N v S p P r / > < p : n v P r / > < / p : n v S p P r > < p : s p P r > < a : x f r m   f l i p H = " f a l s e "   f l i p V = " f a l s e "   r o t = " 0 " > < a : o f f   x = " 6 7 8 3 1 0 8 "   y = " 3 5 6 2 7 7 8 " / > < a : e x t   c x = " 2 3 6 1 8 2 1 "   c y = " 1 5 9 3 8 0 0 " / > < / a : x f r m > < a : c u s t G e o m > < a : a v L s t / > < a : g d L s t / > < a : a h L s t / > < a : c x n L s t / > < a : r e c t   b = " b "   l = " 0 "   r = " r "   t = " 0 " / > < a : p a t h L s t > < a : p a t h   h = " 2 0 3 6 1 8 1 "   w = " 3 0 1 2 4 4 5 " > < a : m o v e T o > < a : p t   x = " 2 0 9 3 4 0 7 "   y = " 1 4 0 2 5 8 2 " / > < / a : m o v e T o > < a : l n T o > < a : p t   x = " 3 0 0 4 0 3 8 "   y = " 0 " / > < / a : l n T o > < a : l n T o > < a : p t   x = " 3 0 1 2 4 4 5 "   y = " 2 0 3 6 1 8 1 " / > < / a : l n T o > < a : l n T o > < a : p t   x = " 0 "   y = " 2 0 2 0 1 3 7 " / > < / a : l n T o > < a : c l o s e / > < / a : p a t h > < / a : p a t h L s t > < / a : c u s t G e o m > < a : g r a d F i l l   r o t W i t h S h a p e = " 1 " > < a : g s L s t > < a : g s   p o s = " 0 " > < a : s c h e m e C l r   v a l = " b g 2 " > < a : l u m M o d   v a l = " 5 0 0 0 0 " / > < / a : s c h e m e C l r > < / a : g s > < a : g s   p o s = " 9 0 7 4 9 " > < a : s c h e m e C l r   v a l = " t x 2 " > < a : l u m M o d   v a l = " 9 0 0 0 0 " / > < a : l u m O f f   v a l = " 1 0 0 0 0 " / > < / a : s c h e m e C l r > < / a : g s > < a : g s   p o s = " 4 4 0 5 3 " > < a : s c h e m e C l r   v a l = " a c c e n t 3 " > < a : l u m M o d   v a l = " 7 5 0 0 0 " / > < / a : s c h e m e C l r > < / a : g s > < / a : g s L s t > < a : l i n   a n g = " 1 5 6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" > < a : e x t L s t > < a : e x t   u r i = " { C B 5 A 6 A B 0 - F 7 0 D - 4 A F 8 - 8 A C B - 4 4 0 F 8 9 B 7 8 2 6 9 } " > < a 1 6 : c r e a t i o n I d   x m l n s : a 1 6 = " h t t p : / / s c h e m a s . m i c r o s o f t . c o m / o f f i c e / d r a w i n g / 2 0 1 0 / m a i n "   i d = " { F B 0 C C A 4 8 - 9 5 3 C - 4 F 0 F - B 1 F 9 - 5 9 B 6 8 8 9 F 5 E 4 4 } " / > < / a : e x t > < / a : e x t L s t > < / p : c N v P r > < p : c N v S p P r / > < p : n v P r / > < / p : n v S p P r > < p : s p P r > < a : x f r m   f l i p H = " f a l s e "   f l i p V = " f a l s e "   r o t = " 0 " > < a : o f f   x = " 7 7 6 5 9 8 6 "   y = " 4 6 6 1 2 8 9 " / > < a : e x t   c x = " 1 3 8 1 0 1 6 "   c y = " 4 9 8 0 1 5 " / > < / a : x f r m > < a : c u s t G e o m > < a : a v L s t / > < a : g d L s t / > < a : a h L s t / > < a : c x n L s t / > < a : r e c t   b = " b "   l = " 0 "   r = " r "   t = " 0 " / > < a : p a t h L s t > < a : p a t h   h = " 4 9 8 0 1 6 "   w = " 1 3 8 1 0 1 6 " > < a : m o v e T o > < a : p t   x = " 6 5 7 6 6 1 "   y = " 0 " / > < / a : m o v e T o > < a : l n T o > < a : p t   x = " 1 3 7 3 1 3 9 "   y = " 2 0 2 3 5 7 " / > < / a : l n T o > < a : l n T o > < a : p t   x = " 1 3 8 1 0 1 6 "   y = " 4 9 8 0 1 6 " / > < / a : l n T o > < a : l n T o > < a : p t   x = " 0 "   y = " 4 9 1 4 3 9 " / > < / a : l n T o > < a : c l o s e / > < / a : p a t h > < / a : p a t h L s t > < / a : c u s t G e o m > < a : g r a d F i l l   r o t W i t h S h a p e = " 1 " > < a : g s L s t > < a : g s   p o s = " 1 0 0 0 0 0 " > < a : s c h e m e C l r   v a l = " t x 2 " > < a : a l p h a   v a l = " 4 8 0 0 0 " / > < a : l u m M o d   v a l = " 9 0 0 0 0 " / > < a : l u m O f f   v a l = " 1 0 0 0 0 " / > < / a : s c h e m e C l r > < / a : g s > < a : g s   p o s = " 0 " > < a : s c h e m e C l r   v a l = " a c c e n t 3 " > < a : a l p h a   v a l = " 0 " / > < / a : s c h e m e C l r > < / a : g s > < / a : g s L s t > < a : l i n   a n g = " 9 3 6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" > < a : e x t L s t > < a : e x t   u r i = " { 2 0 5 9 1 7 E E - C 6 1 D - 4 A 8 6 - A 7 9 F - F 4 E F 1 1 E 6 2 2 7 F } " > < a 1 6 : c r e a t i o n I d   x m l n s : a 1 6 = " h t t p : / / s c h e m a s . m i c r o s o f t . c o m / o f f i c e / d r a w i n g / 2 0 1 0 / m a i n "   i d = " { B F D D 4 1 8 3 - A 4 4 C - 4 7 2 5 - 8 4 C 4 - 9 8 F 6 3 7 C 8 F 9 8 7 } " / > < / a : e x t > < / a : e x t L s t > < / p : c N v P r > < p : c N v S p P r / > < p : n v P r / > < / p : n v S p P r > < p : s p P r > < a : x f r m   f l i p H = " f a l s e "   f l i p V = " f a l s e "   r o t = " 0 " > < a : o f f   x = " 6 7 6 8 6 5 4 "   y = " 3 5 4 8 3 2 4 " / > < a : e x t   c x = " 2 3 7 7 6 9 8 "   c y = " 1 5 9 7 1 7 7 " / > < / a : x f r m > < a : c u s t G e o m > < a : a v L s t / > < a : g d L s t / > < a : a h L s t / > < a : c x n L s t / > < a : r e c t   b = " b "   l = " 0 "   r = " r "   t = " 0 " / > < a : p a t h L s t > < a : p a t h   h = " 1 5 9 7 1 7 7 "   w = " 2 3 7 7 6 9 9 " > < a : m o v e T o > < a : p t   x = " 1 6 2 4 7 8 5 "   y = " 1 0 7 3 9 2 5 " / > < / a : m o v e T o > < a : l n T o > < a : p t   x = " 2 3 7 7 6 9 9 "   y = " 0 " / > < / a : l n T o > < a : l n T o > < a : p t   x = " 1 6 5 8 9 8 5 "   y = " 1 1 1 5 5 5 3 " / > < / a : l n T o > < a : l n T o > < a : p t   x = " 0 "   y = " 1 5 9 7 1 7 7 " / > < / a : l n T o > < a : c l o s e / > < / a : p a t h > < / a : p a t h L s t > < / a : c u s t G e o m > < a : s o l i d F i l l > < a : s c h e m e C l r   v a l = " a c c e n t 1 " > < a : l u m M o d   v a l = " 7 5 0 0 0 " / > < / a : s c h e m e C l r > < / a : s o l i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" > < a : e x t L s t > < a : e x t   u r i = " { 1 A E A B 7 A 0 - 5 7 9 F - 4 2 6 1 - 9 2 A 6 - 2 C C 3 B E C C 4 E 0 6 } " > < a 1 6 : c r e a t i o n I d   x m l n s : a 1 6 = " h t t p : / / s c h e m a s . m i c r o s o f t . c o m / o f f i c e / d r a w i n g / 2 0 1 0 / m a i n "   i d = " { 9 3 E C 3 E 7 3 - F 9 7 5 - 4 6 3 6 - 8 7 7 7 - 2 A E 8 A 9 7 A D D E 6 } " / > < / a : e x t > < / a : e x t L s t > < / p : c N v P r > < p : c N v S p P r / > < p : n v P r / > < / p : n v S p P r > < p : s p P r > < a : x f r m   f l i p H = " f a l s e "   f l i p V = " f a l s e "   r o t = " 0 " > < a : o f f   x = " 6 0 5 1 7 3 4 "   y = " 3 7 2 2 7 3 3 " / > < a : e x t   c x = " 2 9 9 7 0 9 4 "   c y = " 1 4 2 3 1 7 7 " / > < / a : x f r m > < a : c u s t G e o m > < a : a v L s t / > < a : g d L s t / > < a : a h L s t / > < a : c x n L s t / > < a : r e c t   b = " b "   l = " 0 "   r = " r "   t = " 0 " / > < a : p a t h L s t > < a : p a t h   h = " 1 4 2 3 1 7 7 "   w = " 2 9 9 7 0 9 5 " > < a : m o v e T o > < a : p t   x = " 2 0 3 0 7 3 7 "   y = " 6 9 3 3 9 7 " / > < / a : m o v e T o > < a : l n T o > < a : p t   x = " 2 9 9 7 0 9 5 "   y = " 0 " / > < / a : l n T o > < a : l n T o > < a : p t   x = " 2 3 4 5 3 8 5 "   y = " 9 0 4 9 2 4 " / > < / a : l n T o > < a : l n T o > < a : p t   x = " 7 4 9 3 5 3 "   y = " 1 4 2 3 1 7 7 " / > < / a : l n T o > < a : l n T o > < a : p t   x = " 0 "   y = " 1 4 2 3 1 3 8 " / > < / a : l n T o > < a : l n T o > < a : p t   x = " 1 5 0 4 4 1 8 "   y = " 5 3 3 9 9 6 " / > < / a : l n T o > < a : c l o s e / > < / a : p a t h > < / a : p a t h L s t > < / a : c u s t G e o m > < a : g r a d F i l l   r o t W i t h S h a p e = " 1 " > < a : g s L s t > < a : g s   p o s = " 1 4 9 7 8 " > < a : s c h e m e C l r   v a l = " a c c e n t 2 " > < a : a l p h a   v a l = " 5 0 0 0 " / > < a : l u m M o d   v a l = " 7 5 0 0 0 " / > < / a : s c h e m e C l r > < / a : g s > < a : g s   p o s = " 9 0 7 4 9 " > < a : s c h e m e C l r   v a l = " a c c e n t 2 " > < a : a l p h a   v a l = " 4 3 0 0 0 " / > < a : l u m M o d   v a l = " 2 0 0 0 0 " / > < a : l u m O f f   v a l = " 8 0 0 0 0 " / > < / a : s c h e m e C l r > < / a : g s > < / a : g s L s t > < a : l i n   a n g = " 1 4 8 2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6 "   n a m e = " " > < a : e x t L s t > < a : e x t   u r i = " { B 7 C C 3 E E 0 - 4 5 2 C - 4 9 7 1 - B 8 5 A - 5 1 5 7 7 1 1 1 1 2 A 6 } " > < a 1 6 : c r e a t i o n I d   x m l n s : a 1 6 = " h t t p : / / s c h e m a s . m i c r o s o f t . c o m / o f f i c e / d r a w i n g / 2 0 1 0 / m a i n "   i d = " { B F 8 A 6 2 0 5 - D F E 1 - 4 6 1 6 - B D 9 E - 5 1 9 F B 3 E 7 B 6 E 0 } " / > < / a : e x t > < / a : e x t L s t > < / p : c N v P r > < p : c N v S p P r / > < p : n v P r / > < / p : n v S p P r > < p : s p P r > < a : x f r m   f l i p H = " f a l s e "   f l i p V = " f a l s e "   r o t = " 0 " > < a : o f f   x = " 7 5 4 2 6 2 9 "   y = " 4 2 5 5 5 1 3 " / > < a : e x t   c x = " 8 2 0 5 7 4 "   c y = " 6 0 5 7 2 6 " / > < / a : x f r m > < a : c u s t G e o m > < a : a v L s t / > < a : g d L s t / > < a : a h L s t / > < a : c x n L s t / > < a : r e c t   b = " b "   l = " 0 "   r = " r "   t = " 0 " / > < a : p a t h L s t > < a : p a t h   h = " 6 0 5 7 2 6 "   w = " 8 2 0 5 7 5 " > < a : m o v e T o > < a : p t   x = " 0 "   y = " 0 " / > < / a : m o v e T o > < a : l n T o > < a : p t   x = " 2 5 8 8 5 "   y = " 6 0 5 7 2 6 " / > < / a : l n T o > < a : c u b i c B e z T o > < a : p t   x = " 2 9 3 3 5 8 "   y = " 5 2 3 3 6 9 " / > < a : p t   x = " 5 7 0 3 5 7 "   y = " 4 6 2 2 6 5 " / > < a : p t   x = " 8 2 0 5 7 5 "   y = " 3 7 4 5 9 4 " / > < / a : c u b i c B e z T o > < a : l n T o > < a : p t   x = " 5 5 3 1 0 1 "   y = " 1 6 7 3 7 2 " / > < / a : l n T o > < a : c l o s e / > < / a : p a t h > < / a : p a t h L s t > < / a : c u s t G e o m > < a : g r a d F i l l   r o t W i t h S h a p e = " 1 " > < a : g s L s t > < a : g s   p o s = " 1 4 9 7 8 " > < a : s c h e m e C l r   v a l = " b g 2 " > < a : a l p h a   v a l = " 3 0 0 0 0 " / > < a : l u m M o d   v a l = " 5 0 0 0 0 " / > < / a : s c h e m e C l r > < / a : g s > < a : g s   p o s = " 7 3 1 2 8 " > < a : s c h e m e C l r   v a l = " a c c e n t 2 " > < a : a l p h a   v a l = " 1 3 0 0 0 " / > < a : l u m M o d   v a l = " 7 5 0 0 0 " / > < / a : s c h e m e C l r > < / a : g s > < / a : g s L s t > < a : l i n   a n g = " 4 5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7 "   n a m e = " " > < a : e x t L s t > < a : e x t   u r i = " { E A A 6 6 C A F - D 7 E 4 - 4 5 4 2 - 9 3 A 4 - A 4 7 C F E 8 0 5 7 4 5 } " > < a 1 6 : c r e a t i o n I d   x m l n s : a 1 6 = " h t t p : / / s c h e m a s . m i c r o s o f t . c o m / o f f i c e / d r a w i n g / 2 0 1 0 / m a i n "   i d = " { B 2 2 F F A 2 6 - 7 4 3 D - 4 A F F - B 4 4 8 - A 3 3 4 B 4 5 A 2 C 2 6 } " / > < / a : e x t > < / a : e x t L s t > < / p : c N v P r > < p : c N v S p P r / > < p : n v P r / > < / p : n v S p P r > < p : s p P r > < a : x f r m   f l i p H = " f a l s e "   f l i p V = " f a l s e "   r o t = " 0 " > < a : o f f   x = " 6 4 5 1 7 6 8 "   y = " 4 2 6 5 8 3 3 " / > < a : e x t   c x = " 1 1 2 1 6 6 4 "   c y = " 7 6 9 7 9 2 " / > < / a : x f r m > < a : c u s t G e o m > < a : a v L s t / > < a : g d L s t / > < a : a h L s t / > < a : c x n L s t / > < a : r e c t   b = " b "   l = " 0 "   r = " r "   t = " 0 " / > < a : p a t h L s t > < a : p a t h   h = " 7 6 9 7 9 3 "   w = " 1 1 2 1 6 6 5 " > < a : m o v e T o > < a : p t   x = " 0 "   y = " 6 4 2 2 7 2 " / > < / a : m o v e T o > < a : l n T o > < a : p t   x = " 6 6 4 3 7 1 "   y = " 7 6 9 7 9 3 " / > < / a : l n T o > < a : l n T o > < a : p t   x = " 1 1 2 1 6 6 5 "   y = " 6 3 4 3 0 1 " / > < / a : l n T o > < a : l n T o > < a : p t   x = " 1 0 8 6 2 5 5 "   y = " 0 " / > < / a : l n T o > < a : l n T o > < a : p t   x = " 5 6 9 4 6 0 "   y = " 3 3 1 4 3 8 " / > < / a : l n T o > < a : c l o s e / > < / a : p a t h > < / a : p a t h L s t > < / a : c u s t G e o m > < a : g r a d F i l l   r o t W i t h S h a p e = " 1 " > < a : g s L s t > < a : g s   p o s = " 1 4 9 7 8 " > < a : s c h e m e C l r   v a l = " a c c e n t 1 " > < a : a l p h a   v a l = " 2 2 0 0 0 " / > < / a : s c h e m e C l r > < / a : g s > < a : g s   p o s = " 9 0 7 4 9 " > < a : s c h e m e C l r   v a l = " a c c e n t 1 " > < a : a l p h a   v a l = " 0 " / > < / a : s c h e m e C l r > < / a : g s > < / a : g s L s t > < a : l i n   a n g = " 7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8 "   n a m e = " S l i d e   N u m b e r   P l a c e h o l d e r   5 " > < a : e x t L s t > < a : e x t   u r i = " { 7 6 6 C 9 1 8 B - 3 D 0 2 - 4 1 8 C - 9 7 4 5 - F 4 D D E C E 2 6 A 6 2 } " > < a 1 6 : c r e a t i o n I d   x m l n s : a 1 6 = " h t t p : / / s c h e m a s . m i c r o s o f t . c o m / o f f i c e / d r a w i n g / 2 0 1 0 / m a i n "   i d = " { 0 7 4 5 C 7 3 1 - B 4 E 7 - 4 F 1 3 - 8 7 8 4 - 5 6 8 7 1 B 4 A 1 8 6 F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1 2 3 4 4 8 "   y = " 4 7 6 2 5 0 0 " / > < a : e x t   c x = " 2 1 3 3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7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9 "   n a m e = " F o o t e r   P l a c e h o l d e r   4 " > < a : e x t L s t > < a : e x t   u r i = " { 3 9 9 7 9 7 2 5 - D 5 1 4 - 4 0 8 8 - A C C A - 9 8 D E 9 B B 1 9 6 9 3 } " > < a 1 6 : c r e a t i o n I d   x m l n s : a 1 6 = " h t t p : / / s c h e m a s . m i c r o s o f t . c o m / o f f i c e / d r a w i n g / 2 0 1 0 / m a i n "   i d = " { E 0 3 1 8 9 B C - 2 2 D 7 - 4 A D 9 - B E 6 A - 5 0 A B F A A 4 9 B C 4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3 1 2 4 2 0 0 "   y = " 4 7 6 2 5 0 0 " / > < a : e x t   c x = " 2 8 9 5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6 0 0 " > < a : s o l i d F i l l > < a : s c h e m e C l r   v a l = " b g 1 " > < a : l u m M o d   v a l = " 7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2 0 "   n a m e = " D a t e   P l a c e h o l d e r   3 " > < a : e x t L s t > < a : e x t   u r i = " { E D A 6 3 D B 4 - 9 A F A - 4 B C D - 9 3 0 4 - 1 4 B 8 E 4 8 2 6 E 0 B } " > < a 1 6 : c r e a t i o n I d   x m l n s : a 1 6 = " h t t p : / / s c h e m a s . m i c r o s o f t . c o m / o f f i c e / d r a w i n g / 2 0 1 0 / m a i n "   i d = " { 4 C D 7 F 8 C B - 2 B 5 8 - 4 4 1 5 - A 5 8 7 - 9 D 5 E D E 0 8 5 D E 1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8 9 4 6 3 3 "   y = " 4 7 6 2 5 0 0 " / > < a : e x t   c x = " 2 1 3 3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6 0 0 " > < a : s o l i d F i l l > < a : s c h e m e C l r   v a l = " b g 1 " > < a : l u m M o d   v a l = " 7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1 3 " / > < / p : c u s t D a t a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1 "   d i r t y = " 0 "   i = " 0 "   l a n g = " e n - U S "   s z = " 3 2 0 0 " > < a : s o l i d F i l l > < a : s c h e m e C l r   v a l = " t x 1 " > < a : l u m M o d   v a l = " 8 5 0 0 0 " / > < a : l u m O f f   v a l = " 1 5 0 0 0 " / > < / a : s c h e m e C l r > < / a : s o l i d F i l l > < a : l a t i n   t y p e f a c e = " R a l e w a y - d e m i _ b o l d " / > < / a : d e f R P r > < / a : l v l 1 p P r > < / p : t i t l e S t y l e > < p : b o d y S t y l e > < a : l v l 1 p P r   a l g n = " l "   i n d e n t = " - 3 4 2 9 0 0 "   l v l = " 0 "   m a r L = " 3 4 2 9 0 0 "   r t l = " f a l s e " > < a : s p c B e f > < a : s p c P t s   v a l = " 1 2 0 0 " / > < / a : s p c B e f > < a : b u C l r > < a : s c h e m e C l r   v a l = " a c c e n t 1 " / > < / a : b u C l r > < a : b u F o n t   t y p e f a c e = " S o u r c e   S a n s   P r o " / > < a : b u C h a r   c h a r = "'' " / > < a : d e f R P r   b = " 0 "   d i r t y = " 0 "   i = " 0 "   l a n g = " e n - U S "   s z = " 1 8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6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4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2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1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T i t l e   1 " > < a : e x t L s t > < a : e x t   u r i = " { 2 7 F 1 7 1 8 9 - D A 6 C - 4 8 2 C - B C 7 1 - F B A D D 1 E 4 A 7 B 0 } " > < a 1 6 : c r e a t i o n I d   x m l n s : a 1 6 = " h t t p : / / s c h e m a s . m i c r o s o f t . c o m / o f f i c e / d r a w i n g / 2 0 1 0 / m a i n "   i d = " { B B 9 B B 8 3 5 - 8 0 4 C - 4 F 2 7 - B 4 7 B - 4 4 2 9 7 2 E C 6 0 2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0 "   y = " 1 9 6 6 4 3 " / > < a : e x t   c x = " 8 9 7 9 9 4 1 "   c y = " 1 3 2 3 8 9 8 " / > < / a : x f r m > < / p : s p P r > < p : t x B o d y > < a : b o d y P r   r t l C o l = " 0 " / > < a : l s t S t y l e / > < a : p > < a : p P r   a l g n = " c t r " / > < a : r > < a : r P r   d i r t y = " 0 "   l a n g = " e n - U S "   s z = " 3 6 0 0 " / > < a : t > A   P R E S < / a : t > < / a : r > < a : r > < a : r P r   d i r t y = " 0 "   l a n g = " e n - U S "   s z = " 3 6 0 0 " / > < a : t > E N T A T I O N   O N   M E T H O D   A N D   T E C H N I Q U E S   O F   < / a : t > < / a : r > < a : r > < a : r P r   d i r t y = " 0 "   l a n g = " e n - U S "   s z = " 3 6 0 0 " / > < a : t > C O S T I N G   < / a : t > < / a : r > < a : e n d P a r a R P r   d i r t y = " 0 "   l a n g = " e n - U S "   s z = " 3 6 0 0 " / > < / a : p > < / p : t x B o d y > < / p : s p > < p : s p > < p : n v S p P r > < p : c N v P r   i d = " 3 "   n a m e = " C o n t e n t   P l a c e h o l d e r   2 " > < a : e x t L s t > < a : e x t   u r i = " { D D 4 1 B E 6 F - F 5 D 4 - 4 C 6 0 - B 5 0 4 - 6 2 5 4 E 9 2 0 2 0 8 3 } " > < a 1 6 : c r e a t i o n I d   x m l n s : a 1 6 = " h t t p : / / s c h e m a s . m i c r o s o f t . c o m / o f f i c e / d r a w i n g / 2 0 1 0 / m a i n "   i d = " { 4 5 9 8 E 2 D 5 - 0 D 4 4 - 4 2 2 A - B 1 2 3 - C 5 7 D C 4 9 6 3 5 F F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6 8 1 5 8 5 "   y = " 2 1 3 2 3 3 3 " / > < a : e x t   c x = " 3 5 8 6 1 1 1 "   c y = " 2 8 7 0 1 9 9 " / > < / a : x f r m > < / p : s p P r > < p : t x B o d y > < a : b o d y P r   r t l C o l = " 0 " / > < a : l s t S t y l e / > < a : p > < a : p P r / > < a : r > < a : r P r   d i r t y = " 0 "   l a n g = " e n - U S " / > < a : t > S u b m i t t e d   t o , < / a : t > < / a : r > < / a : p > < a : p > < a : p P r / > < a : r > < a : r P r   d i r t y = " 0 "   l a n g = " e n - U S " > < a : l a t i n   t y p e f a c e = " S e g o e   U I   H i s t o r i c " / > < / a : r P r > < a : t > M d < / a : t > < / a : r > < a : r > < a : r P r   d i r t y = " 0 "   e r r = " 1 "   l a n g = " e n - U S " > < a : l a t i n   t y p e f a c e = " S e g o e   U I   H i s t o r i c " / > < / a : r P r > < a : t > . < / a : t > < / a : r > < a : r > < a : r P r   d i r t y = " 0 "   l a n g = " e n - U S " > < a : l a t i n   t y p e f a c e = " S e g o e   U I   H i s t o r i c " / > < / a : r P r > < a : t >   < / a : t > < / a : r > < a : r > < a : r P r   d i r t y = " 0 "   e r r = " 1 "   l a n g = " e n - U S " > < a : l a t i n   t y p e f a c e = " S e g o e   U I   H i s t o r i c " / > < / a : r P r > < a : t > R o u f < / a : t > < / a : r > < a : r > < a : r P r   d i r t y = " 0 "   l a n g = " e n - U S " > < a : l a t i n   t y p e f a c e = " S e g o e   U I   H i s t o r i c " / > < / a : r P r > < a : t >   < / a : t > < / a : r > < a : r > < a : r P r   d i r t y = " 0 "   e r r = " 1 "   l a n g = " e n - U S " > < a : l a t i n   t y p e f a c e = " S e g o e   U I   H i s t o r i c " / > < / a : r P r > < a : t > b i s s w a s < / a : t > < / a : r > < / a : p > < a : p > < a : p P r / > < a : r > < a : r P r   d i r t y = " 0 "   e r r = " 1 "   l a n g = " e n - U S " > < a : l a t i n   t y p e f a c e = " S e g o e   U I   H i s t o r i c " / > < / a : r P r > < a : t > A s s i s t a n t < / a : t > < / a : r > < a : r > < a : r P r   d i r t y = " 0 "   l a n g = " e n - U S " > < a : l a t i n   t y p e f a c e = " S e g o e   U I   H i s t o r i c " / > < / a : r P r > < a : t >   p r o f e s s o r   < / a : t > < / a : r > < / a : p > < a : p > < a : p P r / > < a : r > < a : r P r   d i r t y = " 0 "   e r r = " 1 "   l a n g = " e n - U S " / > < a : t / > < / a : r > < a : e n d P a r a R P r   d i r t y = " 0 "   e r r = " 1 "   l a n g = " e n - U S " / > < / a : p > < / p : t x B o d y > < / p : s p > < p : s p > < p : n v S p P r > < p : c N v P r   i d = " 4 "   n a m e = " C o n t e n t   P l a c e h o l d e r   2 " > < a : e x t L s t > < a : e x t   u r i = " { 4 C E 8 7 B 6 C - 0 4 4 C - 4 8 0 F - A B 9 D - 0 0 0 E 7 2 0 3 C 4 8 2 } " > < a 1 6 : c r e a t i o n I d   x m l n s : a 1 6 = " h t t p : / / s c h e m a s . m i c r o s o f t . c o m / o f f i c e / d r a w i n g / 2 0 1 0 / m a i n "   i d = " { 6 6 3 8 7 E 3 3 - 7 F 9 7 - 4 F 4 9 - 9 9 7 7 - 0 6 1 F 0 D 3 7 2 4 2 6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6 8 7 2 2 8 "   y = " 2 1 3 2 3 3 3 " / > < a : e x t   c x = " 3 5 8 6 1 1 1 "   c y = " 2 8 7 0 1 9 9 " / > < / a : x f r m > < / p : s p P r > < p : t x B o d y > < a : b o d y P r   r t l C o l = " 0 "   v e r t = " h o r z " > < a : n o r m A u t o f i t   f o n t S c a l e = " 1 0 0 0 0 0 "   l n S p c R e d u c t i o n = " 1 0 0 0 0 " / > < / a : b o d y P r > < a : l s t S t y l e / > < a : p > < a : p P r / > < a : r > < a : r P r   d i r t y = " 0 "   l a n g = " e n - U S " / > < a : t > S u b m i t t e d   b y , < / a : t > < / a : r > < / a : p > < a : p > < a : p P r / > < a : r > < a : r P r   d i r t y = " 0 "   l a n g = " e n - U S " > < a : l a t i n   t y p e f a c e = " S e g o e   U I   H i s t o r i c " / > < / a : r P r > < a : t > F a r h a N o w s h i n . < / a : t > < / a : r > < / a : p > < a : p > < a : p P r / > < a : r > < a : r P r   d i r t y = " 0 "   l a n g = " e n - U S " > < a : l a t i n   t y p e f a c e = " S e g o e   U I   H i s t o r i c " / > < / a : r P r > < a : t > I D : 2 0 1 9 2 0 0 4 1 0 1 < / a : t > < / a : r > < / a : p > < a : p > < a : p P r / > < a : r > < a : r P r   d i r t y = " 0 "   l a n g = " e n - U S " > < a : l a t i n   t y p e f a c e = " S e g o e   U I   H i s t o r i c " / > < / a : r P r > < a : t > C o u r s e   < / a : t > < / a : r > < a : r > < a : r P r   d i r t y = " 0 "   e r r = " 1 "   l a n g = " e n - U S " > < a : l a t i n   t y p e f a c e = " S e g o e   U I   H i s t o r i c " / > < / a : r P r > < a : t > t i t i l e < / a : t > < / a : r > < a : r > < a : r P r   d i r t y = " 0 "   l a n g = " e n - U S " > < a : l a t i n   t y p e f a c e = " S e g o e   U I   H i s t o r i c " / > < / a : r P r > < a : t > :   c o s t   a c c o u n t i n g < / a : t > < / a : r > < / a : p > < a : p > < a : p P r / > < a : r > < a : r P r   d i r t y = " 0 "   l a n g = " e n - U S " > < a : l a t i n   t y p e f a c e = " S e g o e   U I   H i s t o r i c " / > < / a : r P r > < a : t > c o u r s e   c o d e   : 2 3 2 1 < / a : t > < / a : r > < / a : p > < a : p > < a : p P r / > < a : r > < a : r P r   d i r t y = " 0 "   l a n g = " e n - U S " > < a : l a t i n   t y p e f a c e = " S e g o e   U I   H i s t o r i c " / > < / a : r P r > < a : t /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5 2 5 1 A D 4 7 - B 3 2 A - 4 2 C 6 - A 8 0 7 - 1 0 4 0 8 D 9 B 8 7 E 3 } " > < p 1 4 : c r e a t i o n I d   x m l n s : p 1 4 = " h t t p : / / s c h e m a s . m i c r o s o f t . c o m / o f f i c e / p o w e r p o i n t / 2 0 1 0 / m a i n "   v a l = " 1 6 1 0 5 7 6 3 5 6 6 9 0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T i t l e   7 " > < a : e x t L s t > < a : e x t   u r i = " { D 9 5 C A 2 D 2 - E B 8 6 - 4 9 6 F - 8 A 7 8 - C 0 3 F 7 D 4 0 5 3 3 D } " > < a 1 6 : c r e a t i o n I d   x m l n s : a 1 6 = " h t t p : / / s c h e m a s . m i c r o s o f t . c o m / o f f i c e / d r a w i n g / 2 0 1 0 / m a i n "   i d = " { 3 D 2 5 D 2 5 2 - F 9 B 9 - 4 F 9 8 - 9 4 8 C - 3 1 6 C 7 7 C F 0 5 0 E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> < a : l a t i n   t y p e f a c e = " S e g o e   U I   H i s t o r i c " / > < / a : r P r > < a : t > S o m e   o f   t h e   m e t h o d s   o f   c o s t i n g   a r e : < / a : t > < / a : r > < a : e n d P a r a R P r   d i r t y = " 0 "   l a n g = " e n - U S " > < a : l a t i n   t y p e f a c e = " S e g o e   U I   H i s t o r i c " / > < / a : e n d P a r a R P r > < / a : p > < / p : t x B o d y > < / p : s p > < p : s p > < p : n v S p P r > < p : c N v P r   h i d d e n = " f a l s e "   i d = " 3 "   n a m e = " C o n t e n t   P l a c e h o l d e r   2 " > < a : e x t L s t > < a : e x t   u r i = " { B 7 6 D 1 3 3 5 - D 7 A 6 - 4 6 F B - B 1 2 F - A 4 7 C 0 9 1 6 A 2 9 F } " > < a 1 6 : c r e a t i o n I d   x m l n s : a 1 6 = " h t t p : / / s c h e m a s . m i c r o s o f t . c o m / o f f i c e / d r a w i n g / 2 0 1 0 / m a i n "   i d = " { 4 A 6 C 9 1 A B - 2 E 6 4 - 4 7 2 C - 8 6 4 5 - 3 6 2 3 F A 6 A 2 C 0 D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r m A u t o f i t   f o n t S c a l e = " 1 0 0 0 0 0 "   l n S p c R e d u c t i o n = " 0 " / > < / a : b o d y P r > < a : l s t S t y l e / > < a : p > < a : p P r / > < a : r > < a : r P r   d i r t y = " 0 "   l a n g = " e n - U S " > < a : l a t i n   t y p e f a c e = " S e g o e   U I   H i s t o r i c " / > < / a : r P r > < a : t > 1 .   J o b   C o s t i n g < / a : t > < / a : r > < / a : p > < a : p > < a : p P r / > < a : r > < a : r P r   d i r t y = " 0 "   l a n g = " e n - U S " > < a : l a t i n   t y p e f a c e = " S e g o e   U I   H i s t o r i c " / > < / a : r P r > < a : t >   2 .   C o n t r a c t   C o s t i n g   < / a : t > < / a : r > < / a : p > < a : p > < a : p P r / > < a : r > < a : r P r   d i r t y = " 0 "   l a n g = " e n - U S " > < a : l a t i n   t y p e f a c e = " S e g o e   U I   H i s t o r i c " / > < / a : r P r > < a : t > 3 .   C o s t   P l u s   C o s t i n g   < / a : t > < / a : r > < / a : p > < a : p > < a : p P r / > < a : r > < a : r P r   d i r t y = " 0 "   l a n g = " e n - U S " > < a : l a t i n   t y p e f a c e = " S e g o e   U I   H i s t o r i c " / > < / a : r P r > < a : t > 4 .   B a t c h   C o s t i n g   < / a : t > < / a : r > < / a : p > < a : p > < a : p P r / > < a : r > < a : r P r   d i r t y = " 0 "   l a n g = " e n - U S " > < a : l a t i n   t y p e f a c e = " S e g o e   U I   H i s t o r i c " / > < / a : r P r > < a : t > 5 .   P r o c e s s   C o s t i n g   < / a : t > < / a : r > < / a : p > < a : p > < a : p P r / > < a : r > < a : r P r   d i r t y = " 0 "   l a n g = " e n - U S " > < a : l a t i n   t y p e f a c e = " S e g o e   U I   H i s t o r i c " / > < / a : r P r > < a : t > 6 .   O p e r a t i o n   C o s t i n g   < / a : t > < / a : r > < / a : p > < a : p > < a : p P r / > < a : r > < a : r P r   d i r t y = " 0 "   l a n g = " e n - U S " > < a : l a t i n   t y p e f a c e = " S e g o e   U I   H i s t o r i c " / > < / a : r P r > < a : t > 7 .   U n i t   C o s t i n g   < / a : t > < / a : r > < a : e n d P a r a R P r   d i r t y = " 0 "   l a n g = " e n - U S " > < a : l a t i n   t y p e f a c e = " S e g o e   U I   H i s t o r i c " / > < / a : e n d P a r a R P r > < / a : p > < / p : t x B o d y > < / p : s p > < / p : s p T r e e > < p : e x t L s t > < p : e x t   u r i = " { A B 2 4 0 E B 0 - C A 4 1 - 4 F A D - 8 C 4 A - 4 B D 2 D 1 0 2 3 B F 6 } " > < p 1 4 : c r e a t i o n I d   x m l n s : p 1 4 = " h t t p : / / s c h e m a s . m i c r o s o f t . c o m / o f f i c e / p o w e r p o i n t / 2 0 1 0 / m a i n "   v a l = " 1 6 1 0 5 7 6 3 5 6 6 9 3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C o n t e n t   P l a c e h o l d e r   2 " > < a : e x t L s t > < a : e x t   u r i = " { 5 4 C E 4 2 6 0 - B 5 0 7 - 4 9 F 3 - 9 6 A D - 3 6 D 8 E F 3 2 7 8 2 9 } " > < a 1 6 : c r e a t i o n I d   x m l n s : a 1 6 = " h t t p : / / s c h e m a s . m i c r o s o f t . c o m / o f f i c e / d r a w i n g / 2 0 1 0 / m a i n "   i d = " { F D 6 0 A 8 0 E - D F 6 4 - 4 5 A D - A 1 A 7 - A D B 3 D E 0 6 A 2 A 4 } " / > < / a : e x t > < / a : e x t L s t > < / p : c N v P r > < p : c N v S p P r > < a : s p L o c k s   n o G r p = " t r u e " / > < / p : c N v S p P r > < p : n v P r > < p : p h / > < / p : n v P r > < / p : n v S p P r > < p : s p P r > < a : x f r m   r o t = " 0 " > < a : o f f   x = " 8 8 5 8 2 5 "   y = " 1 4 0 8 5 9 3 " / > < a : e x t   c x = " 7 3 8 1 8 7 4 "   c y = " 3 0 8 4 2 0 6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> < a : l a t i n   t y p e f a c e = " S e g o e   U I   H i s t o r i c " / > < / a : r P r > < a : t > 8 .   O p e r a t i n g   C o s t i n g   < / a : t > < / a : r > < / a : p > < a : p > < a : p P r / > < a : r > < a : r P r   d i r t y = " 0 "   l a n g = " e n - U S " > < a : l a t i n   t y p e f a c e = " S e g o e   U I   H i s t o r i c " / > < / a : r P r > < a : t > 9 .   D e p a r t m e n t a l   C o s t i n g   < / a : t > < / a : r > < / a : p > < a : p > < a : p P r / > < a : r > < a : r P r   d i r t y = " 0 "   l a n g = " e n - U S " > < a : l a t i n   t y p e f a c e = " S e g o e   U I   H i s t o r i c " / > < / a : r P r > < a : t > 1 0 .   M u l t i p l e   C o s t i n g . < / a : t > < / a : r > < a : e n d P a r a R P r   d i r t y = " 0 "   l a n g = " e n - U S " > < a : l a t i n   t y p e f a c e = " S e g o e   U I   H i s t o r i c " / > < / a : e n d P a r a R P r > < / a : p > < / p : t x B o d y > < / p : s p > < / p : s p T r e e > < p : e x t L s t > < p : e x t   u r i = " { C B 6 E 2 3 F 9 - F 0 6 9 - 4 F 0 C - A 0 6 5 - 2 B 7 E 8 D B F D E 7 0 } " > < p 1 4 : c r e a t i o n I d   x m l n s : p 1 4 = " h t t p : / / s c h e m a s . m i c r o s o f t . c o m / o f f i c e / p o w e r p o i n t / 2 0 1 0 / m a i n "   v a l = " 1 6 1 0 5 7 6 3 5 6 6 9 6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T i t l e   7 " > < a : e x t L s t > < a : e x t   u r i = " { 9 D A 5 C E 4 9 - 6 6 2 A - 4 6 1 E - 9 6 7 1 - 9 1 E 7 1 0 E F A 8 F F } " > < a 1 6 : c r e a t i o n I d   x m l n s : a 1 6 = " h t t p : / / s c h e m a s . m i c r o s o f t . c o m / o f f i c e / d r a w i n g / 2 0 1 0 / m a i n "   i d = " { 3 F 7 F 2 B E D - 8 8 0 8 - 4 8 0 4 - B 7 7 C - F D C 4 3 8 8 C 7 0 8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8 5 8 2 5 "   y = " 2 0 5 2 8 2 " / > < a : e x t   c x = " 7 7 2 2 8 3 2 "   c y = " 9 9 9 6 1 0 " / > < / a : x f r m > < / p : s p P r > < p : t x B o d y > < a : b o d y P r   r t l C o l = " 0 " / > < a : l s t S t y l e / > < a : p > < a : p P r / > < a : b r > < a : r P r   d i r t y = " 0 "   l a n g = " e n - U S " > < a : l a t i n   t y p e f a c e = " S e g o e   U I   H i s t o r i c " / > < / a : r P r > < / a : b r > < a : r > < a : r P r   d i r t y = " 0 "   l a n g = " e n - U S " > < a : l a t i n   t y p e f a c e = " S e g o e   U I   H i s t o r i c " / > < / a : r P r > < a : t > S o m e   o f   t h e   t e c h n i q u e s   o f   c o s t i n g   a r e : < / a : t > < / a : r > < a : e n d P a r a R P r   d i r t y = " 0 "   l a n g = " e n - U S " > < a : l a t i n   t y p e f a c e = " S e g o e   U I   H i s t o r i c " / > < / a : e n d P a r a R P r > < / a : p > < / p : t x B o d y > < / p : s p > < p : s p > < p : n v S p P r > < p : c N v P r   h i d d e n = " f a l s e "   i d = " 3 "   n a m e = " C o n t e n t   P l a c e h o l d e r   2 " > < a : e x t L s t > < a : e x t   u r i = " { B 9 B 9 B 1 0 9 - 8 6 E B - 4 0 E 7 - 8 4 3 D - 9 8 5 6 1 7 9 9 D C B 6 } " > < a 1 6 : c r e a t i o n I d   x m l n s : a 1 6 = " h t t p : / / s c h e m a s . m i c r o s o f t . c o m / o f f i c e / d r a w i n g / 2 0 1 0 / m a i n "   i d = " { B 9 4 9 7 2 C 1 - 1 F 9 1 - 4 9 3 8 - 9 E 0 8 - 7 E B A A 6 5 0 E 5 8 8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8 8 1 0 6 2 "   y = " 1 7 2 8 0 7 3 " / > < a : e x t   c x = " 7 3 8 1 8 7 4 "   c y = " 3 0 8 4 2 0 6 " / > < / a : x f r m > < / p : s p P r > < p : t x B o d y > < a : b o d y P r   r t l C o l = " 0 " / > < a : l s t S t y l e / > < a : p > < a : p P r / > < a : r > < a : r P r   d i r t y = " 0 "   l a n g = " e n - U S " > < a : l a t i n   t y p e f a c e = " S e g o e   U I   H i s t o r i c " / > < / a : r P r > < a : t > 1 .   B u d g e t a r y   C o n t r o l   < / a : t > < / a : r > < / a : p > < a : p > < a : p P r / > < a : r > < a : r P r   d i r t y = " 0 "   l a n g = " e n - U S " > < a : l a t i n   t y p e f a c e = " S e g o e   U I   H i s t o r i c " / > < / a : r P r > < a : t > 2 .   S t a n d a r d   C o s t i n g   < / a : t > < / a : r > < / a : p > < a : p > < a : p P r / > < a : r > < a : r P r   d i r t y = " 0 "   l a n g = " e n - U S " > < a : l a t i n   t y p e f a c e = " S e g o e   U I   H i s t o r i c " / > < / a : r P r > < a : t > 3 .   M a r g i n a l   C o s t i n g < / a : t > < / a : r > < / a : p > < a : p > < a : p P r / > < a : r > < a : r P r   d i r t y = " 0 "   l a n g = " e n - U S " > < a : l a t i n   t y p e f a c e = " S e g o e   U I   H i s t o r i c " / > < / a : r P r > < a : t >   4 .   L i f e   S t y l e   C o s t i n g   < / a : t > < / a : r > < / a : p > < a : p > < a : p P r / > < a : r > < a : r P r   d i r t y = " 0 "   l a n g = " e n - U S " > < a : l a t i n   t y p e f a c e = " S e g o e   U I   H i s t o r i c " / > < / a : r P r > < a : t > 5 .   T a r g e t   C o s t i n g   < / a : t > < / a : r > < / a : p > < a : p > < a : p P r / > < a : r > < a : r P r   d i r t y = " 0 "   l a n g = " e n - U S " > < a : l a t i n   t y p e f a c e = " S e g o e   U I   H i s t o r i c " / > < / a : r P r > < a : t > 6 .   A c t i v i t y   B a s e d   C o s t i n g . < / a : t > < / a : r > < a : e n d P a r a R P r   d i r t y = " 0 "   l a n g = " e n - U S " > < a : l a t i n   t y p e f a c e = " S e g o e   U I   H i s t o r i c " / > < / a : e n d P a r a R P r > < / a : p > < / p : t x B o d y > < / p : s p > < / p : s p T r e e > < p : e x t L s t > < p : e x t   u r i = " { D 0 A 7 3 A B C - 7 2 9 B - 4 5 5 1 - B 5 2 9 - A 2 1 5 4 5 C 4 E 4 A C } " > < p 1 4 : c r e a t i o n I d   x m l n s : p 1 4 = " h t t p : / / s c h e m a s . m i c r o s o f t . c o m / o f f i c e / p o w e r p o i n t / 2 0 1 0 / m a i n "   v a l = " 1 6 1 0 5 7 6 3 5 6 6 9 9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0 : 0 : 0 "   v a l = " 6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a t t e r n R o t a t e "   v a l = " 4 5 " / > < p : t a g   n a m e = " p a t t e r n F i l l "   v a l = " { & q u o t ; f o r e g r o u n d & q u o t ; :   [ { & q u o t ; d i m & q u o t ; :   { & q u o t ; w i d t h & q u o t ; :   2 . 0 , & q u o t ; h e i g h t & q u o t ; :   2 . 0 } , & q u o t ; f i l l & q u o t ; :   { & q u o t ; t y p e & q u o t ; :   & q u o t ; S O L I D & q u o t ; , & q u o t ; s o l i d & q u o t ; :   { & q u o t ; c o l o r & q u o t ; :   { & q u o t ; t y p e & q u o t ; :   & q u o t ; B G 2 & q u o t ; , & q u o t ; r g b & q u o t ; :   [ 2 5 5 , 2 4 5 , 2 4 7 ] } } } , & q u o t ; g e o m & q u o t ; :   { & q u o t ; t y p e & q u o t ; :   & q u o t ; P R E S E T & q u o t ; , & q u o t ; p r e s e t & q u o t ; :   { & q u o t ; t y p e & q u o t ; :   & q u o t ; R E C T & q u o t ; } } } ] , & q u o t ; b a c k g r o u n d & q u o t ; :   { & q u o t ; t y p e & q u o t ; :   & q u o t ; S O L I D & q u o t ; , & q u o t ; s o l i d & q u o t ; :   { & q u o t ; c o l o r & q u o t ; :   { & q u o t ; t y p e & q u o t ; :   & q u o t ; B G 1 & q u o t ; , & q u o t ; r g b & q u o t ; :   [ 2 5 5 , 2 5 5 , 2 5 5 ] } } } , & q u o t ; d i s t a n c e & q u o t ; :   { & q u o t ; l e f t & q u o t ; :   1 2 . 0 , & q u o t ; t o p & q u o t ; :   1 2 . 0 } , & q u o t ; p r e s e t & q u o t ; :   & q u o t ; p c t 5 & q u o t ; , & q u o t ; r o t a t e & q u o t ; :   4 5 } " / > < / p : t a g L s t >
</file>

<file path=ppt/tags/tag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2 6 : 0 : 0 "   v a l = " 5 " / > < / p : t a g L s t >
</file>

<file path=ppt/tags/tag4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5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ags/tag6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w e b f o n t 2 "   v a l = " R a l e w a y - d e m i _ b o l d " / > < p : t a g   n a m e = " w e b f o n t 6 "   v a l = " J u r a - m e d i u m " / > < / p : t a g L s t >
</file>

<file path=ppt/theme/_rels/them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_rels/them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T h e a t r i c a l " > < a : t h e m e E l e m e n t s > < a : c l r S c h e m e   n a m e = " T h e a t r i c a l " > < a : d k 1 > < a : s r g b C l r   v a l = " 0 0 0 0 0 0 " / > < / a : d k 1 > < a : l t 1 > < a : s r g b C l r   v a l = " f f f f f f " / > < / a : l t 1 > < a : d k 2 > < a : s r g b C l r   v a l = " 3 0 0 b 3 3 " / > < / a : d k 2 > < a : l t 2 > < a : s r g b C l r   v a l = " f f f 5 f 7 " / > < / a : l t 2 > < a : a c c e n t 1 > < a : s r g b C l r   v a l = " b d 4 1 6 d " / > < / a : a c c e n t 1 > < a : a c c e n t 2 > < a : s r g b C l r   v a l = " e a 6 e a 2 " / > < / a : a c c e n t 2 > < a : a c c e n t 3 > < a : s r g b C l r   v a l = " a b 5 4 9 b " / > < / a : a c c e n t 3 > < a : a c c e n t 4 > < a : s r g b C l r   v a l = " 8 3 5 c 8 6 " / > < / a : a c c e n t 4 > < a : a c c e n t 5 > < a : s r g b C l r   v a l = " d 4 a 1 8 f " / > < / a : a c c e n t 5 > < a : a c c e n t 6 > < a : s r g b C l r   v a l = " 8 c c 7 c e " / > < / a : a c c e n t 6 > < a : h l i n k > < a : s r g b C l r   v a l = " 8 c c 7 c e " / > < / a : h l i n k > < a : f o l H l i n k > < a : s r g b C l r   v a l = " 8 3 5 c 8 6 " / > < / a : f o l H l i n k > < / a : c l r S c h e m e > < a : f o n t S c h e m e   n a m e = " T h e a t r i c a l " > < a : m a j o r F o n t > < a : l a t i n   t y p e f a c e = " R a l e w a y " / > < a : e a   t y p e f a c e = " " / > < a : c s   t y p e f a c e = " " / > < / a : m a j o r F o n t > < a : m i n o r F o n t > < a : l a t i n   t y p e f a c e = " J u r a " / > < a : e a   t y p e f a c e = " " / > < a : c s   t y p e f a c e = " " / > < / a : m i n o r F o n t > < / a : f o n t S c h e m e > < a : f m t S c h e m e   n a m e = " T h e a t r i c a l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7 5 0 0 0 " / > < a : l u m M o d   v a l = " 7 5 0 0 0 " /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T h e a t r i c a l " > < a : t h e m e E l e m e n t s > < a : c l r S c h e m e   n a m e = " T h e a t r i c a l " > < a : d k 1 > < a : s r g b C l r   v a l = " 0 0 0 0 0 0 " / > < / a : d k 1 > < a : l t 1 > < a : s r g b C l r   v a l = " f f f f f f " / > < / a : l t 1 > < a : d k 2 > < a : s r g b C l r   v a l = " 3 0 0 b 3 3 " / > < / a : d k 2 > < a : l t 2 > < a : s r g b C l r   v a l = " f f f 5 f 7 " / > < / a : l t 2 > < a : a c c e n t 1 > < a : s r g b C l r   v a l = " b d 4 1 6 d " / > < / a : a c c e n t 1 > < a : a c c e n t 2 > < a : s r g b C l r   v a l = " e a 6 e a 2 " / > < / a : a c c e n t 2 > < a : a c c e n t 3 > < a : s r g b C l r   v a l = " a b 5 4 9 b " / > < / a : a c c e n t 3 > < a : a c c e n t 4 > < a : s r g b C l r   v a l = " 8 3 5 c 8 6 " / > < / a : a c c e n t 4 > < a : a c c e n t 5 > < a : s r g b C l r   v a l = " d 4 a 1 8 f " / > < / a : a c c e n t 5 > < a : a c c e n t 6 > < a : s r g b C l r   v a l = " 8 c c 7 c e " / > < / a : a c c e n t 6 > < a : h l i n k > < a : s r g b C l r   v a l = " 8 c c 7 c e " / > < / a : h l i n k > < a : f o l H l i n k > < a : s r g b C l r   v a l = " 8 3 5 c 8 6 " / > < / a : f o l H l i n k > < / a : c l r S c h e m e > < a : f o n t S c h e m e   n a m e = " T h e a t r i c a l " > < a : m a j o r F o n t > < a : l a t i n   t y p e f a c e = " R a l e w a y " / > < a : e a   t y p e f a c e = " " / > < a : c s   t y p e f a c e = " " / > < / a : m a j o r F o n t > < a : m i n o r F o n t > < a : l a t i n   t y p e f a c e = " J u r a " / > < a : e a   t y p e f a c e = " " / > < a : c s   t y p e f a c e = " " / > < / a : m i n o r F o n t > < / a : f o n t S c h e m e > < a : f m t S c h e m e   n a m e = " T h e a t r i c a l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7 5 0 0 0 " / > < a : l u m M o d   v a l = " 7 5 0 0 0 " /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> M a h b u b < / d c : c r e a t o r > < c p : l a s t M o d i f i e d B y > M a h b u b < / c p : l a s t M o d i f i e d B y > < d c t e r m s : c r e a t e d   x m l n s : x s i = " h t t p : / / w w w . w 3 . o r g / 2 0 0 1 / X M L S c h e m a - i n s t a n c e "   x s i : t y p e = " d c t e r m s : W 3 C D T F " > 2 0 2 1 - 0 1 - 1 3 T 1 3 : 3 7 : 5 8 Z < / d c t e r m s : c r e a t e d > < d c t e r m s : m o d i f i e d   x m l n s : x s i = " h t t p : / / w w w . w 3 . o r g / 2 0 0 1 / X M L S c h e m a - i n s t a n c e "   x s i : t y p e = " d c t e r m s : W 3 C D T F " > 2 0 2 1 - 0 1 - 1 3 T 1 4 : 1 7 : 5 6 Z < / d c t e r m s : m o d i f i e d > < / c p : c o r e P r o p e r t i e s >
</file>