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vnd.openxmlformats-officedocument.presentationml.tags+xml" PartName="/ppt/tags/tag6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3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4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5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R a l e w a y " / > < p : r e g u l a r   r : i d = " r I d 1 0 " / > < p : b o l d   r : i d = " r I d 1 2 " / > < / p : e m b e d d e d F o n t > < p : e m b e d d e d F o n t > < p : f o n t   t y p e f a c e = " R o b o t o " / > < p : r e g u l a r   r : i d = " r I d 1 3 " / > < / p : e m b e d d e d F o n t > < p : e m b e d d e d F o n t > < p : f o n t   t y p e f a c e = " R a l e w a y - d e m i _ b o l d " / > < p : r e g u l a r   r : i d = " r I d 1 1 " / > < / p : e m b e d d e d F o n t > < p : e m b e d d e d F o n t > < p : f o n t   t y p e f a c e = " J u r a - m e d i u m " / > < p : r e g u l a r   r : i d = " r I d 1 5 " / > < / p : e m b e d d e d F o n t > < p : e m b e d d e d F o n t > < p : f o n t   t y p e f a c e = " J u r a " / > < p : r e g u l a r   r : i d = " r I d 1 4 " / > < p : b o l d   r : i d = " r I d 1 6 " / > < / p : e m b e d d e d F o n t > < / p : e m b e d d e d F o n t L s t > < p : c u s t D a t a L s t > < p : t a g s   r : i d = " r I d 1 7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t a b l e S t y l e s . x m l "   T y p e = " h t t p : / / s c h e m a s . o p e n x m l f o r m a t s . o r g / o f f i c e D o c u m e n t / 2 0 0 6 / r e l a t i o n s h i p s / t a b l e S t y l e s " / > < R e l a t i o n s h i p   I d = " r I d 1 0 "   T a r g e t = " f o n t s / f o n t 1 . f n t d a t a "   T y p e = " h t t p : / / s c h e m a s . o p e n x m l f o r m a t s . o r g / o f f i c e D o c u m e n t / 2 0 0 6 / r e l a t i o n s h i p s / f o n t " / > < R e l a t i o n s h i p   I d = " r I d 1 1 "   T a r g e t = " f o n t s / f o n t 2 . f n t d a t a "   T y p e = " h t t p : / / s c h e m a s . o p e n x m l f o r m a t s . o r g / o f f i c e D o c u m e n t / 2 0 0 6 / r e l a t i o n s h i p s / f o n t " / > < R e l a t i o n s h i p   I d = " r I d 1 2 "   T a r g e t = " f o n t s / f o n t 3 . f n t d a t a "   T y p e = " h t t p : / / s c h e m a s . o p e n x m l f o r m a t s . o r g / o f f i c e D o c u m e n t / 2 0 0 6 / r e l a t i o n s h i p s / f o n t " / > < R e l a t i o n s h i p   I d = " r I d 1 3 "   T a r g e t = " f o n t s / f o n t 4 . f n t d a t a "   T y p e = " h t t p : / / s c h e m a s . o p e n x m l f o r m a t s . o r g / o f f i c e D o c u m e n t / 2 0 0 6 / r e l a t i o n s h i p s / f o n t " / > < R e l a t i o n s h i p   I d = " r I d 1 4 "   T a r g e t = " f o n t s / f o n t 5 . f n t d a t a "   T y p e = " h t t p : / / s c h e m a s . o p e n x m l f o r m a t s . o r g / o f f i c e D o c u m e n t / 2 0 0 6 / r e l a t i o n s h i p s / f o n t " / > < R e l a t i o n s h i p   I d = " r I d 1 5 "   T a r g e t = " f o n t s / f o n t 6 . f n t d a t a "   T y p e = " h t t p : / / s c h e m a s . o p e n x m l f o r m a t s . o r g / o f f i c e D o c u m e n t / 2 0 0 6 / r e l a t i o n s h i p s / f o n t " / > < R e l a t i o n s h i p   I d = " r I d 1 6 "   T a r g e t = " f o n t s / f o n t 7 . f n t d a t a "   T y p e = " h t t p : / / s c h e m a s . o p e n x m l f o r m a t s . o r g / o f f i c e D o c u m e n t / 2 0 0 6 / r e l a t i o n s h i p s / f o n t " / > < R e l a t i o n s h i p   I d = " r I d 1 7 "   T a r g e t = " t a g s / t a g 6 . x m l "   T y p e = " h t t p : / / s c h e m a s . o p e n x m l f o r m a t s . o r g / o f f i c e D o c u m e n t / 2 0 0 6 / r e l a t i o n s h i p s / t a g s " / > < R e l a t i o n s h i p   I d = " r I d 1 8 "   T a r g e t = " p r e s P r o p s . x m l "   T y p e = " h t t p : / / s c h e m a s . o p e n x m l f o r m a t s . o r g / o f f i c e D o c u m e n t / 2 0 0 6 / r e l a t i o n s h i p s / p r e s P r o p s " / > < R e l a t i o n s h i p   I d = " r I d 1 9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4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5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3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" > < p : c S l d   n a m e = " T i t l e   S l i d e " > < p : b g > < p : b g P r > < a : g r a d F i l l   r o t W i t h S h a p e = " 1 " > < a : g s L s t > < a : g s   p o s = " 0 " > < a : s c h e m e C l r   v a l = " a c c e n t 3 " > < a : l u m M o d   v a l = " 5 0 0 0 0 " / > < / a : s c h e m e C l r > < / a : g s > < a : g s   p o s = " 1 0 0 0 0 0 " > < a : s c h e m e C l r   v a l = " a c c e n t 1 " / > < / a : g s > < / a : g s L s t > < a : l i n   a n g = " 3 3 6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9 8 3 0 9 9 1 0 - 8 D 0 D - 4 4 1 F - 8 1 2 7 - 9 5 5 E 2 6 7 7 4 C A 4 } " > < a 1 6 : c r e a t i o n I d   x m l n s : a 1 6 = " h t t p : / / s c h e m a s . m i c r o s o f t . c o m / o f f i c e / d r a w i n g / 2 0 1 0 / m a i n "   i d = " { D D F E 5 D F E - 5 5 2 B - 4 9 4 E - B 2 3 B - 4 6 7 8 C 9 2 A 1 4 B 9 } " / > < / a : e x t > < / a : e x t L s t > < / p : c N v P r > < p : c N v S p P r / > < p : n v P r / > < / p : n v S p P r > < p : s p P r > < a : x f r m   f l i p H = " f a l s e "   f l i p V = " f a l s e "   r o t = " 0 " > < a : o f f   x = " - 1 4 4 1 2 "   y = " - 2 3 7 1 " / > < a : e x t   c x = " 9 1 5 5 8 5 7 "   c y = " 5 1 5 7 7 2 8 " / > < / a : x f r m > < a : p r s t G e o m   p r s t = " r e c t " > < a : a v L s t / > < / a : p r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5 0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8 A 0 5 A 5 8 A - 2 D 9 7 - 4 8 4 A - A 6 0 6 - 7 4 E A D 6 2 6 C 0 9 5 } " > < a 1 6 : c r e a t i o n I d   x m l n s : a 1 6 = " h t t p : / / s c h e m a s . m i c r o s o f t . c o m / o f f i c e / d r a w i n g / 2 0 1 0 / m a i n "   i d = " { 5 E B 4 4 D 8 6 - 5 6 1 2 - 4 E B 3 - B 8 7 1 - 0 C 5 B B A 7 2 E B 2 1 } " / > < / a : e x t > < / a : e x t L s t > < / p : c N v P r > < p : c N v S p P r / > < p : n v P r / > < / p : n v S p P r > < p : s p P r > < a : x f r m   f l i p H = " f a l s e "   f l i p V = " f a l s e "   r o t = " 0 " > < a : o f f   x = " 4 6 9 2 7 5 5 "   y = " - 1 4 2 2 8 " / > < a : e x t   c x = " 4 4 5 1 0 6 0 "   c y = " 5 1 7 9 0 7 0 " / > < / a : x f r m > < a : p r s t G e o m   p r s t = " r e c t " > < a : a v L s t / > < / a : p r s t G e o m > < a : g r a d F i l l   r o t W i t h S h a p e = " 1 " > < a : g s L s t > < a : g s   p o s = " 1 9 8 2 4 " > < a : s c h e m e C l r   v a l = " t x 1 " > < a : a l p h a   v a l = " 0 " / > < / a : s c h e m e C l r > < / a : g s > < a : g s   p o s = " 1 0 0 0 0 0 " > < a : s c h e m e C l r   v a l = " t x 1 " > < a : a l p h a   v a l = " 4 5 0 0 0 " / > < / a : s c h e m e C l r > < / a : g s > < / a : g s L s t > < a : l i n   a n g = " 2 0 4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2 2 F B 4 9 F B - C 1 0 A - 4 7 F F - 8 B E 1 - 9 5 E 9 B 7 8 B 3 2 C 2 } " > < a 1 6 : c r e a t i o n I d   x m l n s : a 1 6 = " h t t p : / / s c h e m a s . m i c r o s o f t . c o m / o f f i c e / d r a w i n g / 2 0 1 0 / m a i n "   i d = " { 4 A E 3 C D 3 E - C 3 B 8 - 4 7 C C - 8 8 A F - 4 F E 5 D 2 9 2 1 1 7 4 } " / > < / a : e x t > < / a : e x t L s t > < / p : c N v P r > < p : c N v S p P r / > < p : n v P r / > < / p : n v S p P r > < p : s p P r > < a : x f r m   f l i p H = " f a l s e "   f l i p V = " f a l s e "   r o t = " 0 " > < a : o f f   x = " - 2 5 5 5 "   y = " 1 4 2 2 8 " / > < a : e x t   c x = " 4 4 5 1 0 6 0 "   c y = " 5 1 4 1 9 1 9 " / > < / a : x f r m > < a : p r s t G e o m   p r s t = " r e c t " > < a : a v L s t / > < / a : p r s t G e o m > < a : g r a d F i l l   r o t W i t h S h a p e = " 1 " > < a : g s L s t > < a : g s   p o s = " 3 3 9 2 1 " > < a : s c h e m e C l r   v a l = " t x 1 " > < a : a l p h a   v a l = " 0 " / > < / a : s c h e m e C l r > < / a : g s > < a : g s   p o s = " 1 0 0 0 0 0 " > < a : s c h e m e C l r   v a l = " t x 1 " > < a : a l p h a   v a l = " 5 5 0 0 0 " / > < / a : s c h e m e C l r > < / a : g s > < / a : g s L s t > < a : l i n   a n g = " 9 7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9 7 3 F 3 2 8 7 - 0 4 F E - 4 C 7 C - 8 3 3 6 - F D 4 8 E 3 0 F D 7 1 F } " > < a 1 6 : c r e a t i o n I d   x m l n s : a 1 6 = " h t t p : / / s c h e m a s . m i c r o s o f t . c o m / o f f i c e / d r a w i n g / 2 0 1 0 / m a i n "   i d = " { 9 8 5 D 5 4 1 B - F 5 8 E - 4 F 2 7 - 9 B B 1 - 6 0 9 8 C B 0 D D A 3 2 } " / > < / a : e x t > < / a : e x t L s t > < / p : c N v P r > < p : c N v S p P r / > < p : n v P r / > < / p : n v S p P r > < p : s p P r > < a : x f r m   f l i p H = " f a l s e "   f l i p V = " f a l s e "   r o t = " 1 6 2 0 0 0 0 0 " > < a : o f f   x = " 4 7 2 5 6 3 5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5 2 8 6 " > < a : s c h e m e C l r   v a l = " a c c e n t 6 " > < a : a l p h a   v a l = " 1 9 0 0 0 " / > < / a : s c h e m e C l r > < / a : g s > < a : g s   p o s = " 7 1 3 6 6 " > < a : s c h e m e C l r   v a l = " b g 1 " > < a : a l p h a   v a l = " 0 " / > < / a : s c h e m e C l r > < / a : g s > < / a : g s L s t > < a : l i n   a n g = " 1 6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C 5 9 6 3 A F 5 - 0 D A B - 4 F 9 5 - 9 E B 6 - 2 5 0 3 D 5 A 9 C 7 2 6 } " > < a 1 6 : c r e a t i o n I d   x m l n s : a 1 6 = " h t t p : / / s c h e m a s . m i c r o s o f t . c o m / o f f i c e / d r a w i n g / 2 0 1 0 / m a i n "   i d = " { 9 7 8 B E 5 0 4 - 2 5 3 E - 4 1 C D - 9 4 3 0 - D 7 1 0 5 4 2 2 6 3 1 F } " / > < / a : e x t > < / a : e x t L s t > < / p : c N v P r > < p : c N v S p P r / > < p : n v P r / > < / p : n v S p P r > < p : s p P r > < a : x f r m   f l i p H = " f a l s e "   f l i p V = " f a l s e "   r o t = " 0 " > < a : o f f   x = " 4 6 5 5 1 6 9 "   y = " - 9 5 2 5 " / > < a : e x t   c x = " 4 4 8 8 8 3 0 "   c y = " 3 9 3 1 9 6 6 " / > < / a : x f r m > < a : c u s t G e o m > < a : a v L s t / > < a : g d L s t / > < a : a h L s t / > < a : c x n L s t / > < a : r e c t   b = " b "   l = " 0 "   r = " r "   t = " 0 " / > < a : p a t h L s t > < a : p a t h   h = " 3 9 3 1 9 6 7 "   w = " 4 4 8 8 8 3 1 " > < a : m o v e T o > < a : p t   x = " 2 7 4 3 5 9 5 "   y = " 0 " / > < / a : m o v e T o > < a : l n T o > < a : p t   x = " 4 4 7 7 2 7 3 "   y = " 1 8 5 8 5 " / > < / a : l n T o > < a : l n T o > < a : p t   x = " 4 4 8 8 8 3 1 "   y = " 3 9 3 1 9 6 6 " / > < / a : l n T o > < a : l n T o > < a : p t   x = " 0 "   y = " 9 2 9 3 " / > < / a : l n T o > < a : c l o s e / > < / a : p a t h > < / a : p a t h L s t > < / a : c u s t G e o m > < a : g r a d F i l l   r o t W i t h S h a p e = " 1 " > < a : g s L s t > < a : g s   p o s = " 0 " > < a : s c h e m e C l r   v a l = " b g 1 " > < a : a l p h a   v a l = " 7 9 9 9 " / > < / a : s c h e m e C l r > < / a : g s > < a : g s   p o s = " 7 3 5 6 8 " > < a : s c h e m e C l r   v a l = " b g 1 " > < a : a l p h a   v a l = "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8 D 0 4 A F 1 2 - 6 D B E - 4 1 3 C - A C 5 2 - 7 B 4 C 9 6 F A 0 5 E A } " > < a 1 6 : c r e a t i o n I d   x m l n s : a 1 6 = " h t t p : / / s c h e m a s . m i c r o s o f t . c o m / o f f i c e / d r a w i n g / 2 0 1 0 / m a i n "   i d = " { 4 F E 0 3 5 1 7 - B 1 E F - 4 9 8 0 - A 0 F 6 - 7 1 2 5 5 3 D 1 7 B D 7 } " / > < / a : e x t > < / a : e x t L s t > < / p : c N v P r > < p : c N v S p P r / > < p : n v P r / > < / p : n v S p P r > < p : s p P r > < a : x f r m   f l i p H = " f a l s e "   f l i p V = " f a l s e "   r o t = " 1 6 2 0 0 0 0 0 " > < a : o f f   x = " 4 7 4 4 6 0 6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2 6 4 3 " > < a : s c h e m e C l r   v a l = " t x 2 " > < a : a l p h a   v a l = " 6 5 0 0 0 " / > < a : l u m M o d   v a l = " 9 0 0 0 0 " / > < a : l u m O f f   v a l = " 1 0 0 0 0 " / > < / a : s c h e m e C l r > < / a : g s > < a : g s   p o s = " 7 3 5 6 8 " > < a : s c h e m e C l r   v a l = " t x 2 " > < a : a l p h a   v a l = " 0 " / > < a : l u m M o d   v a l = " 7 5 0 0 0 " / > < a : l u m O f f   v a l = " 2 5 0 0 0 " / > < / a : s c h e m e C l r > < / a : g s > < / a : g s L s t > < a : l i n   a n g = " 1 0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3 2 0 3 7 7 1 F - 8 9 6 1 - 4 0 D 5 - B 6 B 2 - 8 6 3 5 4 8 3 3 B C F C } " > < a 1 6 : c r e a t i o n I d   x m l n s : a 1 6 = " h t t p : / / s c h e m a s . m i c r o s o f t . c o m / o f f i c e / d r a w i n g / 2 0 1 0 / m a i n "   i d = " { 5 6 2 F C D D A - 7 1 A 8 - 4 3 5 3 - 9 2 1 7 - 7 2 C 5 F A 5 2 1 6 1 9 } " / > < / a : e x t > < / a : e x t L s t > < / p : c N v P r > < p : c N v S p P r / > < p : n v P r / > < / p : n v S p P r > < p : s p P r > < a : x f r m   f l i p H = " f a l s e "   f l i p V = " f a l s e "   r o t = " 5 4 0 0 0 0 0 " > < a : o f f   x = " 1 9 5 5 1 0 8 "   y = " - 1 9 8 3 5 9 1 " / > < a : e x t   c x = " 5 1 6 9 9 6 3 "   c y = " 9 1 0 8 0 9 1 " / > < / a : x f r m > < a : c u s t G e o m > < a : a v L s t / > < a : g d L s t / > < a : a h L s t / > < a : c x n L s t / > < a : r e c t   b = " b "   l = " 0 "   r = " r "   t = " 0 " / > < a : p a t h L s t > < a : p a t h   h = " 9 1 0 8 0 9 1 "   w = " 5 1 6 9 9 6 3 " > < a : m o v e T o > < a : p t   x = " 5 1 6 9 9 6 3 "   y = " 0 " / > < / a : m o v e T o > < a : l n T o > < a : p t   x = " 5 1 5 9 2 2 4 "   y = " 9 0 6 3 7 5 1 " / > < / a : l n T o > < a : l n T o > < a : p t   x = " 0 "   y = " 9 1 0 8 0 9 1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3 3 9 9 9 " / > < a : l u m M o d   v a l = " 5 0 0 0 0 " / > < / a : s c h e m e C l r > < / a : g s > < a : g s   p o s = " 4 5 3 7 4 " > < a : s c h e m e C l r   v a l = " b g 2 " > < a : a l p h a   v a l = " 5 0 0 0 " / > < a : l u m M o d   v a l = " 5 0 0 0 0 " / > < / a : s c h e m e C l r > < / a : g s > < / a : g s L s t > < a : l i n   a n g = "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1 C F A A 5 1 D - A B 1 5 - 4 C 5 3 - A 0 2 8 - 9 B 4 F 2 6 E C 9 C 0 F } " > < a 1 6 : c r e a t i o n I d   x m l n s : a 1 6 = " h t t p : / / s c h e m a s . m i c r o s o f t . c o m / o f f i c e / d r a w i n g / 2 0 1 0 / m a i n "   i d = " { C 8 5 3 2 C C 8 - 4 7 B 4 - 4 9 1 2 - 9 8 1 8 - A 5 0 0 8 F 4 0 B D 6 1 } " / > < / a : e x t > < / a : e x t L s t > < / p : c N v P r > < p : c N v S p P r / > < p : n v P r / > < / p : n v S p P r > < p : s p P r > < a : x f r m   f l i p H = " f a l s e "   f l i p V = " f a l s e "   r o t = " 5 4 0 0 0 0 0 " > < a : o f f   x = " 9 7 4 4 4 8 "   y = " - 9 7 2 2 6 1 " / > < a : e x t   c x = " 5 1 6 0 0 9 9 "   c y = " 7 1 1 4 1 0 7 " / > < / a : x f r m > < a : c u s t G e o m > < a : a v L s t / > < a : g d L s t / > < a : a h L s t / > < a : c x n L s t / > < a : r e c t   b = " b "   l = " 0 "   r = " r "   t = " 0 " / > < a : p a t h L s t > < a : p a t h   h = " 7 1 1 4 1 0 8 "   w = " 5 1 6 0 1 0 0 " > < a : m o v e T o > < a : p t   x = " 4 7 4 2 7 3 9 "   y = " 0 " / > < / a : m o v e T o > < a : l n T o > < a : p t   x = " 2 7 6 0 2 7 4 "   y = " 7 1 1 4 1 0 8 " / > < / a : l n T o > < a : l n T o > < a : p t   x = " 0 "   y = " 4 1 4 5 1 5 4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0 " / > < a : l u m M o d   v a l = " 5 0 0 0 0 " / > < / a : s c h e m e C l r > < / a : g s > < a : g s   p o s = " 5 6 8 2 8 " > < a : s c h e m e C l r   v a l = " b g 2 " > < a : a l p h a   v a l = " 7 9 9 9 " / > < a : l u m M o d   v a l = " 5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2 8 3 F B 6 A C - 1 3 B A - 4 D 0 6 - 8 8 4 B - 2 5 3 D 3 A 1 9 D D 7 2 } " > < a 1 6 : c r e a t i o n I d   x m l n s : a 1 6 = " h t t p : / / s c h e m a s . m i c r o s o f t . c o m / o f f i c e / d r a w i n g / 2 0 1 0 / m a i n "   i d = " { 8 A 7 0 0 1 5 A - 8 2 A E - 4 F 1 3 - 9 8 2 2 - 3 6 6 4 8 E A 2 A 5 7 D } " / > < / a : e x t > < / a : e x t L s t > < / p : c N v P r > < p : c N v S p P r / > < p : n v P r / > < / p : n v S p P r > < p : s p P r > < a : x f r m   f l i p H = " f a l s e "   f l i p V = " f a l s e "   r o t = " 5 4 0 0 0 0 0 " > < a : o f f   x = " 1 0 6 9 8 6 0 "   y = " 4 8 8 9 8 2 " / > < a : e x t   c x = " 4 1 5 4 7 9 7 "   c y = " 5 0 8 3 0 9 7 " / > < / a : x f r m > < a : c u s t G e o m > < a : a v L s t / > < a : g d L s t / > < a : a h L s t / > < a : c x n L s t / > < a : r e c t   b = " b "   l = " 0 "   r = " r "   t = " 0 " / > < a : p a t h L s t > < a : p a t h   h = " 5 0 8 3 0 9 8 "   w = " 4 1 5 4 7 9 7 " > < a : m o v e T o > < a : p t   x = " 1 6 3 8 3 5 4 "   y = " 0 " / > < / a : m o v e T o > < a : l n T o > < a : p t   x = " 4 1 5 4 7 9 7 "   y = " 2 8 7 4 1 7 7 " / > < / a : l n T o > < a : l n T o > < a : p t   x = " 0 "   y = " 5 0 8 3 0 9 8 " / > < / a : l n T o > < a : c l o s e / > < / a : p a t h > < / a : p a t h L s t > < / a : c u s t G e o m > < a : g r a d F i l l   r o t W i t h S h a p e = " 1 " > < a : g s L s t > < a : g s   p o s = " 7 9 3 0 " > < a : s c h e m e C l r   v a l = " t x 2 " > < a : a l p h a   v a l = " 3 6 0 0 0 " / > < a : l u m M o d   v a l = " 9 0 0 0 0 " / > < a : l u m O f f   v a l = " 1 0 0 0 0 " / > < / a : s c h e m e C l r > < / a : g s > < a : g s   p o s = " 5 6 8 2 8 " > < a : s c h e m e C l r   v a l = " t x 2 " > < a : a l p h a   v a l = " 0 " / > < a : l u m M o d   v a l = " 9 0 0 0 0 " / > < a : l u m O f f   v a l = " 1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D 8 F B B 3 3 7 - 0 4 0 D - 4 8 A B - A 6 D 7 - 2 7 8 B 1 2 5 4 F D A 0 } " > < a 1 6 : c r e a t i o n I d   x m l n s : a 1 6 = " h t t p : / / s c h e m a s . m i c r o s o f t . c o m / o f f i c e / d r a w i n g / 2 0 1 0 / m a i n "   i d = " { 7 F 0 4 8 2 7 9 - F 1 4 A - 4 1 2 3 - B E 2 7 - 7 D C 2 C 2 B A 3 8 6 C } " / > < / a : e x t > < / a : e x t L s t > < / p : c N v P r > < p : c N v S p P r / > < p : n v P r / > < / p : n v S p P r > < p : s p P r > < a : x f r m   f l i p H = " f a l s e "   f l i p V = " f a l s e "   r o t = " 0 " > < a : o f f   x = " 4 5 8 8 9 6 9 "   y = " 4 7 0 3 " / > < a : e x t   c x = " 2 4 2 7 4 8 4 "   c y = " 2 0 2 5 6 2 5 " / > < / a : x f r m > < a : c u s t G e o m > < a : a v L s t / > < a : g d L s t / > < a : a h L s t / > < a : c x n L s t / > < a : r e c t   b = " b "   l = " 0 "   r = " r "   t = " 0 " / > < a : p a t h L s t > < a : p a t h   h = " 2 0 2 5 6 2 6 "   w = " 2 4 2 7 4 8 4 " > < a : m o v e T o > < a : p t   x = " 9 5 2 5 "   y = " 0 " / > < / a : m o v e T o > < a : l n T o > < a : p t   x = " 7 5 4 1 0 "   y = " 0 " / > < / a : l n T o > < a : l n T o > < a : p t   x = " 2 4 2 7 4 8 4 "   y = " 2 0 2 5 6 2 6 " / > < / a : l n T o > < a : c l o s e / > < / a : p a t h > < / a : p a t h L s t > < / a : c u s t G e o m > < a : s o l i d F i l l > < a : s c h e m e C l r   v a l = " a c c e n t 3 " > < a : a l p h a   v a l = " 2 0 9 9 9 " /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3 6 B B 0 A 3 C - 9 0 5 B - 4 8 A 4 - 9 C F 9 - 5 9 6 3 A 5 6 E 7 B F A } " > < a 1 6 : c r e a t i o n I d   x m l n s : a 1 6 = " h t t p : / / s c h e m a s . m i c r o s o f t . c o m / o f f i c e / d r a w i n g / 2 0 1 0 / m a i n "   i d = " { 1 6 2 D 2 1 7 3 - A 9 B 5 - 4 3 C C - B 0 2 A - E C 1 3 6 6 E 0 7 D 9 0 } " / > < / a : e x t > < / a : e x t L s t > < / p : c N v P r > < p : c N v S p P r / > < p : n v P r / > < / p : n v S p P r > < p : s p P r > < a : x f r m   f l i p H = " f a l s e "   f l i p V = " f a l s e "   r o t = " 0 " > < a : o f f   x = " - 1 2 2 3 8 "   y = " - 1 4 2 2 8 " / > < a : e x t   c x = " 7 1 9 9 6 7 5 "   c y = " 4 0 6 9 2 6 9 " / > < / a : x f r m > < a : c u s t G e o m > < a : a v L s t / > < a : g d L s t / > < a : a h L s t / > < a : c x n L s t / > < a : r e c t   b = " b "   l = " 0 "   r = " r "   t = " 0 " / > < a : p a t h L s t > < a : p a t h   h = " 4 0 6 9 2 7 0 "   w = " 7 1 9 9 6 7 5 " > < a : m o v e T o > < a : p t   x = " 0 "   y = " 1 8 9 7 1 " / > < / a : m o v e T o > < a : l n T o > < a : p t   x = " 1 9 9 3 1 4 "   y = " 0 " / > < / a : l n T o > < a : l n T o > < a : p t   x = " 7 1 9 9 6 7 6 "   y = " 4 0 6 9 2 7 0 " / > < / a : l n T o > < a : c l o s e / > < / a : p a t h > < / a : p a t h L s t > < / a : c u s t G e o m > < a : s o l i d F i l l > < a : s c h e m e C l r   v a l = " a c c e n t 3 " > < a : a l p h a   v a l = " 5 0 0 0 " / > < a : l u m M o d   v a l = " 2 0 0 0 0 " / > < a : l u m O f f   v a l = " 8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C B 1 0 F 0 C D - A C 8 B - 4 E B 3 - B F 1 9 - 4 B 7 6 C B C C B 5 3 F } " > < a 1 6 : c r e a t i o n I d   x m l n s : a 1 6 = " h t t p : / / s c h e m a s . m i c r o s o f t . c o m / o f f i c e / d r a w i n g / 2 0 1 0 / m a i n "   i d = " { A B 1 8 8 8 A 7 - D B 6 1 - 4 5 7 5 - B 8 8 3 - 2 E D 2 A E 2 7 5 3 8 6 } " / > < / a : e x t > < / a : e x t L s t > < / p : c N v P r > < p : c N v S p P r / > < p : n v P r / > < / p : n v S p P r > < p : s p P r > < a : x f r m   f l i p H = " f a l s e "   f l i p V = " f a l s e "   r o t = " 0 " > < a : o f f   x = " 1 6 4 1 5 "   y = " 2 8 0 3 1 1 6 " / > < a : e x t   c x = " 2 8 6 4 6 1 4 "   c y = " 7 7 7 6 5 1 " / > < / a : x f r m > < a : c u s t G e o m > < a : a v L s t / > < a : g d L s t / > < a : a h L s t / > < a : c x n L s t / > < a : r e c t   b = " b "   l = " 0 "   r = " r "   t = " 0 " / > < a : p a t h L s t > < a : p a t h   h = " 7 7 7 6 5 1 "   w = " 2 8 6 4 6 1 4 " > < a : m o v e T o > < a : p t   x = " 0 "   y = " 9 4 6 9 7 " / > < / a : m o v e T o > < a : l n T o > < a : p t   x = " 9 4 8 5 "   y = " 0 " / > < / a : l n T o > < a : l n T o > < a : p t   x = " 2 8 6 4 6 1 4 "   y = " 7 7 7 6 5 1 " / > < / a : l n T o > < a : c l o s e / > < / a : p a t h > < / a : p a t h L s t > < / a : c u s t G e o m > < a : s o l i d F i l l > < a : s c h e m e C l r   v a l = " a c c e n t 3 " > < a : a l p h a   v a l = " 1 9 9 9 " / > < a : l u m M o d   v a l = " 2 0 0 0 0 " / > < a : l u m O f f   v a l = " 8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" > < a : e x t L s t > < a : e x t   u r i = " { 8 6 F E 5 C B 0 - F 2 D 9 - 4 2 5 B - 9 7 2 2 - F 1 B 4 C A 1 E 3 5 2 3 } " > < a 1 6 : c r e a t i o n I d   x m l n s : a 1 6 = " h t t p : / / s c h e m a s . m i c r o s o f t . c o m / o f f i c e / d r a w i n g / 2 0 1 0 / m a i n "   i d = " { 6 3 D E B A 5 D - 9 6 4 7 - 4 7 E A - 8 0 E 0 - 1 9 0 5 8 C 3 2 F E F A } " / > < / a : e x t > < / a : e x t L s t > < / p : c N v P r > < p : c N v S p P r / > < p : n v P r / > < / p : n v S p P r > < p : s p P r > < a : x f r m   f l i p H = " t r u e "   f l i p V = " f a l s e "   r o t = " 0 " > < a : o f f   x = " 2 9 5 6 9 1 3 "   y = " 4 7 4 2 " / > < a : e x t   c x = " 2 0 6 7 8 3 4 "   c y = " 2 3 7 1 3 6 9 " / > < / a : x f r m > < a : c u s t G e o m > < a : a v L s t / > < a : g d L s t / > < a : a h L s t / > < a : c x n L s t / > < a : r e c t   b = " b "   l = " 0 "   r = " r "   t = " 0 " / > < a : p a t h L s t > < a : p a t h   h = " 2 3 7 1 3 7 0 "   w = " 2 0 6 7 8 3 4 " > < a : m o v e T o > < a : p t   x = " 1 9 4 4 5 2 3 "   y = " 0 " / > < / a : m o v e T o > < a : l n T o > < a : p t   x = " 2 0 6 7 8 3 4 "   y = " 9 4 8 5 " / > < / a : l n T o > < a : l n T o > < a : p t   x = " 0 "   y = " 2 3 7 1 3 6 9 " / > < / a : l n T o > < a : c l o s e / > < / a : p a t h > < / a : p a t h L s t > < / a : c u s t G e o m > < a : s o l i d F i l l > < a : s c h e m e C l r   v a l = " t x 2 " > < a : a l p h a   v a l = " 1 0 0 0 0 0 " / > < a : l u m M o d   v a l = " 9 0 0 0 0 " / > < a : l u m O f f   v a l = " 1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" > < a : e x t L s t > < a : e x t   u r i = " { E 7 1 E 1 A 8 3 - 0 7 2 5 - 4 E 9 E - 8 F 5 9 - 9 B 3 5 4 F D 2 E 2 F 4 } " > < a 1 6 : c r e a t i o n I d   x m l n s : a 1 6 = " h t t p : / / s c h e m a s . m i c r o s o f t . c o m / o f f i c e / d r a w i n g / 2 0 1 0 / m a i n "   i d = " { 6 9 1 9 F 1 8 E - 3 5 6 7 - 4 1 3 2 - A 9 6 F - 0 B 2 2 E 2 0 C 8 9 5 7 } " / > < / a : e x t > < / a : e x t L s t > < / p : c N v P r > < p : c N v S p P r / > < p : n v P r / > < / p : n v S p P r > < p : s p P r > < a : x f r m   f l i p H = " f a l s e "   f l i p V = " f a l s e "   r o t = " 0 " > < a : o f f   x = " 6 4 1 9 1 1 2 "   y = " 2 4 5 1 9 9 6 " / > < a : e x t   c x = " 2 7 1 2 8 4 6 "   c y = " 2 7 0 3 4 0 0 " / > < / a : x f r m > < a : c u s t G e o m > < a : a v L s t / > < a : g d L s t / > < a : a h L s t / > < a : c x n L s t / > < a : r e c t   b = " b "   l = " 0 "   r = " r "   t = " 0 " / > < a : p a t h L s t > < a : p a t h   h = " 2 7 0 3 4 0 0 "   w = " 2 7 1 2 8 4 6 " > < a : m o v e T o > < a : p t   x = " 0 "   y = " 0 " / > < / a : m o v e T o > < a : l n T o > < a : p t   x = " 2 7 1 2 8 4 6 "   y = " 2 6 9 3 8 7 5 " / > < / a : l n T o > < a : l n T o > < a : p t   x = " 2 6 6 5 6 1 7 "   y = " 2 7 0 3 4 0 0 " / > < / a : l n T o > < a : c l o s e / > < / a : p a t h > < / a : p a t h L s t > < / a : c u s t G e o m > < a : s o l i d F i l l > < a : s c h e m e C l r   v a l = " t x 1 " > < a : a l p h a   v a l = " 1 6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3 5 B 4 5 7 3 7 - E 4 9 4 - 4 C B A - 8 F 8 A - 1 3 4 7 D F 0 E 2 9 F 2 } " > < a 1 6 : c r e a t i o n I d   x m l n s : a 1 6 = " h t t p : / / s c h e m a s . m i c r o s o f t . c o m / o f f i c e / d r a w i n g / 2 0 1 0 / m a i n "   i d = " { D 9 2 5 6 F 2 1 - F 3 1 C - 4 7 E A - B 9 5 3 - 0 8 2 2 7 C F A F 3 1 1 } " / > < / a : e x t > < / a : e x t L s t > < / p : c N v P r > < p : c N v S p P r / > < p : n v P r / > < / p : n v S p P r > < p : s p P r > < a : x f r m   f l i p H = " f a l s e "   f l i p V = " f a l s e "   r o t = " 0 " > < a : o f f   x = " - 1 2 0 4 0 "   y = " 2 8 7 1 7 2 8 " / > < a : e x t   c x = " 2 2 4 8 0 5 8 "   c y = " 2 2 6 4 6 5 7 " / > < / a : x f r m > < a : c u s t G e o m > < a : a v L s t / > < a : g d L s t / > < a : a h L s t / > < a : c x n L s t / > < a : r e c t   b = " b "   l = " 0 "   r = " r "   t = " 0 " / > < a : p a t h L s t > < a : p a t h   h = " 1 8 7 5 7 5 3 "   w = " 1 7 6 4 2 9 9 " > < a : m o v e T o > < a : p t   x = " 7 1 1 4 "   y = " 0 " / > < / a : m o v e T o > < a : l n T o > < a : p t   x = " 1 7 6 4 2 9 9 "   y = " 4 6 2 4 1 7 " / > < / a : l n T o > < a : l n T o > < a : p t   x = " 1 5 1 7 6 7 6 "   y = " 1 8 7 5 7 5 3 " / > < / a : l n T o > < a : l n T o > < a : p t   x = " 0 "   y = " 1 6 9 5 5 2 9 " / > < / a : l n T o > < a : c l o s e / > < / a : p a t h > < / a : p a t h L s t > < / a : c u s t G e o m > < a : g r a d F i l l   r o t W i t h S h a p e = " 1 " > < a : g s L s t > < a : g s   p o s = " 5 4 6 2 6 " > < a : s c h e m e C l r   v a l = " t x 2 " > < a : a l p h a   v a l = " 0 " / > < / a : s c h e m e C l r > < / a : g s > < a : g s   p o s = " 1 0 0 0 0 0 " > < a : s c h e m e C l r   v a l = " t x 2 " > < a : a l p h a   v a l = " 6 3 0 0 0 " / > < / a : s c h e m e C l r > < / a : g s > < / a : g s L s t > < a : l i n   a n g = " 1 5 0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7 "   n a m e = " " > < a : e x t L s t > < a : e x t   u r i = " { 3 5 A 9 E 1 0 D - 7 E C C - 4 7 2 3 - 9 4 5 7 - 8 E E 9 C C 9 9 6 1 5 D } " > < a 1 6 : c r e a t i o n I d   x m l n s : a 1 6 = " h t t p : / / s c h e m a s . m i c r o s o f t . c o m / o f f i c e / d r a w i n g / 2 0 1 0 / m a i n "   i d = " { 0 6 D F 2 F E 7 - 7 4 2 7 - 4 E 3 B - 9 A 1 1 - 6 3 F F 8 4 C E 6 3 4 8 } " / > < / a : e x t > < / a : e x t L s t > < / p : c N v P r > < p : c N v S p P r / > < p : n v P r / > < / p : n v S p P r > < p : s p P r > < a : x f r m   f l i p H = " f a l s e "   f l i p V = " f a l s e "   r o t = " 0 " > < a : o f f   x = " 6 6 4 1 9 4 "   y = " - 9 5 2 5 0 " / > < a : e x t   c x = " 7 8 0 6 5 4 8 "   c y = " 5 3 4 0 3 2 3 " / > < / a : x f r m > < a : p r s t G e o m   p r s t = " e l l i p s e " > < a : a v L s t / > < / a : p r s t G e o m > < a : g r a d F i l l   r o t W i t h S h a p e = " 1 " > < a : g s L s t > < a : g s   p o s = " 0 " > < a : s c h e m e C l r   v a l = " b g 2 " > < a : a l p h a   v a l = " 5 3 9 9 9 " / > < a : l u m M o d   v a l = " 5 0 0 0 0 " / > < / a : s c h e m e C l r > < / a : g s > < a : g s   p o s = " 6 1 2 3 3 " > < a : s c h e m e C l r   v a l = " b g 2 " > < a : a l p h a   v a l = " 0 " / > < a : l u m M o d   v a l = " 5 0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" > < a : e x t L s t > < a : e x t   u r i = " { 1 C D 0 C 1 C 4 - 1 E 6 2 - 4 E 5 A - A A A 7 - 6 4 3 0 A 1 9 0 C 5 5 3 } " > < a 1 6 : c r e a t i o n I d   x m l n s : a 1 6 = " h t t p : / / s c h e m a s . m i c r o s o f t . c o m / o f f i c e / d r a w i n g / 2 0 1 0 / m a i n "   i d = " { A 9 3 7 9 5 0 D - B A 5 8 - 4 3 A 3 - A 0 0 B - 5 1 6 6 1 9 8 F 6 3 9 9 } " / > < / a : e x t > < / a : e x t L s t > < / p : c N v P r > < p : c N v S p P r / > < p : n v P r / > < / p : n v S p P r > < p : s p P r > < a : x f r m   f l i p H = " f a l s e "   f l i p V = " f a l s e "   r o t = " 0 " > < a : o f f   x = " 2 8 0 5 0 2 7 "   y = " 3 6 5 6 6 5 1 " / > < a : e x t   c x = " 2 2 1 9 7 2 0 "   c y = " 1 4 7 0 3 6 7 " / > < / a : x f r m > < a : c u s t G e o m > < a : a v L s t / > < a : g d L s t / > < a : a h L s t / > < a : c x n L s t / > < a : r e c t   b = " b "   l = " 0 "   r = " r "   t = " 0 " / > < a : p a t h L s t > < a : p a t h   h = " 1 4 7 0 3 6 8 "   w = " 2 2 1 9 7 2 0 " > < a : m o v e T o > < a : p t   x = " 0 "   y = " 1 4 7 0 3 6 8 " / > < / a : m o v e T o > < a : l n T o > < a : p t   x = " 1 6 5 0 5 9 2 "   y = " 0 " / > < / a : l n T o > < a : l n T o > < a : p t   x = " 2 2 1 9 7 2 0 "   y = " 3 8 8 9 0 5 " / > < / a : l n T o > < a : c l o s e / > < / a : p a t h > < / a : p a t h L s t > < / a : c u s t G e o m > < a : g r a d F i l l   r o t W i t h S h a p e = " 1 " > < a : g s L s t > < a : g s   p o s = " 2 2 0 2 6 " > < a : s c h e m e C l r   v a l = " a c c e n t 5 " > < a : a l p h a   v a l = " 0 " / > < a : l u m M o d   v a l = " 5 0 0 0 0 " / > < / a : s c h e m e C l r > < / a : g s > < a : g s   p o s = " 9 5 5 9 5 " > < a : s c h e m e C l r   v a l = " a c c e n t 5 " > < a : a l p h a   v a l = " 3 7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9 "   n a m e = " " > < a : e x t L s t > < a : e x t   u r i = " { A B D D F 1 F 5 - 5 3 2 C - 4 9 4 5 - B 4 C A - 3 0 6 C A 2 F 6 4 2 A 4 } " > < a 1 6 : c r e a t i o n I d   x m l n s : a 1 6 = " h t t p : / / s c h e m a s . m i c r o s o f t . c o m / o f f i c e / d r a w i n g / 2 0 1 0 / m a i n "   i d = " { 3 5 D C 3 4 6 1 - 1 5 5 1 - 4 C 8 5 - 9 B 0 E - B 6 C 3 E B E 6 4 4 9 3 } " / > < / a : e x t > < / a : e x t L s t > < / p : c N v P r > < p : c N v S p P r / > < p : n v P r / > < / p : n v S p P r > < p : s p P r > < a : x f r m   f l i p H = " f a l s e "   f l i p V = " f a l s e "   r o t = " 0 " > < a : o f f   x = " 1 2 3 0 5 5 6 "   y = " 3 4 5 7 4 5 6 " / > < a : e x t   c x = " 1 6 0 3 0 4 5 "   c y = " 1 6 6 9 4 4 4 " / > < / a : x f r m > < a : c u s t G e o m > < a : a v L s t / > < a : g d L s t / > < a : a h L s t / > < a : c x n L s t / > < a : r e c t   b = " b "   l = " 0 "   r = " r "   t = " 0 " / > < a : p a t h L s t > < a : p a t h   h = " 1 6 6 9 4 4 4 "   w = " 1 6 0 3 0 4 6 " > < a : m o v e T o > < a : p t   x = " 1 6 0 3 0 4 6 "   y = " 1 6 5 9 9 5 9 " / > < / a : m o v e T o > < a : l n T o > < a : p t   x = " 0 "   y = " 0 " / > < / a : l n T o > < a : l n T o > < a : p t   x = " 8 2 5 2 3 7 "   y = " 1 8 9 7 1 0 " / > < / a : l n T o > < a : c l o s e / > < / a : p a t h > < / a : p a t h L s t > < / a : c u s t G e o m > < a : g r a d F i l l   r o t W i t h S h a p e = " 1 " > < a : g s L s t > < a : g s   p o s = " 2 2 0 2 6 " > < a : s c h e m e C l r   v a l = " a c c e n t 1 " > < a : a l p h a   v a l = " 0 " / > < a : l u m M o d   v a l = " 5 0 0 0 0 " / > < / a : s c h e m e C l r > < / a : g s > < a : g s   p o s = " 9 5 5 9 5 " > < a : s c h e m e C l r   v a l = " a c c e n t 1 " > < a : a l p h a   v a l = " 7 9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0 "   n a m e = " " > < a : e x t L s t > < a : e x t   u r i = " { 1 6 6 D 3 7 9 C - D B D 1 - 4 4 7 E - 8 2 8 D - E F 6 D E B 2 4 5 1 9 C } " > < a 1 6 : c r e a t i o n I d   x m l n s : a 1 6 = " h t t p : / / s c h e m a s . m i c r o s o f t . c o m / o f f i c e / d r a w i n g / 2 0 1 0 / m a i n "   i d = " { B F 9 E 6 B F 3 - A E E 0 - 4 F 6 D - 8 A 3 F - 8 8 A E 0 1 2 F 9 8 F 7 } " / > < / a : e x t > < / a : e x t L s t > < / p : c N v P r > < p : c N v S p P r / > < p : n v P r / > < / p : n v S p P r > < p : s p P r > < a : x f r m   f l i p H = " f a l s e "   f l i p V = " f a l s e "   r o t = " 1 6 2 0 0 0 0 0 " > < a : o f f   x = " 7 5 4 0 9 0 2 "   y = " 2 8 7 8 7 9 5 " / > < a : e x t   c x = " 2 6 0 2 5 0 "   c y = " 2 9 8 7 7 4 " / > < / a : x f r m > < a : p r s t G e o m   p r s t = " c o r n e r " > < a : a v L s t > < a : g d   f m l a = " v a l   1 4 2 6 1 "   n a m e = " a d j 1 " / > < a : g d   f m l a = " v a l   1 1 5 1 2 "   n a m e = " a d j 2 " / > < / a : a v L s t > < / a : p r s t G e o m > < a : s o l i d F i l l > < a : s c h e m e C l r   v a l = " b g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1 "   n a m e = " " > < a : e x t L s t > < a : e x t   u r i = " { 2 B 4 1 B D 6 A - 9 0 D A - 4 A 8 0 - 8 0 D 0 - 5 7 0 7 F D D 3 9 A 7 D } " > < a 1 6 : c r e a t i o n I d   x m l n s : a 1 6 = " h t t p : / / s c h e m a s . m i c r o s o f t . c o m / o f f i c e / d r a w i n g / 2 0 1 0 / m a i n "   i d = " { 7 6 1 F 7 E B 1 - B 2 4 1 - 4 A 8 6 - A C 0 C - 1 0 8 9 5 3 7 E 1 9 5 2 } " / > < / a : e x t > < / a : e x t L s t > < / p : c N v P r > < p : c N v S p P r / > < p : n v P r / > < / p : n v S p P r > < p : s p P r > < a : x f r m   f l i p H = " f a l s e "   f l i p V = " f a l s e "   r o t = " 5 4 0 0 0 0 0 " > < a : o f f   x = " 1 3 3 7 3 8 3 "   y = " 1 4 2 2 5 9 0 " / > < a : e x t   c x = " 2 6 0 2 5 0 "   c y = " 2 9 8 7 7 4 " / > < / a : x f r m > < a : p r s t G e o m   p r s t = " c o r n e r " > < a : a v L s t > < a : g d   f m l a = " v a l   1 4 2 6 1 "   n a m e = " a d j 1 " / > < a : g d   f m l a = " v a l   1 1 5 1 2 "   n a m e = " a d j 2 " / > < / a : a v L s t > < / a : p r s t G e o m > < a : s o l i d F i l l > < a : s c h e m e C l r   v a l = " b g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h i d d e n = " f a l s e "   i d = " 2 2 "   n a m e = " T i t l e   1 " > < a : e x t L s t > < a : e x t   u r i = " { C 4 2 B B 7 D 1 - 4 3 3 8 - 4 E 7 9 - B 4 6 9 - 6 8 6 A 0 7 4 D 3 2 B 2 } " > < a 1 6 : c r e a t i o n I d   x m l n s : a 1 6 = " h t t p : / / s c h e m a s . m i c r o s o f t . c o m / o f f i c e / d r a w i n g / 2 0 1 0 / m a i n "   i d = " { 7 2 F E C 6 E 2 - 0 E C 8 - 4 2 0 E - B 1 1 8 - 2 F 1 8 9 6 9 D B 5 F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6 5 4 7 2 0 "   y = " 1 4 3 1 4 1 9 " / > < a : e x t   c x = " 5 8 9 9 2 8 0 "   c y = " 1 5 5 4 4 8 0 " / > < / a : x f r m > < a : p r s t G e o m   p r s t = " r e c t " > < a : a v L s t / > < / a : p r s t G e o m > < / p : s p P r > < p : t x B o d y > < a : b o d y P r   r t l C o l = " 0 " / > < a : l s t S t y l e > < a : l v l 1 p P r   a l g n = " c t r "   l v l = " 0 " > < a : d e f R P r   b = " 1 "   d i r t y = " 0 "   l a n g = " e n - U S "   s z = " 4 4 0 0 " > < a : s o l i d F i l l > < a : s r g b C l r   v a l = " f f f f f f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2 3 "   n a m e = " S u b t i t l e   2 " > < a : e x t L s t > < a : e x t   u r i = " { C E D 4 A 5 7 A - 1 4 9 C - 4 4 A 0 - A D 1 D - E 3 D A F 5 D 9 5 6 9 F } " > < a 1 6 : c r e a t i o n I d   x m l n s : a 1 6 = " h t t p : / / s c h e m a s . m i c r o s o f t . c o m / o f f i c e / d r a w i n g / 2 0 1 0 / m a i n "   i d = " { 3 C 2 D 8 1 1 B - 4 B 7 C - 4 2 E F - A B D 3 - 2 1 C B D 7 1 E 0 E 1 6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6 5 6 2 1 1 "   y = " 2 9 8 7 2 0 1 " / > < a : e x t   c x = " 5 9 0 3 5 2 8 "   c y = " 3 2 0 0 3 9 " / > < / a : x f r m > < a : p r s t G e o m   p r s t = " r e c t " > < a : a v L s t / > < / a : p r s t G e o m > < / p : s p P r > < p : t x B o d y > < a : b o d y P r   a n c h o r = " t "   l I n s = " 9 1 4 4 0 "   r t l C o l = " 0 "   t I n s = " 0 "   v e r t = " h o r z " > < a : n o r m A u t o f i t   f o n t S c a l e = " 1 0 0 0 0 0 "   l n S p c R e d u c t i o n = " 0 "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8 0 0 " > < a : s o l i d F i l l > < a : s c h e m e C l r   v a l = " b g 2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h i d d e n = " f a l s e "   i d = " 2 4 "   n a m e = " S l i d e   N u m b e r   P l a c e h o l d e r   5 " > < a : e x t L s t > < a : e x t   u r i = " { C 1 8 D 4 6 8 8 - 9 F 2 B - 4 6 9 2 - B D 6 F - E A F 7 D F 7 0 A 9 3 4 } " > < a 1 6 : c r e a t i o n I d   x m l n s : a 1 6 = " h t t p : / / s c h e m a s . m i c r o s o f t . c o m / o f f i c e / d r a w i n g / 2 0 1 0 / m a i n "   i d = " { 7 F 6 8 F D 2 E - 6 A C 4 - 4 3 D 5 - A E C 0 - 6 5 2 2 E 5 A E E 2 A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f a l s e "   i d = " 2 5 "   n a m e = " F o o t e r   P l a c e h o l d e r   4 " > < a : e x t L s t > < a : e x t   u r i = " { 7 B B 1 5 4 B 2 - D 7 6 F - 4 2 D 4 - A B 4 6 - 5 8 4 A C 3 7 2 0 2 9 B } " > < a 1 6 : c r e a t i o n I d   x m l n s : a 1 6 = " h t t p : / / s c h e m a s . m i c r o s o f t . c o m / o f f i c e / d r a w i n g / 2 0 1 0 / m a i n "   i d = " { 1 2 9 2 0 A C 2 - 3 8 9 E - 4 3 4 2 - B E 5 1 - 2 A C E 3 F A 4 0 4 6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f a l s e "   i d = " 2 6 "   n a m e = " D a t e   P l a c e h o l d e r   3 " > < a : e x t L s t > < a : e x t   u r i = " { C B 1 1 B 4 9 2 - 4 4 7 5 - 4 C 9 5 - 9 7 4 7 - D 3 5 A 8 C E 7 5 A 9 7 } " > < a 1 6 : c r e a t i o n I d   x m l n s : a 1 6 = " h t t p : / / s c h e m a s . m i c r o s o f t . c o m / o f f i c e / d r a w i n g / 2 0 1 0 / m a i n "   i d = " { 4 3 7 7 D 3 C E - C 7 C E - 4 B A 5 - B 6 F 4 - 9 A 3 F A 0 4 0 9 C B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B 5 9 0 B D 5 5 - 9 6 B E - 4 3 9 7 - A F 8 F - 0 4 3 E F 8 7 C 0 2 E F } " > < p 1 4 : c r e a t i o n I d   x m l n s : p 1 4 = " h t t p : / / s c h e m a s . m i c r o s o f t . c o m / o f f i c e / p o w e r p o i n t / 2 0 1 0 / m a i n "   v a l = " 1 6 1 0 5 7 6 0 1 8 5 2 8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u s e r D r a w n = " 1 " > < p : c S l d   n a m e = " T i t l e , T e x t ,   a n d   I m a g e s " > < p : b g > < p : b g P r > < a : g r a d F i l l   r o t W i t h S h a p e = " 1 " > < a : g s L s t > < a : g s   p o s = " 0 " > < a : s r g b C l r   v a l = " 5 5 1 2 4 f " / > < / a : g s > < a : g s   p o s = " 1 0 0 0 0 0 " > < a : s r g b C l r   v a l = " b d 2 b 5 b " / > < / a : g s > < / a : g s L s t > < a : l i n   a n g = " 3 3 6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" > < a : e x t L s t > < a : e x t   u r i = " { 6 B 9 4 9 1 E 3 - 4 3 4 B - 4 5 2 0 - B 5 1 7 - 1 A A 4 4 B 3 3 7 7 8 9 } " > < a 1 6 : c r e a t i o n I d   x m l n s : a 1 6 = " h t t p : / / s c h e m a s . m i c r o s o f t . c o m / o f f i c e / d r a w i n g / 2 0 1 0 / m a i n "   i d = " { 4 4 A 1 9 1 0 B - 7 2 D 5 - 4 B 8 5 - 8 F C 4 - 1 4 D B E A 3 6 C 9 1 3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> < a : s o l i d F i l l > < a : s c h e m e C l r   v a l = " b g 1 " > < a : l u m M o d   v a l = " 7 5 0 0 0 " / > < / a : s c h e m e C l r > < / a : s o l i d F i l l > < / a : r P r > < a : t > & l t ; # & g t ; < / a : t > < / a : r > < a : e n d P a r a R P r   d i r t y = " 0 "   l a n g = " e n - U S " > < a : s o l i d F i l l > < a : s c h e m e C l r   v a l = " b g 1 " > < a : l u m M o d   v a l = " 7 5 0 0 0 " / > < / a : s c h e m e C l r > < / a : s o l i d F i l l > < / a : e n d P a r a R P r > < / a : p > < / p : t x B o d y > < / p : s p > < p : s p > < p : n v S p P r > < p : c N v P r   i d = " 3 "   n a m e = " " > < a : e x t L s t > < a : e x t   u r i = " { C E 4 4 2 0 B 6 - 3 F 5 2 - 4 1 1 0 - A A 3 4 - 4 4 7 5 B E 9 D 5 3 2 8 } " > < a 1 6 : c r e a t i o n I d   x m l n s : a 1 6 = " h t t p : / / s c h e m a s . m i c r o s o f t . c o m / o f f i c e / d r a w i n g / 2 0 1 0 / m a i n "   i d = " { A 9 0 7 B 9 9 D - 3 5 B 2 - 4 2 F 6 - B D 7 6 - 2 8 5 A D 8 9 F F C 9 7 } " / > < / a : e x t > < / a : e x t L s t > < / p : c N v P r > < p : c N v S p P r / > < p : n v P r / > < / p : n v S p P r > < p : s p P r > < a : x f r m   f l i p H = " f a l s e "   f l i p V = " f a l s e "   r o t = " 0 " > < a : o f f   x = " - 1 4 4 1 2 "   y = " - 2 3 7 1 " / > < a : e x t   c x = " 9 1 5 5 8 5 7 "   c y = " 5 1 5 7 7 2 8 " / > < / a : x f r m > < a : p r s t G e o m   p r s t = " r e c t " > < a : a v L s t / > < / a : p r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5 0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B 6 8 C D B 8 8 - B 1 0 F - 4 6 D A - 9 0 B D - 4 2 7 1 1 0 4 9 C D 1 1 } " > < a 1 6 : c r e a t i o n I d   x m l n s : a 1 6 = " h t t p : / / s c h e m a s . m i c r o s o f t . c o m / o f f i c e / d r a w i n g / 2 0 1 0 / m a i n "   i d = " { D 8 E 8 F 2 0 A - C 2 C 1 - 4 F 1 4 - B 1 5 9 - C C D 6 C C A C B 1 A 7 } " / > < / a : e x t > < / a : e x t L s t > < / p : c N v P r > < p : c N v S p P r / > < p : n v P r / > < / p : n v S p P r > < p : s p P r > < a : x f r m   f l i p H = " f a l s e "   f l i p V = " f a l s e "   r o t = " 0 " > < a : o f f   x = " 4 6 9 2 7 5 5 "   y = " - 1 4 2 2 8 " / > < a : e x t   c x = " 4 4 5 1 0 6 0 "   c y = " 5 1 7 9 0 7 0 " / > < / a : x f r m > < a : p r s t G e o m   p r s t = " r e c t " > < a : a v L s t / > < / a : p r s t G e o m > < a : g r a d F i l l   r o t W i t h S h a p e = " 1 " > < a : g s L s t > < a : g s   p o s = " 1 9 8 2 4 " > < a : s c h e m e C l r   v a l = " t x 1 " > < a : a l p h a   v a l = " 0 " / > < / a : s c h e m e C l r > < / a : g s > < a : g s   p o s = " 1 0 0 0 0 0 " > < a : s c h e m e C l r   v a l = " t x 1 " > < a : a l p h a   v a l = " 5 5 0 0 0 " / > < / a : s c h e m e C l r > < / a : g s > < / a : g s L s t > < a : l i n   a n g = " 2 0 4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F 0 4 A 8 7 9 2 - 8 2 A 1 - 4 5 A E - B 9 F 4 - C D A A 7 C F E E 6 5 4 } " > < a 1 6 : c r e a t i o n I d   x m l n s : a 1 6 = " h t t p : / / s c h e m a s . m i c r o s o f t . c o m / o f f i c e / d r a w i n g / 2 0 1 0 / m a i n "   i d = " { 0 4 B 6 4 5 7 8 - 9 1 F 9 - 4 B 3 3 - 8 F 9 2 - E 3 9 3 6 0 7 1 0 2 3 6 } " / > < / a : e x t > < / a : e x t L s t > < / p : c N v P r > < p : c N v S p P r / > < p : n v P r / > < / p : n v S p P r > < p : s p P r > < a : x f r m   f l i p H = " f a l s e "   f l i p V = " f a l s e "   r o t = " 0 " > < a : o f f   x = " - 2 5 5 5 "   y = " 1 4 2 2 8 " / > < a : e x t   c x = " 4 4 5 1 0 6 0 "   c y = " 5 1 4 1 9 1 9 " / > < / a : x f r m > < a : p r s t G e o m   p r s t = " r e c t " > < a : a v L s t / > < / a : p r s t G e o m > < a : g r a d F i l l   r o t W i t h S h a p e = " 1 " > < a : g s L s t > < a : g s   p o s = " 3 3 9 2 1 " > < a : s c h e m e C l r   v a l = " t x 1 " > < a : a l p h a   v a l = " 0 " / > < / a : s c h e m e C l r > < / a : g s > < a : g s   p o s = " 1 0 0 0 0 0 " > < a : s c h e m e C l r   v a l = " t x 1 " > < a : a l p h a   v a l = " 5 5 0 0 0 " / > < / a : s c h e m e C l r > < / a : g s > < / a : g s L s t > < a : l i n   a n g = " 9 7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E E 1 E 6 7 D 5 - F 1 E 7 - 4 3 D 2 - 8 B 5 E - 2 F 1 A E 4 1 1 6 2 E 4 } " > < a 1 6 : c r e a t i o n I d   x m l n s : a 1 6 = " h t t p : / / s c h e m a s . m i c r o s o f t . c o m / o f f i c e / d r a w i n g / 2 0 1 0 / m a i n "   i d = " { 6 F 5 6 9 8 A D - 9 A A 3 - 4 E F D - A 4 3 7 - 1 0 3 0 6 6 B 5 3 F A 1 } " / > < / a : e x t > < / a : e x t L s t > < / p : c N v P r > < p : c N v S p P r / > < p : n v P r / > < / p : n v S p P r > < p : s p P r > < a : x f r m   f l i p H = " f a l s e "   f l i p V = " f a l s e "   r o t = " 1 6 2 0 0 0 0 0 " > < a : o f f   x = " 4 7 2 5 6 3 5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5 2 8 6 " > < a : s c h e m e C l r   v a l = " a c c e n t 6 " > < a : a l p h a   v a l = " 1 9 0 0 0 " / > < / a : s c h e m e C l r > < / a : g s > < a : g s   p o s = " 7 1 3 6 6 " > < a : s c h e m e C l r   v a l = " b g 1 " > < a : a l p h a   v a l = " 0 " / > < / a : s c h e m e C l r > < / a : g s > < / a : g s L s t > < a : l i n   a n g = " 1 6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C 6 A 0 A 9 D 6 - 7 4 8 D - 4 8 A E - 8 4 0 9 - 3 F B 0 5 4 7 9 F 8 D 9 } " > < a 1 6 : c r e a t i o n I d   x m l n s : a 1 6 = " h t t p : / / s c h e m a s . m i c r o s o f t . c o m / o f f i c e / d r a w i n g / 2 0 1 0 / m a i n "   i d = " { 3 C 3 1 7 D 2 F - 9 C D 3 - 4 B E C - 8 5 5 F - 0 4 5 F 4 E 1 2 8 A 2 2 } " / > < / a : e x t > < / a : e x t L s t > < / p : c N v P r > < p : c N v S p P r / > < p : n v P r / > < / p : n v S p P r > < p : s p P r > < a : x f r m   f l i p H = " f a l s e "   f l i p V = " f a l s e "   r o t = " 0 " > < a : o f f   x = " 4 6 3 6 1 1 9 "   y = " - 3 8 1 0 0 " / > < a : e x t   c x = " 4 4 6 9 7 8 0 "   c y = " 3 8 8 4 3 4 1 " / > < / a : x f r m > < a : c u s t G e o m > < a : a v L s t / > < a : g d L s t / > < a : a h L s t / > < a : c x n L s t / > < a : r e c t   b = " b "   l = " 0 "   r = " r "   t = " 0 " / > < a : p a t h L s t > < a : p a t h   h = " 3 8 8 4 3 4 1 "   w = " 5 4 1 7 6 3 5 " > < a : m o v e T o > < a : p t   x = " 3 3 0 2 3 0 7 "   y = " 0 " / > < / a : m o v e T o > < a : l n T o > < a : p t   x = " 5 4 0 3 6 2 6 "   y = " 1 8 5 8 5 " / > < / a : l n T o > < a : l n T o > < a : p t   x = " 5 4 1 7 6 3 5 "   y = " 3 8 8 4 3 4 1 " / > < / a : l n T o > < a : l n T o > < a : p t   x = " 0 "   y = " 9 2 9 3 " / > < / a : l n T o > < a : c l o s e / > < / a : p a t h > < / a : p a t h L s t > < / a : c u s t G e o m > < a : g r a d F i l l   r o t W i t h S h a p e = " 1 " > < a : g s L s t > < a : g s   p o s = " 0 " > < a : s c h e m e C l r   v a l = " b g 1 " > < a : a l p h a   v a l = " 7 9 9 9 " / > < / a : s c h e m e C l r > < / a : g s > < a : g s   p o s = " 7 3 5 6 8 " > < a : s c h e m e C l r   v a l = " b g 1 " > < a : a l p h a   v a l = "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9 3 9 3 C F 0 7 - D F E 9 - 4 8 9 6 - A F 5 F - C 1 B C C 9 9 7 0 F 7 8 } " > < a 1 6 : c r e a t i o n I d   x m l n s : a 1 6 = " h t t p : / / s c h e m a s . m i c r o s o f t . c o m / o f f i c e / d r a w i n g / 2 0 1 0 / m a i n "   i d = " { 3 8 3 7 0 B 8 4 - 7 5 E 4 - 4 4 B 1 - 9 0 6 8 - 7 D 3 9 0 0 A 5 6 3 5 4 } " / > < / a : e x t > < / a : e x t L s t > < / p : c N v P r > < p : c N v S p P r / > < p : n v P r / > < / p : n v S p P r > < p : s p P r > < a : x f r m   f l i p H = " f a l s e "   f l i p V = " f a l s e "   r o t = " 1 6 2 0 0 0 0 0 " > < a : o f f   x = " 4 7 4 4 6 0 6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2 6 4 3 " > < a : s c h e m e C l r   v a l = " t x 2 " > < a : a l p h a   v a l = " 6 5 0 0 0 " / > < a : l u m M o d   v a l = " 9 0 0 0 0 " / > < a : l u m O f f   v a l = " 1 0 0 0 0 " / > < / a : s c h e m e C l r > < / a : g s > < a : g s   p o s = " 7 3 5 6 8 " > < a : s c h e m e C l r   v a l = " t x 2 " > < a : a l p h a   v a l = " 0 " / > < a : l u m M o d   v a l = " 7 5 0 0 0 " / > < a : l u m O f f   v a l = " 2 5 0 0 0 " / > < / a : s c h e m e C l r > < / a : g s > < / a : g s L s t > < a : l i n   a n g = " 1 0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C F 2 F E 2 7 7 - 5 1 5 3 - 4 B C 2 - 9 2 5 2 - C 9 B 7 D 0 B F 0 4 8 3 } " > < a 1 6 : c r e a t i o n I d   x m l n s : a 1 6 = " h t t p : / / s c h e m a s . m i c r o s o f t . c o m / o f f i c e / d r a w i n g / 2 0 1 0 / m a i n "   i d = " { 2 C C B 3 E 8 6 - C 1 6 3 - 4 9 0 7 - 8 D 0 B - 2 6 0 4 8 D E E 9 9 E 2 } " / > < / a : e x t > < / a : e x t L s t > < / p : c N v P r > < p : c N v S p P r / > < p : n v P r / > < / p : n v S p P r > < p : s p P r > < a : x f r m   f l i p H = " f a l s e "   f l i p V = " f a l s e "   r o t = " 5 4 0 0 0 0 0 " > < a : o f f   x = " 1 9 5 5 1 0 8 "   y = " - 1 9 8 3 5 9 1 " / > < a : e x t   c x = " 5 1 6 9 9 6 3 "   c y = " 9 1 0 8 0 9 1 " / > < / a : x f r m > < a : c u s t G e o m > < a : a v L s t / > < a : g d L s t / > < a : a h L s t / > < a : c x n L s t / > < a : r e c t   b = " b "   l = " 0 "   r = " r "   t = " 0 " / > < a : p a t h L s t > < a : p a t h   h = " 9 1 0 8 0 9 1 "   w = " 5 1 6 9 9 6 3 " > < a : m o v e T o > < a : p t   x = " 5 1 6 9 9 6 3 "   y = " 0 " / > < / a : m o v e T o > < a : l n T o > < a : p t   x = " 5 1 5 9 2 2 4 "   y = " 9 0 6 3 7 5 1 " / > < / a : l n T o > < a : l n T o > < a : p t   x = " 0 "   y = " 9 1 0 8 0 9 1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3 3 9 9 9 " / > < a : l u m M o d   v a l = " 5 0 0 0 0 " / > < / a : s c h e m e C l r > < / a : g s > < a : g s   p o s = " 4 5 3 7 4 " > < a : s c h e m e C l r   v a l = " b g 2 " > < a : a l p h a   v a l = " 5 0 0 0 " / > < a : l u m M o d   v a l = " 5 0 0 0 0 " / > < / a : s c h e m e C l r > < / a : g s > < / a : g s L s t > < a : l i n   a n g = "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6 C 0 C 2 D F 7 - C 9 9 A - 4 C B A - A F 6 4 - 3 E E A 4 0 4 D 9 9 9 4 } " > < a 1 6 : c r e a t i o n I d   x m l n s : a 1 6 = " h t t p : / / s c h e m a s . m i c r o s o f t . c o m / o f f i c e / d r a w i n g / 2 0 1 0 / m a i n "   i d = " { F C 3 7 2 0 6 9 - C 7 6 E - 4 E A 3 - B F E 4 - 9 9 E 2 3 2 5 6 5 B D C } " / > < / a : e x t > < / a : e x t L s t > < / p : c N v P r > < p : c N v S p P r / > < p : n v P r / > < / p : n v S p P r > < p : s p P r > < a : x f r m   f l i p H = " f a l s e "   f l i p V = " f a l s e "   r o t = " 5 4 0 0 0 0 0 " > < a : o f f   x = " 9 7 4 4 4 8 "   y = " - 9 7 2 2 6 1 " / > < a : e x t   c x = " 5 1 6 0 0 9 9 "   c y = " 7 1 1 4 1 0 7 " / > < / a : x f r m > < a : c u s t G e o m > < a : a v L s t / > < a : g d L s t / > < a : a h L s t / > < a : c x n L s t / > < a : r e c t   b = " b "   l = " 0 "   r = " r "   t = " 0 " / > < a : p a t h L s t > < a : p a t h   h = " 7 1 1 4 1 0 8 "   w = " 5 1 6 0 1 0 0 " > < a : m o v e T o > < a : p t   x = " 4 7 4 2 7 3 9 "   y = " 0 " / > < / a : m o v e T o > < a : l n T o > < a : p t   x = " 2 7 6 0 2 7 4 "   y = " 7 1 1 4 1 0 8 " / > < / a : l n T o > < a : l n T o > < a : p t   x = " 0 "   y = " 4 1 4 5 1 5 4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0 " / > < a : l u m M o d   v a l = " 5 0 0 0 0 " / > < / a : s c h e m e C l r > < / a : g s > < a : g s   p o s = " 5 6 8 2 8 " > < a : s c h e m e C l r   v a l = " b g 2 " > < a : a l p h a   v a l = " 7 9 9 9 " / > < a : l u m M o d   v a l = " 5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9 8 F 6 F 9 0 D - 7 B 3 D - 4 1 6 0 - 8 C C 8 - 7 0 B C 4 5 0 E 1 6 5 5 } " > < a 1 6 : c r e a t i o n I d   x m l n s : a 1 6 = " h t t p : / / s c h e m a s . m i c r o s o f t . c o m / o f f i c e / d r a w i n g / 2 0 1 0 / m a i n "   i d = " { D 2 C 3 B 4 C 0 - B 8 E A - 4 D 6 4 - A D A 6 - E 6 2 2 8 0 C 4 C 0 6 B } " / > < / a : e x t > < / a : e x t L s t > < / p : c N v P r > < p : c N v S p P r / > < p : n v P r / > < / p : n v S p P r > < p : s p P r > < a : x f r m   f l i p H = " f a l s e "   f l i p V = " f a l s e "   r o t = " 5 4 0 0 0 0 0 " > < a : o f f   x = " 1 0 6 9 8 6 0 "   y = " 4 8 8 9 8 2 " / > < a : e x t   c x = " 4 1 5 4 7 9 7 "   c y = " 5 0 8 3 0 9 7 " / > < / a : x f r m > < a : c u s t G e o m > < a : a v L s t / > < a : g d L s t / > < a : a h L s t / > < a : c x n L s t / > < a : r e c t   b = " b "   l = " 0 "   r = " r "   t = " 0 " / > < a : p a t h L s t > < a : p a t h   h = " 5 0 8 3 0 9 8 "   w = " 4 1 5 4 7 9 7 " > < a : m o v e T o > < a : p t   x = " 1 6 3 8 3 5 4 "   y = " 0 " / > < / a : m o v e T o > < a : l n T o > < a : p t   x = " 4 1 5 4 7 9 7 "   y = " 2 8 7 4 1 7 7 " / > < / a : l n T o > < a : l n T o > < a : p t   x = " 0 "   y = " 5 0 8 3 0 9 8 " / > < / a : l n T o > < a : c l o s e / > < / a : p a t h > < / a : p a t h L s t > < / a : c u s t G e o m > < a : g r a d F i l l   r o t W i t h S h a p e = " 1 " > < a : g s L s t > < a : g s   p o s = " 7 9 3 0 " > < a : s c h e m e C l r   v a l = " t x 2 " > < a : a l p h a   v a l = " 3 6 0 0 0 " / > < a : l u m M o d   v a l = " 9 0 0 0 0 " / > < a : l u m O f f   v a l = " 1 0 0 0 0 " / > < / a : s c h e m e C l r > < / a : g s > < a : g s   p o s = " 5 6 8 2 8 " > < a : s c h e m e C l r   v a l = " t x 2 " > < a : a l p h a   v a l = " 0 " / > < a : l u m M o d   v a l = " 9 0 0 0 0 " / > < a : l u m O f f   v a l = " 1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3 C 7 0 9 A 9 C - 1 8 E E - 4 9 3 1 - B 8 4 0 - A D 7 1 6 3 E 1 D F 7 3 } " > < a 1 6 : c r e a t i o n I d   x m l n s : a 1 6 = " h t t p : / / s c h e m a s . m i c r o s o f t . c o m / o f f i c e / d r a w i n g / 2 0 1 0 / m a i n "   i d = " { F 0 1 E 8 6 A 4 - C 5 6 8 - 4 2 D 9 - 9 A 8 3 - 4 0 1 5 1 0 E 6 A 6 6 C } " / > < / a : e x t > < / a : e x t L s t > < / p : c N v P r > < p : c N v S p P r / > < p : n v P r / > < / p : n v S p P r > < p : s p P r > < a : x f r m   f l i p H = " f a l s e "   f l i p V = " f a l s e "   r o t = " 0 " > < a : o f f   x = " 4 5 2 2 2 9 4 "   y = " 4 7 0 3 " / > < a : e x t   c x = " 2 4 9 4 1 5 9 "   c y = " 2 0 2 5 6 2 5 " / > < / a : x f r m > < a : c u s t G e o m > < a : a v L s t / > < a : g d L s t / > < a : a h L s t / > < a : c x n L s t / > < a : r e c t   b = " b "   l = " 0 "   r = " r "   t = " 0 " / > < a : p a t h L s t > < a : p a t h   h = " 2 0 2 5 6 2 6 "   w = " 2 4 9 4 1 6 0 " > < a : m o v e T o > < a : p t   x = " 0 "   y = " 9 5 2 5 " / > < / a : m o v e T o > < a : l n T o > < a : p t   x = " 1 4 2 0 8 5 "   y = " 0 " / > < / a : l n T o > < a : l n T o > < a : p t   x = " 2 4 9 4 1 5 9 "   y = " 2 0 2 5 6 2 6 " / > < / a : l n T o > < a : c l o s e / > < / a : p a t h > < / a : p a t h L s t > < / a : c u s t G e o m > < a : s o l i d F i l l > < a : s c h e m e C l r   v a l = " a c c e n t 3 " > < a : a l p h a   v a l = " 2 0 9 9 9 " /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D 5 1 A 5 1 F 6 - A 9 C 5 - 4 9 2 9 - 8 0 3 0 - 9 4 F E 1 C E 5 5 4 A C } " > < a 1 6 : c r e a t i o n I d   x m l n s : a 1 6 = " h t t p : / / s c h e m a s . m i c r o s o f t . c o m / o f f i c e / d r a w i n g / 2 0 1 0 / m a i n "   i d = " { 3 7 C C 3 A F 1 - 3 D 8 F - 4 0 3 F - 9 5 9 A - 7 F 1 9 7 5 C 4 2 F 7 8 } " / > < / a : e x t > < / a : e x t L s t > < / p : c N v P r > < p : c N v S p P r / > < p : n v P r / > < / p : n v S p P r > < p : s p P r > < a : x f r m   f l i p H = " f a l s e "   f l i p V = " f a l s e "   r o t = " 0 " > < a : o f f   x = " - 1 2 2 3 8 "   y = " - 1 4 2 2 8 " / > < a : e x t   c x = " 7 1 9 9 6 7 5 "   c y = " 4 0 6 9 2 6 9 " / > < / a : x f r m > < a : c u s t G e o m > < a : a v L s t / > < a : g d L s t / > < a : a h L s t / > < a : c x n L s t / > < a : r e c t   b = " b "   l = " 0 "   r = " r "   t = " 0 " / > < a : p a t h L s t > < a : p a t h   h = " 4 0 6 9 2 7 0 "   w = " 7 1 9 9 6 7 5 " > < a : m o v e T o > < a : p t   x = " 0 "   y = " 1 8 9 7 1 " / > < / a : m o v e T o > < a : l n T o > < a : p t   x = " 1 9 9 3 1 4 "   y = " 0 " / > < / a : l n T o > < a : l n T o > < a : p t   x = " 7 1 9 9 6 7 6 "   y = " 4 0 6 9 2 7 0 " / > < / a : l n T o > < a : c l o s e / > < / a : p a t h > < / a : p a t h L s t > < / a : c u s t G e o m > < a : s o l i d F i l l > < a : s c h e m e C l r   v a l = " b g 1 " > < a : a l p h a   v a l = " 5 0 0 0 " / > < a : l u m M o d   v a l = " 8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" > < a : e x t L s t > < a : e x t   u r i = " { D 0 3 2 7 7 A B - 4 8 9 7 - 4 0 6 E - 8 5 A 0 - B E 8 8 F C E A 4 A 1 1 } " > < a 1 6 : c r e a t i o n I d   x m l n s : a 1 6 = " h t t p : / / s c h e m a s . m i c r o s o f t . c o m / o f f i c e / d r a w i n g / 2 0 1 0 / m a i n "   i d = " { F E 4 5 C 2 6 6 - 1 6 7 B - 4 9 6 F - 8 E 3 5 - 1 2 A C E D 5 B 1 E 8 D } " / > < / a : e x t > < / a : e x t L s t > < / p : c N v P r > < p : c N v S p P r / > < p : n v P r / > < / p : n v S p P r > < p : s p P r > < a : x f r m   f l i p H = " f a l s e "   f l i p V = " f a l s e "   r o t = " 0 " > < a : o f f   x = " 1 6 4 1 5 "   y = " 2 8 0 3 1 1 6 " / > < a : e x t   c x = " 2 8 6 4 6 1 4 "   c y = " 7 7 7 6 5 1 " / > < / a : x f r m > < a : c u s t G e o m > < a : a v L s t / > < a : g d L s t / > < a : a h L s t / > < a : c x n L s t / > < a : r e c t   b = " b "   l = " 0 "   r = " r "   t = " 0 " / > < a : p a t h L s t > < a : p a t h   h = " 7 7 7 6 5 1 "   w = " 2 8 6 4 6 1 4 " > < a : m o v e T o > < a : p t   x = " 0 "   y = " 9 4 6 9 7 " / > < / a : m o v e T o > < a : l n T o > < a : p t   x = " 9 4 8 5 "   y = " 0 " / > < / a : l n T o > < a : l n T o > < a : p t   x = " 2 8 6 4 6 1 4 "   y = " 7 7 7 6 5 1 " / > < / a : l n T o > < a : c l o s e / > < / a : p a t h > < / a : p a t h L s t > < / a : c u s t G e o m > < a : s o l i d F i l l > < a : s c h e m e C l r   v a l = " b g 1 " > < a : a l p h a   v a l = " 2 9 9 9 " / > < a : l u m M o d   v a l = " 8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" > < a : e x t L s t > < a : e x t   u r i = " { 7 2 B F F 1 A C - 0 B 5 8 - 4 A F 3 - A 2 1 6 - D B 5 4 7 8 F 1 5 B 2 B } " > < a 1 6 : c r e a t i o n I d   x m l n s : a 1 6 = " h t t p : / / s c h e m a s . m i c r o s o f t . c o m / o f f i c e / d r a w i n g / 2 0 1 0 / m a i n "   i d = " { F 8 D 5 5 3 3 F - 7 F A 0 - 4 5 5 3 - A 5 9 C - 4 4 4 6 B 9 9 8 E B F 3 } " / > < / a : e x t > < / a : e x t L s t > < / p : c N v P r > < p : c N v S p P r / > < p : n v P r / > < / p : n v S p P r > < p : s p P r > < a : x f r m   f l i p H = " t r u e "   f l i p V = " f a l s e "   r o t = " 0 " > < a : o f f   x = " 2 9 5 6 9 1 3 "   y = " 4 7 4 2 " / > < a : e x t   c x = " 2 0 6 7 8 3 4 "   c y = " 2 3 7 1 3 6 9 " / > < / a : x f r m > < a : c u s t G e o m > < a : a v L s t / > < a : g d L s t / > < a : a h L s t / > < a : c x n L s t / > < a : r e c t   b = " b "   l = " 0 "   r = " r "   t = " 0 " / > < a : p a t h L s t > < a : p a t h   h = " 2 3 7 1 3 7 0 "   w = " 2 0 6 7 8 3 4 " > < a : m o v e T o > < a : p t   x = " 1 9 4 4 5 2 3 "   y = " 0 " / > < / a : m o v e T o > < a : l n T o > < a : p t   x = " 2 0 6 7 8 3 4 "   y = " 9 4 8 5 " / > < / a : l n T o > < a : l n T o > < a : p t   x = " 0 "   y = " 2 3 7 1 3 6 9 " / > < / a : l n T o > < a : c l o s e / > < / a : p a t h > < / a : p a t h L s t > < / a : c u s t G e o m > < a : s o l i d F i l l > < a : s c h e m e C l r   v a l = " b g 1 " > < a : a l p h a   v a l = " 2 9 9 9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4 2 D F 6 3 8 C - A 7 3 8 - 4 5 1 C - B C 7 6 - 6 4 0 E 8 9 A 0 8 D 4 F } " > < a 1 6 : c r e a t i o n I d   x m l n s : a 1 6 = " h t t p : / / s c h e m a s . m i c r o s o f t . c o m / o f f i c e / d r a w i n g / 2 0 1 0 / m a i n "   i d = " { 1 D 9 7 3 A A 5 - E F 3 B - 4 4 A C - B F A 8 - 7 4 7 2 B 2 7 3 4 F 9 8 } " / > < / a : e x t > < / a : e x t L s t > < / p : c N v P r > < p : c N v S p P r / > < p : n v P r / > < / p : n v S p P r > < p : s p P r > < a : x f r m   f l i p H = " f a l s e "   f l i p V = " f a l s e "   r o t = " 0 " > < a : o f f   x = " 6 4 1 9 1 1 2 "   y = " 2 4 5 1 9 9 6 " / > < a : e x t   c x = " 2 7 1 2 8 4 6 "   c y = " 2 7 0 3 4 0 0 " / > < / a : x f r m > < a : c u s t G e o m > < a : a v L s t / > < a : g d L s t / > < a : a h L s t / > < a : c x n L s t / > < a : r e c t   b = " b "   l = " 0 "   r = " r "   t = " 0 " / > < a : p a t h L s t > < a : p a t h   h = " 2 7 0 3 4 0 0 "   w = " 2 7 1 2 8 4 6 " > < a : m o v e T o > < a : p t   x = " 0 "   y = " 0 " / > < / a : m o v e T o > < a : l n T o > < a : p t   x = " 2 7 1 2 8 4 6 "   y = " 2 6 9 3 8 7 5 " / > < / a : l n T o > < a : l n T o > < a : p t   x = " 2 6 6 5 6 1 7 "   y = " 2 7 0 3 4 0 0 " / > < / a : l n T o > < a : c l o s e / > < / a : p a t h > < / a : p a t h L s t > < / a : c u s t G e o m > < a : s o l i d F i l l > < a : s c h e m e C l r   v a l = " a c c e n t 4 " > < a : a l p h a   v a l = " 6 0 0 0 " / > < a : l u m M o d   v a l = " 4 0 0 0 0 " / > < a : l u m O f f   v a l = " 6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7 "   n a m e = " " > < a : e x t L s t > < a : e x t   u r i = " { 6 D 5 F 0 4 1 4 - 4 6 1 4 - 4 4 3 0 - B 8 6 1 - 5 A 5 2 7 C 5 C 5 9 2 4 } " > < a 1 6 : c r e a t i o n I d   x m l n s : a 1 6 = " h t t p : / / s c h e m a s . m i c r o s o f t . c o m / o f f i c e / d r a w i n g / 2 0 1 0 / m a i n "   i d = " { 0 B 7 2 0 5 6 E - 6 C 7 3 - 4 3 E 9 - 9 3 6 A - 8 4 A C 1 7 3 E B C F 1 } " / > < / a : e x t > < / a : e x t L s t > < / p : c N v P r > < p : c N v S p P r / > < p : n v P r / > < / p : n v S p P r > < p : s p P r > < a : x f r m   f l i p H = " f a l s e "   f l i p V = " f a l s e "   r o t = " 0 " > < a : o f f   x = " - 1 2 0 4 0 "   y = " 2 8 7 1 7 2 8 " / > < a : e x t   c x = " 2 2 4 8 0 5 8 "   c y = " 2 2 6 4 6 5 7 " / > < / a : x f r m > < a : c u s t G e o m > < a : a v L s t / > < a : g d L s t / > < a : a h L s t / > < a : c x n L s t / > < a : r e c t   b = " b "   l = " 0 "   r = " r "   t = " 0 " / > < a : p a t h L s t > < a : p a t h   h = " 1 8 7 5 7 5 3 "   w = " 1 7 6 4 2 9 9 " > < a : m o v e T o > < a : p t   x = " 7 1 1 4 "   y = " 0 " / > < / a : m o v e T o > < a : l n T o > < a : p t   x = " 1 7 6 4 2 9 9 "   y = " 4 6 2 4 1 7 " / > < / a : l n T o > < a : l n T o > < a : p t   x = " 1 5 1 7 6 7 6 "   y = " 1 8 7 5 7 5 3 " / > < / a : l n T o > < a : l n T o > < a : p t   x = " 0 "   y = " 1 6 9 5 5 2 9 " / > < / a : l n T o > < a : c l o s e / > < / a : p a t h > < / a : p a t h L s t > < / a : c u s t G e o m > < a : g r a d F i l l   r o t W i t h S h a p e = " 1 " > < a : g s L s t > < a : g s   p o s = " 5 4 6 2 6 " > < a : s c h e m e C l r   v a l = " t x 2 " > < a : a l p h a   v a l = " 0 " / > < / a : s c h e m e C l r > < / a : g s > < a : g s   p o s = " 1 0 0 0 0 0 " > < a : s c h e m e C l r   v a l = " t x 2 " > < a : a l p h a   v a l = " 6 3 0 0 0 " / > < / a : s c h e m e C l r > < / a : g s > < / a : g s L s t > < a : l i n   a n g = " 1 5 0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" > < a : e x t L s t > < a : e x t   u r i = " { 2 6 5 F 2 4 F 8 - D 6 8 4 - 4 C 3 D - B 4 D 5 - 5 F 3 C 5 3 8 4 7 2 3 B } " > < a 1 6 : c r e a t i o n I d   x m l n s : a 1 6 = " h t t p : / / s c h e m a s . m i c r o s o f t . c o m / o f f i c e / d r a w i n g / 2 0 1 0 / m a i n "   i d = " { D C 2 2 7 A F E - E F 9 E - 4 E 3 7 - B C C C - B E 1 7 8 C F 0 D 1 C 5 } " / > < / a : e x t > < / a : e x t L s t > < / p : c N v P r > < p : c N v S p P r / > < p : n v P r / > < / p : n v S p P r > < p : s p P r > < a : x f r m   f l i p H = " f a l s e "   f l i p V = " f a l s e "   r o t = " 0 " > < a : o f f   x = " 2 8 0 5 0 2 7 "   y = " 3 6 5 6 6 5 1 " / > < a : e x t   c x = " 2 2 1 9 7 2 0 "   c y = " 1 4 7 0 3 6 7 " / > < / a : x f r m > < a : c u s t G e o m > < a : a v L s t / > < a : g d L s t / > < a : a h L s t / > < a : c x n L s t / > < a : r e c t   b = " b "   l = " 0 "   r = " r "   t = " 0 " / > < a : p a t h L s t > < a : p a t h   h = " 1 4 7 0 3 6 8 "   w = " 2 2 1 9 7 2 0 " > < a : m o v e T o > < a : p t   x = " 0 "   y = " 1 4 7 0 3 6 8 " / > < / a : m o v e T o > < a : l n T o > < a : p t   x = " 1 6 5 0 5 9 2 "   y = " 0 " / > < / a : l n T o > < a : l n T o > < a : p t   x = " 2 2 1 9 7 2 0 "   y = " 3 8 8 9 0 5 " / > < / a : l n T o > < a : c l o s e / > < / a : p a t h > < / a : p a t h L s t > < / a : c u s t G e o m > < a : g r a d F i l l   r o t W i t h S h a p e = " 1 " > < a : g s L s t > < a : g s   p o s = " 2 2 0 2 6 " > < a : s c h e m e C l r   v a l = " a c c e n t 5 " > < a : a l p h a   v a l = " 0 " / > < a : l u m M o d   v a l = " 5 0 0 0 0 " / > < / a : s c h e m e C l r > < / a : g s > < a : g s   p o s = " 9 5 5 9 5 " > < a : s c h e m e C l r   v a l = " a c c e n t 5 " > < a : a l p h a   v a l = " 3 7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9 "   n a m e = " " > < a : e x t L s t > < a : e x t   u r i = " { 1 2 5 7 5 3 7 6 - 6 6 C D - 4 6 6 5 - 9 0 B 6 - 3 D 1 C 8 7 1 3 3 B 9 E } " > < a 1 6 : c r e a t i o n I d   x m l n s : a 1 6 = " h t t p : / / s c h e m a s . m i c r o s o f t . c o m / o f f i c e / d r a w i n g / 2 0 1 0 / m a i n "   i d = " { 4 2 C E F 0 B 0 - 6 A F 4 - 4 1 5 B - 9 4 E A - 9 F F 6 7 4 3 C 3 D E 4 } " / > < / a : e x t > < / a : e x t L s t > < / p : c N v P r > < p : c N v S p P r / > < p : n v P r / > < / p : n v S p P r > < p : s p P r > < a : x f r m   f l i p H = " f a l s e "   f l i p V = " f a l s e "   r o t = " 0 " > < a : o f f   x = " 1 2 3 0 5 5 6 "   y = " 3 4 5 7 4 5 6 " / > < a : e x t   c x = " 1 6 0 3 0 4 5 "   c y = " 1 6 6 9 4 4 4 " / > < / a : x f r m > < a : c u s t G e o m > < a : a v L s t / > < a : g d L s t / > < a : a h L s t / > < a : c x n L s t / > < a : r e c t   b = " b "   l = " 0 "   r = " r "   t = " 0 " / > < a : p a t h L s t > < a : p a t h   h = " 1 6 6 9 4 4 4 "   w = " 1 6 0 3 0 4 6 " > < a : m o v e T o > < a : p t   x = " 1 6 0 3 0 4 6 "   y = " 1 6 5 9 9 5 9 " / > < / a : m o v e T o > < a : l n T o > < a : p t   x = " 0 "   y = " 0 " / > < / a : l n T o > < a : l n T o > < a : p t   x = " 8 2 5 2 3 7 "   y = " 1 8 9 7 1 0 " / > < / a : l n T o > < a : c l o s e / > < / a : p a t h > < / a : p a t h L s t > < / a : c u s t G e o m > < a : g r a d F i l l   r o t W i t h S h a p e = " 1 " > < a : g s L s t > < a : g s   p o s = " 2 2 0 2 6 " > < a : s c h e m e C l r   v a l = " a c c e n t 1 " > < a : a l p h a   v a l = " 0 " / > < a : l u m M o d   v a l = " 5 0 0 0 0 " / > < / a : s c h e m e C l r > < / a : g s > < a : g s   p o s = " 9 5 5 9 5 " > < a : s c h e m e C l r   v a l = " a c c e n t 1 " > < a : a l p h a   v a l = " 7 9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0 "   n a m e = " " > < a : e x t L s t > < a : e x t   u r i = " { F 5 8 1 F A 0 C - 9 E B 0 - 4 D 5 D - A 3 F 1 - F 9 0 C 5 B E D 0 C D 6 } " > < a 1 6 : c r e a t i o n I d   x m l n s : a 1 6 = " h t t p : / / s c h e m a s . m i c r o s o f t . c o m / o f f i c e / d r a w i n g / 2 0 1 0 / m a i n "   i d = " { E 0 C 3 B E E A - B F 5 A - 4 B 4 C - A C D A - 8 B 0 C 4 F D E F 1 3 D } " / > < / a : e x t > < / a : e x t L s t > < / p : c N v P r > < p : c N v S p P r / > < p : n v P r / > < / p : n v S p P r > < p : s p P r > < a : x f r m   f l i p H = " f a l s e "   f l i p V = " f a l s e "   r o t = " 0 " > < a : o f f   x = " 5 5 0 1 5 7 "   y = " 1 3 8 9 4 6 4 " / > < a : e x t   c x = " 1 3 0 8 9 9 5 "   c y = " 9 8 1 7 4 6 " / > < / a : x f r m > < a : c u s t G e o m > < a : a v L s t / > < a : g d L s t / > < a : a h L s t / > < a : c x n L s t / > < a : r e c t   b = " b "   l = " 0 "   r = " r "   t = " 0 " / > < a : p a t h L s t > < a : p a t h   h = " 9 8 1 7 4 7 "   w = " 1 3 0 8 9 9 6 " > < a : m o v e T o > < a : p t   x = " 0 "   y = " 0 " / > < / a : m o v e T o > < a : l n T o > < a : p t   x = " 1 3 0 8 9 9 6 "   y = " 1 7 7 4 2 " / > < / a : l n T o > < a : l n T o > < a : p t   x = " 5 4 9 8 2 4 "   y = " 9 8 1 7 4 7 " / > < / a : l n T o > < a : c l o s e / > < / a : p a t h > < / a : p a t h L s t > < / a : c u s t G e o m > < a : g r a d F i l l   r o t W i t h S h a p e = " 1 " > < a : g s L s t > < a : g s   p o s = " 1 0 0 0 0 0 " > < a : s c h e m e C l r   v a l = " t x 2 " > < a : l u m M o d   v a l = " 7 5 0 0 0 " / > < a : l u m O f f   v a l = " 2 5 0 0 0 " / > < / a : s c h e m e C l r > < / a : g s > < a : g s   p o s = " 0 " > < a : s c h e m e C l r   v a l = " a c c e n t 3 " > < a : a l p h a   v a l = " 0 " / > < a : l u m M o d   v a l = " 5 0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1 "   n a m e = " " > < a : e x t L s t > < a : e x t   u r i = " { B 4 9 1 4 E A 2 - 1 1 6 9 - 4 A 3 F - 8 4 E 2 - A 1 7 F 4 3 6 3 0 7 C 3 } " > < a 1 6 : c r e a t i o n I d   x m l n s : a 1 6 = " h t t p : / / s c h e m a s . m i c r o s o f t . c o m / o f f i c e / d r a w i n g / 2 0 1 0 / m a i n "   i d = " { 7 0 1 0 E B A 9 - 9 8 5 C - 4 B 7 A - 8 3 8 E - 2 A A 6 E 6 6 D C 3 7 1 } " / > < / a : e x t > < / a : e x t L s t > < / p : c N v P r > < p : c N v S p P r / > < p : n v P r / > < / p : n v S p P r > < p : s p P r > < a : x f r m   f l i p H = " f a l s e "   f l i p V = " f a l s e "   r o t = " 0 " > < a : o f f   x = " 3 1 3 0 8 3 9 "   y = " 3 1 9 0 1 2 4 " / > < a : e x t   c x = " 1 1 3 5 9 3 8 "   c y = " 8 5 1 9 5 3 " / > < / a : x f r m > < a : c u s t G e o m > < a : a v L s t / > < a : g d L s t / > < a : a h L s t / > < a : c x n L s t / > < a : r e c t   b = " b "   l = " 0 "   r = " r "   t = " 0 " / > < a : p a t h L s t > < a : p a t h   h = " 1 5 7 4 5 8 9 "   w = " 2 2 1 0 1 1 6 " > < a : m o v e T o > < a : p t   x = " 0 "   y = " 0 " / > < / a : m o v e T o > < a : l n T o > < a : p t   x = " 2 2 1 0 1 1 6 "   y = " 2 8 4 5 6 " / > < / a : l n T o > < a : l n T o > < a : p t   x = " 8 1 5 7 5 1 "   y = " 1 5 7 4 5 8 9 " / > < / a : l n T o > < a : c l o s e / > < / a : p a t h > < / a : p a t h L s t > < / a : c u s t G e o m > < a : s o l i d F i l l > < a : s c h e m e C l r   v a l = " b g 2 " > < a : a l p h a   v a l = " 2 7 9 9 9 " / > < a : l u m M o d   v a l = " 5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F A 3 8 5 4 5 9 - 6 6 2 F - 4 4 3 5 - A C 8 C - A B 5 F 2 E 7 E 4 7 F D } " > < a 1 6 : c r e a t i o n I d   x m l n s : a 1 6 = " h t t p : / / s c h e m a s . m i c r o s o f t . c o m / o f f i c e / d r a w i n g / 2 0 1 0 / m a i n "   i d = " { D 0 4 B 3 7 8 5 - 1 8 1 3 - 4 4 E B - 8 5 E 9 - B 4 9 3 1 A 8 E D 4 B D } " / > < / a : e x t > < / a : e x t L s t > < / p : c N v P r > < p : c N v S p P r / > < p : n v P r / > < / p : n v S p P r > < p : s p P r > < a : x f r m   f l i p H = " f a l s e "   f l i p V = " f a l s e "   r o t = " 0 " > < a : o f f   x = " 3 0 6 5 2 3 2 "   y = " 3 3 2 3 7 1 1 " / > < a : e x t   c x = " 3 8 7 4 8 1 "   c y = " 2 6 4 8 0 2 " / > < / a : x f r m > < a : c u s t G e o m > < a : a v L s t / > < a : g d L s t / > < a : a h L s t / > < a : c x n L s t / > < a : r e c t   b = " b "   l = " 0 "   r = " r "   t = " 0 " / > < a : p a t h L s t > < a : p a t h   h = " 1 5 7 4 5 8 9 "   w = " 2 2 1 0 1 1 6 " > < a : m o v e T o > < a : p t   x = " 0 "   y = " 0 " / > < / a : m o v e T o > < a : l n T o > < a : p t   x = " 2 2 1 0 1 1 6 "   y = " 2 8 4 5 6 " / > < / a : l n T o > < a : l n T o > < a : p t   x = " 8 1 5 7 5 1 "   y = " 1 5 7 4 5 8 9 " / > < / a : l n T o > < a : c l o s e / > < / a : p a t h > < / a : p a t h L s t > < / a : c u s t G e o m > < a : s o l i d F i l l > < a : s c h e m e C l r   v a l = " a c c e n t 2 " > < a : l u m M o d   v a l = " 5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3 "   n a m e = " " > < a : e x t L s t > < a : e x t   u r i = " { 5 6 7 5 7 1 4 9 - E 4 5 C - 4 1 A 4 - 8 2 F C - 0 3 F 0 3 C 9 F E 1 C 3 } " > < a 1 6 : c r e a t i o n I d   x m l n s : a 1 6 = " h t t p : / / s c h e m a s . m i c r o s o f t . c o m / o f f i c e / d r a w i n g / 2 0 1 0 / m a i n "   i d = " { A 0 0 B A 7 6 3 - 6 2 4 5 - 4 2 6 B - 8 9 5 3 - 2 C A B 0 B 9 6 2 9 4 5 } " / > < / a : e x t > < / a : e x t L s t > < / p : c N v P r > < p : c N v S p P r / > < p : n v P r / > < / p : n v S p P r > < p : s p P r > < a : x f r m   f l i p H = " f a l s e "   f l i p V = " f a l s e "   r o t = " 0 " > < a : o f f   x = " 7 6 8 3 2 3 "   y = " 2 0 3 3 5 2 8 " / > < a : e x t   c x = " 2 8 5 3 5 4 "   c y = " 1 7 8 6 4 3 " / > < / a : x f r m > < a : c u s t G e o m > < a : a v L s t / > < a : g d L s t / > < a : a h L s t / > < a : c x n L s t / > < a : r e c t   b = " b "   l = " 0 "   r = " r "   t = " 0 " / > < a : p a t h L s t > < a : p a t h   h = " 1 5 7 4 5 8 9 "   w = " 2 2 1 0 1 1 6 " > < a : m o v e T o > < a : p t   x = " 0 "   y = " 0 " / > < / a : m o v e T o > < a : l n T o > < a : p t   x = " 2 2 1 0 1 1 6 "   y = " 2 8 4 5 6 " / > < / a : l n T o > < a : l n T o > < a : p t   x = " 8 1 5 7 5 1 "   y = " 1 5 7 4 5 8 9 " / > < / a : l n T o > < a : c l o s e / > < / a : p a t h > < / a : p a t h L s t > < / a : c u s t G e o m > < a : s o l i d F i l l > < a : s c h e m e C l r   v a l = " a c c e n t 2 " > < a : a l p h a   v a l = " 7 0 0 0 0 " /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4 "   n a m e = " " > < a : e x t L s t > < a : e x t   u r i = " { 3 7 D 5 A C 2 6 - D F 4 1 - 4 8 9 9 - B 3 1 8 - B F A 9 2 0 C D 6 9 B 0 } " > < a 1 6 : c r e a t i o n I d   x m l n s : a 1 6 = " h t t p : / / s c h e m a s . m i c r o s o f t . c o m / o f f i c e / d r a w i n g / 2 0 1 0 / m a i n "   i d = " { F 3 F 8 B B 4 0 - 9 F 6 B - 4 B 8 A - A 3 8 3 - 8 7 9 6 1 5 7 6 3 B 7 F } " / > < / a : e x t > < / a : e x t L s t > < / p : c N v P r > < p : c N v S p P r / > < p : n v P r / > < / p : n v S p P r > < p : s p P r > < a : x f r m   f l i p H = " f a l s e "   f l i p V = " f a l s e "   r o t = " 4 8 0 0 0 0 " > < a : o f f   x = " 7 6 5 7 8 9 1 "   y = " 1 3 6 2 1 3 9 " / > < a : e x t   c x = " 1 0 5 6 8 7 7 "   c y = " 1 4 8 1 7 3 4 " / > < / a : x f r m > < a : c u s t G e o m > < a : a v L s t / > < a : g d L s t / > < a : a h L s t / > < a : c x n L s t / > < a : r e c t   b = " b "   l = " 0 "   r = " r "   t = " 0 " / > < a : p a t h L s t > < a : p a t h   h = " 1 2 9 0 0 2 5 "   w = " 1 1 1 1 5 3 7 " > < a : m o v e T o > < a : p t   x = " 0 "   y = " 0 " / > < / a : m o v e T o > < a : l n T o > < a : p t   x = " 1 1 1 1 5 3 7 "   y = " 3 4 5 2 6 " / > < / a : l n T o > < a : l n T o > < a : p t   x = " 3 7 9 4 1 9 "   y = " 1 2 9 0 0 2 5 " / > < / a : l n T o > < a : c l o s e / > < / a : p a t h > < / a : p a t h L s t > < / a : c u s t G e o m > < a : s o l i d F i l l > < a : s c h e m e C l r   v a l = " a c c e n t 2 " > < a : a l p h a   v a l = " 3 3 0 0 0 " / > < a : l u m M o d   v a l = " 5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5 "   n a m e = " " > < a : e x t L s t > < a : e x t   u r i = " { C 7 4 5 6 5 D 5 - 8 8 E D - 4 F F 7 - A E 5 7 - A 1 2 1 6 A E 5 2 5 7 0 } " > < a 1 6 : c r e a t i o n I d   x m l n s : a 1 6 = " h t t p : / / s c h e m a s . m i c r o s o f t . c o m / o f f i c e / d r a w i n g / 2 0 1 0 / m a i n "   i d = " { B 3 3 1 0 A 9 B - E 8 8 B - 4 2 3 B - 8 3 A F - E 5 1 C D 5 D F A 0 8 1 } " / > < / a : e x t > < / a : e x t L s t > < / p : c N v P r > < p : c N v S p P r / > < p : n v P r / > < / p : n v S p P r > < p : s p P r > < a : x f r m   f l i p H = " f a l s e "   f l i p V = " f a l s e "   r o t = " 0 " > < a : o f f   x = " 8 2 8 5 7 1 0 "   y = " 1 6 6 8 1 7 9 " / > < a : e x t   c x = " 3 8 4 3 4 3 "   c y = " 2 6 4 8 0 2 " / > < / a : x f r m > < a : c u s t G e o m > < a : a v L s t / > < a : g d L s t / > < a : a h L s t / > < a : c x n L s t / > < a : r e c t   b = " b "   l = " 0 "   r = " r "   t = " 0 " / > < a : p a t h L s t > < a : p a t h   h = " 1 5 7 4 5 8 9 "   w = " 2 2 1 0 1 1 6 " > < a : m o v e T o > < a : p t   x = " 0 "   y = " 0 " / > < / a : m o v e T o > < a : l n T o > < a : p t   x = " 2 2 1 0 1 1 6 "   y = " 2 8 4 5 6 " / > < / a : l n T o > < a : l n T o > < a : p t   x = " 8 1 5 7 5 1 "   y = " 1 5 7 4 5 8 9 " / > < / a : l n T o > < a : c l o s e / > < / a : p a t h > < / a : p a t h L s t > < / a : c u s t G e o m > < a : s o l i d F i l l > < a : s c h e m e C l r   v a l = " a c c e n t 2 " > < a : a l p h a   v a l = " 8 0 0 0 0 " /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6 "   n a m e = " " > < a : e x t L s t > < a : e x t   u r i = " { 2 D 5 3 E E 2 6 - 4 1 D 8 - 4 9 9 8 - A 9 C 9 - 8 E E 0 6 6 1 C A 1 7 F } " > < a 1 6 : c r e a t i o n I d   x m l n s : a 1 6 = " h t t p : / / s c h e m a s . m i c r o s o f t . c o m / o f f i c e / d r a w i n g / 2 0 1 0 / m a i n "   i d = " { 7 E B 2 D B 8 6 - 0 6 B 8 - 4 9 D 2 - B D 7 3 - 8 5 0 3 9 D 8 D B 9 D 0 } " / > < / a : e x t > < / a : e x t L s t > < / p : c N v P r > < p : c N v S p P r / > < p : n v P r / > < / p : n v S p P r > < p : s p P r > < a : x f r m   f l i p H = " f a l s e "   f l i p V = " f a l s e " > < a : o f f   x = " 1 9 3 5 4 3 2 "   y = " 1 4 6 3 1 3 5 " / > < a : e x t   c x = " 1 3 8 4 3 2 6 "   c y = " 2 2 4 7 9 7 9 " / > < / a : x f r m > < a : c u s t G e o m > < a : a v L s t / > < a : g d L s t / > < a : a h L s t / > < a : c x n L s t / > < a : r e c t   b = " b "   l = " 0 "   r = " r "   t = " 0 " / > < a : p a t h L s t > < a : p a t h   h = " 2 2 4 7 9 7 9 "   w = " 1 3 8 4 3 2 7 " > < a : m o v e T o > < a : p t   x = " 9 5 2 5 "   y = " 2 2 2 9 0 8 7 " / > < / a : m o v e T o > < a : l n T o > < a : p t   x = " 1 3 1 8 0 8 6 "   y = " 0 " / > < / a : l n T o > < a : l n T o > < a : p t   x = " 1 3 8 4 3 2 6 "   y = " 1 0 4 7 7 5 " / > < / a : l n T o > < a : l n T o > < a : p t   x = " 2 8 4 5 6 "   y = " 2 2 4 7 9 7 9 " / > < / a : l n T o > < a : c l o s e / > < / a : p a t h > < / a : p a t h L s t > < / a : c u s t G e o m > < a : g r a d F i l l   r o t W i t h S h a p e = " 1 " > < a : g s L s t > < a : g s   p o s = " 0 " > < a : s c h e m e C l r   v a l = " b g 2 " > < a : a l p h a   v a l = " 0 " / > < a : l u m M o d   v a l = " 5 0 0 0 0 " / > < / a : s c h e m e C l r > < / a : g s > < a : g s   p o s = " 1 0 0 0 0 0 " > < a : s c h e m e C l r   v a l = " t x 2 " > < a : l u m M o d   v a l = " 7 5 0 0 0 " / > < a : l u m O f f   v a l = " 2 5 0 0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7 "   n a m e = " " > < a : e x t L s t > < a : e x t   u r i = " { 1 5 A 3 D F D 5 - 5 2 2 F - 4 D F C - B 8 A E - 7 D 3 B 8 8 8 9 F 1 E 5 } " > < a 1 6 : c r e a t i o n I d   x m l n s : a 1 6 = " h t t p : / / s c h e m a s . m i c r o s o f t . c o m / o f f i c e / d r a w i n g / 2 0 1 0 / m a i n "   i d = " { F C 8 B A A 2 4 - A E 7 C - 4 1 F 0 - 8 F D 9 - B D 1 7 3 6 1 B E A 0 7 } " / > < / a : e x t > < / a : e x t L s t > < / p : c N v P r > < p : c N v S p P r / > < p : n v P r / > < / p : n v S p P r > < p : s p P r > < a : x f r m   f l i p H = " f a l s e "   f l i p V = " f a l s e "   r o t = " 1 8 8 4 0 0 0 0 " > < a : o f f   x = " 5 0 4 8 6 0 7 "   y = " 1 2 5 7 7 0 0 " / > < a : e x t   c x = " 6 2 7 0 6 8 "   c y = " 2 3 7 5 1 9 6 " / > < / a : x f r m > < a : c u s t G e o m > < a : a v L s t / > < a : g d L s t / > < a : a h L s t / > < a : c x n L s t / > < a : r e c t   b = " b "   l = " 0 "   r = " r "   t = " 0 " / > < a : p a t h L s t > < a : p a t h   h = " 2 3 7 5 1 9 6 "   w = " 6 2 7 0 6 9 " > < a : m o v e T o > < a : p t   x = " 0 "   y = " 2 3 5 6 3 0 5 " / > < / a : m o v e T o > < a : l n T o > < a : p t   x = " 5 5 6 8 8 0 "   y = " 0 " / > < / a : l n T o > < a : l n T o > < a : p t   x = " 6 2 7 0 6 9 "   y = " 6 7 8 4 " / > < / a : l n T o > < a : l n T o > < a : p t   x = " 1 8 9 3 1 "   y = " 2 3 7 5 1 9 6 " / > < / a : l n T o > < a : c l o s e / > < / a : p a t h > < / a : p a t h L s t > < / a : c u s t G e o m > < a : g r a d F i l l   r o t W i t h S h a p e = " 1 " > < a : g s L s t > < a : g s   p o s = " 0 " > < a : s c h e m e C l r   v a l = " a c c e n t 2 " > < a : a l p h a   v a l = " 0 " / > < a : l u m M o d   v a l = " 7 5 0 0 0 " / > < / a : s c h e m e C l r > < / a : g s > < a : g s   p o s = " 1 0 0 0 0 0 " > < a : s c h e m e C l r   v a l = " a c c e n t 2 " > < a : l u m M o d   v a l = " 7 5 0 0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8 "   n a m e = " T i t l e   1 " > < a : e x t L s t > < a : e x t   u r i = " { 8 F 7 A 4 0 A 4 - D B D 7 - 4 8 9 F - 8 F 7 1 - 9 7 E E C 4 5 2 7 E 5 8 } " > < a 1 6 : c r e a t i o n I d   x m l n s : a 1 6 = " h t t p : / / s c h e m a s . m i c r o s o f t . c o m / o f f i c e / d r a w i n g / 2 0 1 0 / m a i n "   i d = " { 4 5 5 8 7 3 C 0 - 1 9 3 A - 4 9 5 1 - B 4 7 5 - 3 8 E C 1 3 3 F 8 7 F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> < a : d e f R P r   d i r t y = " 0 "   l a n g = " e n - U S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2 9 "   n a m e = " C o n t e n t   P l a c e h o l d e r   2 " > < a : e x t L s t > < a : e x t   u r i = " { C 2 A A 2 B 9 0 - 6 1 E 4 - 4 5 2 C - 8 3 5 2 - D 1 0 2 A 9 8 1 7 4 3 5 } " > < a 1 6 : c r e a t i o n I d   x m l n s : a 1 6 = " h t t p : / / s c h e m a s . m i c r o s o f t . c o m / o f f i c e / d r a w i n g / 2 0 1 0 / m a i n "   i d = " { 1 8 6 7 B D 3 B - C 0 B E - 4 F 5 E - B 9 C 4 - B 4 5 9 C 7 C D 1 6 D A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3 3 5 7 7 "   y = " 3 7 8 1 1 5 5 " / > < a : e x t   c x = " 1 9 0 5 0 0 0 "   c y = " 4 0 7 0 7 8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2 0 0 " > < a : s o l i d F i l l > < a : s c h e m e C l r   v a l = " b g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0 "   n a m e = " P i c t u r e   P l a c e h o l d e r   2 " > < a : e x t L s t > < a : e x t   u r i = " { 1 B 8 4 4 7 8 5 - 6 4 9 D - 4 E F C - 9 E 1 C - E 3 A 8 0 1 9 6 B F F 9 } " > < a 1 6 : c r e a t i o n I d   x m l n s : a 1 6 = " h t t p : / / s c h e m a s . m i c r o s o f t . c o m / o f f i c e / d r a w i n g / 2 0 1 0 / m a i n "   i d = " { 0 E B 9 4 A 8 3 - 2 9 D 4 - 4 C 0 9 - B 4 2 4 - 9 1 3 D C F 4 E A 7 B 9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6 8 2 4 8 0 "   y = " 1 4 5 4 3 2 1 " / > < a : e x t   c x = " 2 5 5 9 0 6 7 "   c y = " 2 2 0 5 1 9 5 " / > < / a : x f r m > < a : c u s t G e o m > < a : a v L s t / > < a : g d L s t / > < a : a h L s t / > < a : c x n L s t / > < a : r e c t   b = " b "   l = " 0 "   r = " r "   t = " 0 " / > < a : p a t h L s t > < a : p a t h   h = " 2 2 0 5 1 9 6 "   w = " 2 5 5 9 0 6 7 " > < a : m o v e T o > < a : p t   x = " 0 "   y = " 0 " / > < / a : m o v e T o > < a : l n T o > < a : p t   x = " 2 5 5 9 0 6 7 "   y = " 9 5 6 5 " / > < / a : l n T o > < a : l n T o > < a : p t   x = " 1 2 9 2 7 5 2 "   y = " 2 2 0 5 1 9 6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3 1 "   n a m e = " C o n t e n t   P l a c e h o l d e r   2 " > < a : e x t L s t > < a : e x t   u r i = " { 9 1 2 6 9 4 3 1 - D 6 D 5 - 4 3 E F - A D B B - F B 7 1 D 5 A C 8 2 4 7 } " > < a 1 6 : c r e a t i o n I d   x m l n s : a 1 6 = " h t t p : / / s c h e m a s . m i c r o s o f t . c o m / o f f i c e / d r a w i n g / 2 0 1 0 / m a i n "   i d = " { 4 8 E F 2 A 9 4 - 7 4 8 0 - 4 F F 2 - A C E 8 - 6 9 F B 6 B 1 E 9 6 0 4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3 6 5 8 1 6 5 "   y = " 3 7 8 1 1 5 5 " / > < a : e x t   c x = " 1 9 0 5 0 0 0 "   c y = " 4 0 7 0 7 8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2 0 0 " > < a : s o l i d F i l l > < a : s c h e m e C l r   v a l = " b g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2 "   n a m e = " P i c t u r e   P l a c e h o l d e r   2 " > < a : e x t L s t > < a : e x t   u r i = " { 2 D 1 E E 6 1 4 - 8 3 C 9 - 4 9 7 2 - 9 1 B 5 - 5 B E C C 3 3 1 F 0 F 9 } " > < a 1 6 : c r e a t i o n I d   x m l n s : a 1 6 = " h t t p : / / s c h e m a s . m i c r o s o f t . c o m / o f f i c e / d r a w i n g / 2 0 1 0 / m a i n "   i d = " { C E B 4 C 1 C 5 - 0 F 1 5 - 4 E D 6 - 9 1 7 4 - 3 B 0 B B 2 D 1 1 2 9 1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3 2 5 4 9 8 1 "   y = " 1 4 4 4 7 5 6 " / > < a : e x t   c x = " 2 8 3 3 8 8 4 "   c y = " 2 2 2 9 6 0 1 " / > < / a : x f r m > < a : c u s t G e o m > < a : a v L s t / > < a : g d L s t / > < a : a h L s t / > < a : c x n L s t / > < a : r e c t   b = " b "   l = " 0 "   r = " r "   t = " 0 " / > < a : p a t h L s t > < a : p a t h   h = " 2 2 2 9 6 0 1 "   w = " 2 8 3 3 8 8 5 " > < a : m o v e T o > < a : p t   x = " 1 4 2 1 6 3 6 "   y = " 0 " / > < / a : m o v e T o > < a : l n T o > < a : p t   x = " 2 8 3 3 8 8 5 "   y = " 2 2 2 9 6 0 1 " / > < / a : l n T o > < a : l n T o > < a : p t   x = " 0 "   y = " 2 2 2 4 2 0 6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3 3 "   n a m e = " C o n t e n t   P l a c e h o l d e r   2 " > < a : e x t L s t > < a : e x t   u r i = " { D E B B 1 9 D 8 - F 2 3 B - 4 8 D 9 - B 6 2 6 - 3 7 0 9 0 4 A F D 8 3 D } " > < a 1 6 : c r e a t i o n I d   x m l n s : a 1 6 = " h t t p : / / s c h e m a s . m i c r o s o f t . c o m / o f f i c e / d r a w i n g / 2 0 1 0 / m a i n "   i d = " { E F B 5 3 E 9 A - 6 2 6 C - 4 5 F 7 - B 0 C A - 4 B 7 0 E 4 9 C 8 1 3 6 } " / > < / a : e x t > < / a : e x t L s t > < / p : c N v P r > < p : c N v S p P r > < a : s p L o c k s   n o G r p = " t r u e " / > < / p : c N v S p P r > < p : n v P r > < p : p h   i d x = " 5 "   t y p e = " b o d y " / > < / p : n v P r > < / p : n v S p P r > < p : s p P r > < a : x f r m   r o t = " 0 " > < a : o f f   x = " 6 4 1 5 4 6 3 "   y = " 3 8 0 0 7 4 1 " / > < a : e x t   c x = " 1 9 0 5 0 0 0 "   c y = " 4 0 7 0 7 8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2 0 0 " > < a : s o l i d F i l l > < a : s c h e m e C l r   v a l = " b g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4 "   n a m e = " P i c t u r e   P l a c e h o l d e r   2 " > < a : e x t L s t > < a : e x t   u r i = " { A 8 C 4 C D 7 F - D 8 D 2 - 4 7 5 C - 9 C 8 4 - 3 F F 0 8 4 7 C E F 6 A } " > < a 1 6 : c r e a t i o n I d   x m l n s : a 1 6 = " h t t p : / / s c h e m a s . m i c r o s o f t . c o m / o f f i c e / d r a w i n g / 2 0 1 0 / m a i n "   i d = " { A 4 4 0 C 6 A 0 - C A C 8 - 4 C F 2 - 9 0 7 F - 1 D 0 E 4 3 4 3 2 D 5 4 } " / > < / a : e x t > < / a : e x t L s t > < / p : c N v P r > < p : c N v S p P r > < a : s p L o c k s   n o G r p = " t r u e " / > < / p : c N v S p P r > < p : n v P r > < p : p h   i d x = " 6 "   t y p e = " p i c " / > < / p : n v P r > < / p : n v S p P r > < p : s p P r > < a : x f r m   r o t = " 0 " > < a : o f f   x = " 6 0 8 8 9 4 4 "   y = " 1 3 8 7 8 0 4 " / > < a : e x t   c x = " 2 5 3 9 2 0 3 "   c y = " 2 2 9 0 7 2 3 " / > < / a : x f r m > < a : c u s t G e o m > < a : a v L s t / > < a : g d L s t / > < a : a h L s t / > < a : c x n L s t / > < a : r e c t   b = " b "   l = " 0 "   r = " r "   t = " 0 " / > < a : p a t h L s t > < a : p a t h   h = " 2 2 9 0 7 2 3 "   w = " 2 5 3 9 2 0 4 " > < a : m o v e T o > < a : p t   x = " 0 "   y = " 0 " / > < / a : m o v e T o > < a : l n T o > < a : p t   x = " 2 5 3 9 2 0 4 "   y = " 1 9 8 " / > < / a : l n T o > < a : l n T o > < a : p t   x = " 1 2 8 7 7 1 3 "   y = " 2 2 9 0 7 2 3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3 5 "   n a m e = " S l i d e   N u m b e r   P l a c e h o l d e r   4 " > < a : e x t L s t > < a : e x t   u r i = " { B D 7 8 9 B 4 A - 9 1 D E - 4 E 5 C - B 6 A C - B B 8 0 4 8 9 C 9 D 9 4 } " > < a 1 6 : c r e a t i o n I d   x m l n s : a 1 6 = " h t t p : / / s c h e m a s . m i c r o s o f t . c o m / o f f i c e / d r a w i n g / 2 0 1 0 / m a i n "   i d = " { 9 F D 1 6 F E D - 3 A E 9 - 4 9 B 4 - 8 6 D E - B 4 B 7 7 A 9 E 3 E 5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6 "   n a m e = " F o o t e r   P l a c e h o l d e r   3 " > < a : e x t L s t > < a : e x t   u r i = " { 4 6 7 B D 0 7 C - A 6 C 6 - 4 A A 2 - 8 7 B 2 - A 2 0 E 1 6 7 D 8 C E A } " > < a 1 6 : c r e a t i o n I d   x m l n s : a 1 6 = " h t t p : / / s c h e m a s . m i c r o s o f t . c o m / o f f i c e / d r a w i n g / 2 0 1 0 / m a i n "   i d = " { 3 9 3 4 0 6 A A - 5 5 8 D - 4 F 7 A - B 4 8 9 - 2 A A F D 7 A B 9 1 5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3 7 "   n a m e = " D a t e   P l a c e h o l d e r   1 " > < a : e x t L s t > < a : e x t   u r i = " { 2 7 6 C 1 3 4 0 - 0 1 B 8 - 4 F C 9 - 9 7 4 0 - F E B 0 6 9 4 C 1 F D 8 } " > < a 1 6 : c r e a t i o n I d   x m l n s : a 1 6 = " h t t p : / / s c h e m a s . m i c r o s o f t . c o m / o f f i c e / d r a w i n g / 2 0 1 0 / m a i n "   i d = " { 6 2 4 0 3 4 4 7 - 8 9 F 6 - 4 A 9 B - 8 5 D 5 - F D 8 3 9 4 B 5 9 1 0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A F 8 3 1 A 8 5 - 1 F 4 D - 4 D 4 A - 9 C 7 5 - 9 B E 1 3 6 F 1 9 6 8 7 } " > < p 1 4 : c r e a t i o n I d   x m l n s : p 1 4 = " h t t p : / / s c h e m a s . m i c r o s o f t . c o m / o f f i c e / p o w e r p o i n t / 2 0 1 0 / m a i n "   v a l = " 1 6 1 0 5 7 6 0 1 8 5 6 7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u s e r D r a w n = " 1 " > < p : c S l d   n a m e = " T i t l e   a n d   I m a g e s " > < p : b g > < p : b g P r > < a : g r a d F i l l   r o t W i t h S h a p e = " 1 " > < a : g s L s t > < a : g s   p o s = " 0 " > < a : s r g b C l r   v a l = " 5 5 1 2 4 f " / > < / a : g s > < a : g s   p o s = " 1 0 0 0 0 0 " > < a : s r g b C l r   v a l = " b d 2 b 5 b " / > < / a : g s > < / a : g s L s t > < a : l i n   a n g = " 3 3 6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D E B A C 6 A 9 - 9 3 4 5 - 4 B 1 0 - 9 5 E 9 - 8 B 0 9 2 F 7 6 E 8 C 3 } " > < a 1 6 : c r e a t i o n I d   x m l n s : a 1 6 = " h t t p : / / s c h e m a s . m i c r o s o f t . c o m / o f f i c e / d r a w i n g / 2 0 1 0 / m a i n "   i d = " { 4 7 6 1 1 4 3 7 - A 5 C 8 - 4 A B 3 - 9 1 5 A - 1 E 1 F 7 B B D 1 2 D B } " / > < / a : e x t > < / a : e x t L s t > < / p : c N v P r > < p : c N v S p P r / > < p : n v P r / > < / p : n v S p P r > < p : s p P r > < a : x f r m   f l i p H = " f a l s e "   f l i p V = " f a l s e "   r o t = " 0 " > < a : o f f   x = " - 1 4 4 1 2 "   y = " - 2 3 7 1 " / > < a : e x t   c x = " 9 1 5 5 8 5 7 "   c y = " 5 1 5 7 7 2 8 " / > < / a : x f r m > < a : p r s t G e o m   p r s t = " r e c t " > < a : a v L s t / > < / a : p r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5 0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1 A 8 C F A 8 B - 9 C 5 E - 4 6 1 B - 8 9 3 C - 6 0 D C D F B 6 5 8 B F } " > < a 1 6 : c r e a t i o n I d   x m l n s : a 1 6 = " h t t p : / / s c h e m a s . m i c r o s o f t . c o m / o f f i c e / d r a w i n g / 2 0 1 0 / m a i n "   i d = " { D A 5 C 0 3 0 7 - B 8 D E - 4 7 F A - A 5 7 7 - E F F 1 B 7 D A 6 5 6 A } " / > < / a : e x t > < / a : e x t L s t > < / p : c N v P r > < p : c N v S p P r / > < p : n v P r / > < / p : n v S p P r > < p : s p P r > < a : x f r m   f l i p H = " f a l s e "   f l i p V = " f a l s e "   r o t = " 0 " > < a : o f f   x = " 4 6 9 2 7 5 5 "   y = " - 1 4 2 2 8 " / > < a : e x t   c x = " 4 4 5 1 0 6 0 "   c y = " 5 1 7 9 0 7 0 " / > < / a : x f r m > < a : p r s t G e o m   p r s t = " r e c t " > < a : a v L s t / > < / a : p r s t G e o m > < a : g r a d F i l l   r o t W i t h S h a p e = " 1 " > < a : g s L s t > < a : g s   p o s = " 1 9 8 2 4 " > < a : s c h e m e C l r   v a l = " t x 1 " > < a : a l p h a   v a l = " 0 " / > < / a : s c h e m e C l r > < / a : g s > < a : g s   p o s = " 1 0 0 0 0 0 " > < a : s c h e m e C l r   v a l = " t x 1 " > < a : a l p h a   v a l = " 5 5 0 0 0 " / > < / a : s c h e m e C l r > < / a : g s > < / a : g s L s t > < a : l i n   a n g = " 2 0 4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2 4 6 0 F C B C - A F 3 7 - 4 2 1 3 - B E 7 8 - B 5 9 E 3 D 8 C 0 0 1 E } " > < a 1 6 : c r e a t i o n I d   x m l n s : a 1 6 = " h t t p : / / s c h e m a s . m i c r o s o f t . c o m / o f f i c e / d r a w i n g / 2 0 1 0 / m a i n "   i d = " { F 5 0 2 E 8 3 B - 6 0 A C - 4 B D 3 - B 1 B 2 - A 2 A 4 C 0 5 C 5 3 D 8 } " / > < / a : e x t > < / a : e x t L s t > < / p : c N v P r > < p : c N v S p P r / > < p : n v P r / > < / p : n v S p P r > < p : s p P r > < a : x f r m   f l i p H = " f a l s e "   f l i p V = " f a l s e "   r o t = " 0 " > < a : o f f   x = " - 2 5 5 5 "   y = " 1 4 2 2 8 " / > < a : e x t   c x = " 4 4 5 1 0 6 0 "   c y = " 5 1 4 1 9 1 9 " / > < / a : x f r m > < a : p r s t G e o m   p r s t = " r e c t " > < a : a v L s t / > < / a : p r s t G e o m > < a : g r a d F i l l   r o t W i t h S h a p e = " 1 " > < a : g s L s t > < a : g s   p o s = " 3 3 9 2 1 " > < a : s c h e m e C l r   v a l = " t x 1 " > < a : a l p h a   v a l = " 0 " / > < / a : s c h e m e C l r > < / a : g s > < a : g s   p o s = " 1 0 0 0 0 0 " > < a : s c h e m e C l r   v a l = " t x 1 " > < a : a l p h a   v a l = " 5 5 0 0 0 " / > < / a : s c h e m e C l r > < / a : g s > < / a : g s L s t > < a : l i n   a n g = " 9 7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2 A 1 6 F B E F - 2 2 E 8 - 4 A 9 0 - A 0 3 D - 2 E 3 7 7 3 B F 1 F 0 0 } " > < a 1 6 : c r e a t i o n I d   x m l n s : a 1 6 = " h t t p : / / s c h e m a s . m i c r o s o f t . c o m / o f f i c e / d r a w i n g / 2 0 1 0 / m a i n "   i d = " { 9 6 E F A 4 1 0 - C C 4 3 - 4 9 A 6 - 8 8 A E - D D C 8 8 3 8 D 5 F 2 8 } " / > < / a : e x t > < / a : e x t L s t > < / p : c N v P r > < p : c N v S p P r / > < p : n v P r / > < / p : n v S p P r > < p : s p P r > < a : x f r m   f l i p H = " f a l s e "   f l i p V = " f a l s e "   r o t = " 1 6 2 0 0 0 0 0 " > < a : o f f   x = " 4 7 2 5 6 3 5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5 2 8 6 " > < a : s c h e m e C l r   v a l = " a c c e n t 6 " > < a : a l p h a   v a l = " 1 9 0 0 0 " / > < / a : s c h e m e C l r > < / a : g s > < a : g s   p o s = " 7 1 3 6 6 " > < a : s c h e m e C l r   v a l = " b g 1 " > < a : a l p h a   v a l = " 0 " / > < / a : s c h e m e C l r > < / a : g s > < / a : g s L s t > < a : l i n   a n g = " 1 6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B B 1 D 7 C 8 E - 5 8 B 5 - 4 F D 3 - B 9 E C - 5 D D 3 F F 3 7 C 7 4 6 } " > < a 1 6 : c r e a t i o n I d   x m l n s : a 1 6 = " h t t p : / / s c h e m a s . m i c r o s o f t . c o m / o f f i c e / d r a w i n g / 2 0 1 0 / m a i n "   i d = " { 5 5 9 0 6 C A F - 5 D B 8 - 4 8 9 2 - A 6 2 E - 7 E 9 F 4 D 0 7 D C 1 F } " / > < / a : e x t > < / a : e x t L s t > < / p : c N v P r > < p : c N v S p P r / > < p : n v P r / > < / p : n v S p P r > < p : s p P r > < a : x f r m   f l i p H = " f a l s e "   f l i p V = " f a l s e "   r o t = " 0 " > < a : o f f   x = " 4 6 3 6 1 1 9 "   y = " 3 8 1 0 0 " / > < a : e x t   c x = " 4 4 6 9 7 8 0 "   c y = " 3 8 8 4 3 4 1 " / > < / a : x f r m > < a : c u s t G e o m > < a : a v L s t / > < a : g d L s t / > < a : a h L s t / > < a : c x n L s t / > < a : r e c t   b = " b "   l = " 0 "   r = " r "   t = " 0 " / > < a : p a t h L s t > < a : p a t h   h = " 3 8 8 4 3 4 1 "   w = " 5 4 1 7 6 3 5 " > < a : m o v e T o > < a : p t   x = " 3 3 0 2 3 0 7 "   y = " 0 " / > < / a : m o v e T o > < a : l n T o > < a : p t   x = " 5 4 0 3 6 2 6 "   y = " 1 8 5 8 5 " / > < / a : l n T o > < a : l n T o > < a : p t   x = " 5 4 1 7 6 3 5 "   y = " 3 8 8 4 3 4 1 " / > < / a : l n T o > < a : l n T o > < a : p t   x = " 0 "   y = " 9 2 9 3 " / > < / a : l n T o > < a : c l o s e / > < / a : p a t h > < / a : p a t h L s t > < / a : c u s t G e o m > < a : g r a d F i l l   r o t W i t h S h a p e = " 1 " > < a : g s L s t > < a : g s   p o s = " 0 " > < a : s c h e m e C l r   v a l = " b g 1 " > < a : a l p h a   v a l = " 7 9 9 9 " / > < / a : s c h e m e C l r > < / a : g s > < a : g s   p o s = " 7 3 5 6 8 " > < a : s c h e m e C l r   v a l = " b g 1 " > < a : a l p h a   v a l = "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3 8 E D 2 3 A 9 - 4 6 7 B - 4 A C 2 - A 5 5 5 - 0 0 F B A E D B D 6 F 6 } " > < a 1 6 : c r e a t i o n I d   x m l n s : a 1 6 = " h t t p : / / s c h e m a s . m i c r o s o f t . c o m / o f f i c e / d r a w i n g / 2 0 1 0 / m a i n "   i d = " { 5 E 8 6 5 7 8 9 - 9 1 6 A - 4 4 F B - A 8 F 5 - 6 F C B 5 D 7 F 6 A F E } " / > < / a : e x t > < / a : e x t L s t > < / p : c N v P r > < p : c N v S p P r / > < p : n v P r / > < / p : n v S p P r > < p : s p P r > < a : x f r m   f l i p H = " f a l s e "   f l i p V = " f a l s e "   r o t = " 1 6 2 0 0 0 0 0 " > < a : o f f   x = " 4 7 4 4 6 0 6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2 6 4 3 " > < a : s c h e m e C l r   v a l = " t x 2 " > < a : a l p h a   v a l = " 6 5 0 0 0 " / > < a : l u m M o d   v a l = " 9 0 0 0 0 " / > < a : l u m O f f   v a l = " 1 0 0 0 0 " / > < / a : s c h e m e C l r > < / a : g s > < a : g s   p o s = " 7 3 5 6 8 " > < a : s c h e m e C l r   v a l = " t x 2 " > < a : a l p h a   v a l = " 0 " / > < a : l u m M o d   v a l = " 7 5 0 0 0 " / > < a : l u m O f f   v a l = " 2 5 0 0 0 " / > < / a : s c h e m e C l r > < / a : g s > < / a : g s L s t > < a : l i n   a n g = " 1 0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0 5 3 9 A 3 D 5 - 2 4 5 D - 4 4 3 7 - 9 D F 3 - 3 D 4 C 3 5 A D 8 3 0 2 } " > < a 1 6 : c r e a t i o n I d   x m l n s : a 1 6 = " h t t p : / / s c h e m a s . m i c r o s o f t . c o m / o f f i c e / d r a w i n g / 2 0 1 0 / m a i n "   i d = " { 1 2 5 0 D 5 F 0 - 4 A 9 E - 4 B 8 2 - 8 6 2 6 - 9 1 9 C E 4 3 8 B 8 F 4 } " / > < / a : e x t > < / a : e x t L s t > < / p : c N v P r > < p : c N v S p P r / > < p : n v P r / > < / p : n v S p P r > < p : s p P r > < a : x f r m   f l i p H = " f a l s e "   f l i p V = " f a l s e "   r o t = " 5 4 0 0 0 0 0 " > < a : o f f   x = " 1 9 5 5 1 0 8 "   y = " - 1 9 8 3 5 9 1 " / > < a : e x t   c x = " 5 1 6 9 9 6 3 "   c y = " 9 1 0 8 0 9 1 " / > < / a : x f r m > < a : c u s t G e o m > < a : a v L s t / > < a : g d L s t / > < a : a h L s t / > < a : c x n L s t / > < a : r e c t   b = " b "   l = " 0 "   r = " r "   t = " 0 " / > < a : p a t h L s t > < a : p a t h   h = " 9 1 0 8 0 9 1 "   w = " 5 1 6 9 9 6 3 " > < a : m o v e T o > < a : p t   x = " 5 1 6 9 9 6 3 "   y = " 0 " / > < / a : m o v e T o > < a : l n T o > < a : p t   x = " 5 1 5 9 2 2 4 "   y = " 9 0 6 3 7 5 1 " / > < / a : l n T o > < a : l n T o > < a : p t   x = " 0 "   y = " 9 1 0 8 0 9 1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3 3 9 9 9 " / > < a : l u m M o d   v a l = " 5 0 0 0 0 " / > < / a : s c h e m e C l r > < / a : g s > < a : g s   p o s = " 4 5 3 7 4 " > < a : s c h e m e C l r   v a l = " b g 2 " > < a : a l p h a   v a l = " 5 0 0 0 " / > < a : l u m M o d   v a l = " 5 0 0 0 0 " / > < / a : s c h e m e C l r > < / a : g s > < / a : g s L s t > < a : l i n   a n g = "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D E 9 5 5 6 9 3 - 1 E 5 C - 4 8 1 5 - 9 F C 5 - 2 1 5 4 8 8 1 6 B 2 3 E } " > < a 1 6 : c r e a t i o n I d   x m l n s : a 1 6 = " h t t p : / / s c h e m a s . m i c r o s o f t . c o m / o f f i c e / d r a w i n g / 2 0 1 0 / m a i n "   i d = " { 8 D F 2 E E A 8 - 1 A A B - 4 E A 4 - B 4 9 1 - 4 B A 6 F F 1 3 A 9 1 2 } " / > < / a : e x t > < / a : e x t L s t > < / p : c N v P r > < p : c N v S p P r / > < p : n v P r / > < / p : n v S p P r > < p : s p P r > < a : x f r m   f l i p H = " f a l s e "   f l i p V = " f a l s e "   r o t = " 5 4 0 0 0 0 0 " > < a : o f f   x = " 9 7 4 4 4 8 "   y = " - 9 7 2 2 6 1 " / > < a : e x t   c x = " 5 1 6 0 0 9 9 "   c y = " 7 1 1 4 1 0 7 " / > < / a : x f r m > < a : c u s t G e o m > < a : a v L s t / > < a : g d L s t / > < a : a h L s t / > < a : c x n L s t / > < a : r e c t   b = " b "   l = " 0 "   r = " r "   t = " 0 " / > < a : p a t h L s t > < a : p a t h   h = " 7 1 1 4 1 0 8 "   w = " 5 1 6 0 1 0 0 " > < a : m o v e T o > < a : p t   x = " 4 7 4 2 7 3 9 "   y = " 0 " / > < / a : m o v e T o > < a : l n T o > < a : p t   x = " 2 7 6 0 2 7 4 "   y = " 7 1 1 4 1 0 8 " / > < / a : l n T o > < a : l n T o > < a : p t   x = " 0 "   y = " 4 1 4 5 1 5 4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0 " / > < a : l u m M o d   v a l = " 5 0 0 0 0 " / > < / a : s c h e m e C l r > < / a : g s > < a : g s   p o s = " 5 6 8 2 8 " > < a : s c h e m e C l r   v a l = " b g 2 " > < a : a l p h a   v a l = " 7 9 9 9 " / > < a : l u m M o d   v a l = " 5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3 E 9 8 F 7 9 1 - 4 E E 1 - 4 9 A 6 - 8 3 4 8 - 0 E E 8 5 5 4 D 8 1 D F } " > < a 1 6 : c r e a t i o n I d   x m l n s : a 1 6 = " h t t p : / / s c h e m a s . m i c r o s o f t . c o m / o f f i c e / d r a w i n g / 2 0 1 0 / m a i n "   i d = " { 9 8 6 0 A 4 B 9 - E 9 3 5 - 4 9 D 6 - A 9 6 7 - 0 A 1 8 2 4 B F 9 5 6 5 } " / > < / a : e x t > < / a : e x t L s t > < / p : c N v P r > < p : c N v S p P r / > < p : n v P r / > < / p : n v S p P r > < p : s p P r > < a : x f r m   f l i p H = " f a l s e "   f l i p V = " f a l s e "   r o t = " 5 4 0 0 0 0 0 " > < a : o f f   x = " 1 0 6 9 8 6 0 "   y = " 4 8 8 9 8 2 " / > < a : e x t   c x = " 4 1 5 4 7 9 7 "   c y = " 5 0 8 3 0 9 7 " / > < / a : x f r m > < a : c u s t G e o m > < a : a v L s t / > < a : g d L s t / > < a : a h L s t / > < a : c x n L s t / > < a : r e c t   b = " b "   l = " 0 "   r = " r "   t = " 0 " / > < a : p a t h L s t > < a : p a t h   h = " 5 0 8 3 0 9 8 "   w = " 4 1 5 4 7 9 7 " > < a : m o v e T o > < a : p t   x = " 1 6 3 8 3 5 4 "   y = " 0 " / > < / a : m o v e T o > < a : l n T o > < a : p t   x = " 4 1 5 4 7 9 7 "   y = " 2 8 7 4 1 7 7 " / > < / a : l n T o > < a : l n T o > < a : p t   x = " 0 "   y = " 5 0 8 3 0 9 8 " / > < / a : l n T o > < a : c l o s e / > < / a : p a t h > < / a : p a t h L s t > < / a : c u s t G e o m > < a : g r a d F i l l   r o t W i t h S h a p e = " 1 " > < a : g s L s t > < a : g s   p o s = " 7 9 3 0 " > < a : s c h e m e C l r   v a l = " t x 2 " > < a : a l p h a   v a l = " 3 6 0 0 0 " / > < a : l u m M o d   v a l = " 9 0 0 0 0 " / > < a : l u m O f f   v a l = " 1 0 0 0 0 " / > < / a : s c h e m e C l r > < / a : g s > < a : g s   p o s = " 5 6 8 2 8 " > < a : s c h e m e C l r   v a l = " t x 2 " > < a : a l p h a   v a l = " 0 " / > < a : l u m M o d   v a l = " 9 0 0 0 0 " / > < a : l u m O f f   v a l = " 1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0 2 6 3 F 0 8 E - 9 8 5 1 - 4 A F 6 - 8 F B 4 - 8 7 2 2 7 4 6 5 4 1 0 E } " > < a 1 6 : c r e a t i o n I d   x m l n s : a 1 6 = " h t t p : / / s c h e m a s . m i c r o s o f t . c o m / o f f i c e / d r a w i n g / 2 0 1 0 / m a i n "   i d = " { E 9 B C D 5 F C - F F B A - 4 5 4 F - B 9 C 4 - 3 D D B F 7 1 C 1 F 6 E } " / > < / a : e x t > < / a : e x t L s t > < / p : c N v P r > < p : c N v S p P r / > < p : n v P r / > < / p : n v S p P r > < p : s p P r > < a : x f r m   f l i p H = " f a l s e "   f l i p V = " f a l s e "   r o t = " 0 " > < a : o f f   x = " 4 5 2 2 2 9 4 "   y = " 4 7 0 3 " / > < a : e x t   c x = " 2 4 9 4 1 5 9 "   c y = " 2 0 2 5 6 2 5 " / > < / a : x f r m > < a : c u s t G e o m > < a : a v L s t / > < a : g d L s t / > < a : a h L s t / > < a : c x n L s t / > < a : r e c t   b = " b "   l = " 0 "   r = " r "   t = " 0 " / > < a : p a t h L s t > < a : p a t h   h = " 2 0 2 5 6 2 6 "   w = " 2 4 9 4 1 6 0 " > < a : m o v e T o > < a : p t   x = " 0 "   y = " 9 5 2 5 " / > < / a : m o v e T o > < a : l n T o > < a : p t   x = " 1 4 2 0 8 5 "   y = " 0 " / > < / a : l n T o > < a : l n T o > < a : p t   x = " 2 4 9 4 1 5 9 "   y = " 2 0 2 5 6 2 6 " / > < / a : l n T o > < a : c l o s e / > < / a : p a t h > < / a : p a t h L s t > < / a : c u s t G e o m > < a : s o l i d F i l l > < a : s c h e m e C l r   v a l = " a c c e n t 3 " > < a : a l p h a   v a l = " 2 0 9 9 9 " /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4 1 C B 4 C A 4 - 1 6 F 2 - 4 D 8 6 - B 5 2 D - 0 7 A 5 E 1 8 B C D 9 A } " > < a 1 6 : c r e a t i o n I d   x m l n s : a 1 6 = " h t t p : / / s c h e m a s . m i c r o s o f t . c o m / o f f i c e / d r a w i n g / 2 0 1 0 / m a i n "   i d = " { 1 0 1 D 0 4 9 E - 3 F 7 9 - 4 9 7 F - A A 5 2 - E B C 4 1 2 5 D A 8 7 9 } " / > < / a : e x t > < / a : e x t L s t > < / p : c N v P r > < p : c N v S p P r / > < p : n v P r / > < / p : n v S p P r > < p : s p P r > < a : x f r m   f l i p H = " f a l s e "   f l i p V = " f a l s e "   r o t = " 0 " > < a : o f f   x = " - 1 2 2 3 8 "   y = " - 1 4 2 2 8 " / > < a : e x t   c x = " 7 1 9 9 6 7 5 "   c y = " 4 0 6 9 2 6 9 " / > < / a : x f r m > < a : c u s t G e o m > < a : a v L s t / > < a : g d L s t / > < a : a h L s t / > < a : c x n L s t / > < a : r e c t   b = " b "   l = " 0 "   r = " r "   t = " 0 " / > < a : p a t h L s t > < a : p a t h   h = " 4 0 6 9 2 7 0 "   w = " 7 1 9 9 6 7 5 " > < a : m o v e T o > < a : p t   x = " 0 "   y = " 1 8 9 7 1 " / > < / a : m o v e T o > < a : l n T o > < a : p t   x = " 1 9 9 3 1 4 "   y = " 0 " / > < / a : l n T o > < a : l n T o > < a : p t   x = " 7 1 9 9 6 7 6 "   y = " 4 0 6 9 2 7 0 " / > < / a : l n T o > < a : c l o s e / > < / a : p a t h > < / a : p a t h L s t > < / a : c u s t G e o m > < a : s o l i d F i l l > < a : s c h e m e C l r   v a l = " b g 1 " > < a : a l p h a   v a l = " 4 0 0 0 " / > < a : l u m M o d   v a l = " 8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3 D 9 F 4 3 A F - 8 1 2 1 - 4 F 0 9 - B 4 D F - 0 D 0 A 4 B 5 5 2 7 3 0 } " > < a 1 6 : c r e a t i o n I d   x m l n s : a 1 6 = " h t t p : / / s c h e m a s . m i c r o s o f t . c o m / o f f i c e / d r a w i n g / 2 0 1 0 / m a i n "   i d = " { C 8 1 C A F 0 8 - 1 F D 2 - 4 E 7 4 - 9 D F 3 - 4 F 8 A 7 E 9 F 0 C B 9 } " / > < / a : e x t > < / a : e x t L s t > < / p : c N v P r > < p : c N v S p P r / > < p : n v P r / > < / p : n v S p P r > < p : s p P r > < a : x f r m   f l i p H = " f a l s e "   f l i p V = " f a l s e "   r o t = " 0 " > < a : o f f   x = " 1 6 4 1 5 "   y = " 2 8 0 3 1 1 6 " / > < a : e x t   c x = " 2 8 6 4 6 1 4 "   c y = " 7 7 7 6 5 1 " / > < / a : x f r m > < a : c u s t G e o m > < a : a v L s t / > < a : g d L s t / > < a : a h L s t / > < a : c x n L s t / > < a : r e c t   b = " b "   l = " 0 "   r = " r "   t = " 0 " / > < a : p a t h L s t > < a : p a t h   h = " 7 7 7 6 5 1 "   w = " 2 8 6 4 6 1 4 " > < a : m o v e T o > < a : p t   x = " 0 "   y = " 9 4 6 9 7 " / > < / a : m o v e T o > < a : l n T o > < a : p t   x = " 9 4 8 5 "   y = " 0 " / > < / a : l n T o > < a : l n T o > < a : p t   x = " 2 8 6 4 6 1 4 "   y = " 7 7 7 6 5 1 " / > < / a : l n T o > < a : c l o s e / > < / a : p a t h > < / a : p a t h L s t > < / a : c u s t G e o m > < a : s o l i d F i l l > < a : s c h e m e C l r   v a l = " b g 1 " > < a : a l p h a   v a l = " 2 9 9 9 " / > < a : l u m M o d   v a l = " 8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" > < a : e x t L s t > < a : e x t   u r i = " { C 8 A 9 0 3 D 9 - 5 5 7 0 - 4 E 5 7 - B E 4 9 - E 5 9 3 E 9 F A C 6 1 C } " > < a 1 6 : c r e a t i o n I d   x m l n s : a 1 6 = " h t t p : / / s c h e m a s . m i c r o s o f t . c o m / o f f i c e / d r a w i n g / 2 0 1 0 / m a i n "   i d = " { D 4 D 2 7 F 5 2 - D 3 3 E - 4 1 7 0 - 9 D 1 A - F 9 8 A A 7 9 4 3 4 9 2 } " / > < / a : e x t > < / a : e x t L s t > < / p : c N v P r > < p : c N v S p P r / > < p : n v P r / > < / p : n v S p P r > < p : s p P r > < a : x f r m   f l i p H = " f a l s e "   f l i p V = " f a l s e "   r o t = " 0 " > < a : o f f   x = " - 1 2 0 4 0 "   y = " 2 8 7 1 7 2 8 " / > < a : e x t   c x = " 2 2 4 8 0 5 8 "   c y = " 2 2 6 4 6 5 7 " / > < / a : x f r m > < a : c u s t G e o m > < a : a v L s t / > < a : g d L s t / > < a : a h L s t / > < a : c x n L s t / > < a : r e c t   b = " b "   l = " 0 "   r = " r "   t = " 0 " / > < a : p a t h L s t > < a : p a t h   h = " 1 8 7 5 7 5 3 "   w = " 1 7 6 4 2 9 9 " > < a : m o v e T o > < a : p t   x = " 7 1 1 4 "   y = " 0 " / > < / a : m o v e T o > < a : l n T o > < a : p t   x = " 1 7 6 4 2 9 9 "   y = " 4 6 2 4 1 7 " / > < / a : l n T o > < a : l n T o > < a : p t   x = " 1 5 1 7 6 7 6 "   y = " 1 8 7 5 7 5 3 " / > < / a : l n T o > < a : l n T o > < a : p t   x = " 0 "   y = " 1 6 9 5 5 2 9 " / > < / a : l n T o > < a : c l o s e / > < / a : p a t h > < / a : p a t h L s t > < / a : c u s t G e o m > < a : g r a d F i l l   r o t W i t h S h a p e = " 1 " > < a : g s L s t > < a : g s   p o s = " 5 4 6 2 6 " > < a : s c h e m e C l r   v a l = " t x 2 " > < a : a l p h a   v a l = " 0 " / > < / a : s c h e m e C l r > < / a : g s > < a : g s   p o s = " 1 0 0 0 0 0 " > < a : s c h e m e C l r   v a l = " t x 2 " > < a : a l p h a   v a l = " 6 3 0 0 0 " / > < / a : s c h e m e C l r > < / a : g s > < / a : g s L s t > < a : l i n   a n g = " 1 5 0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" > < a : e x t L s t > < a : e x t   u r i = " { 5 C 5 5 F 3 1 6 - A 6 5 F - 4 F D A - B 2 4 3 - 5 3 9 5 7 1 F D A C E A } " > < a 1 6 : c r e a t i o n I d   x m l n s : a 1 6 = " h t t p : / / s c h e m a s . m i c r o s o f t . c o m / o f f i c e / d r a w i n g / 2 0 1 0 / m a i n "   i d = " { F 6 D C C 9 7 5 - 8 D A 8 - 4 9 D B - 8 F 7 2 - C 3 E 0 5 7 A E A F 9 7 } " / > < / a : e x t > < / a : e x t L s t > < / p : c N v P r > < p : c N v S p P r / > < p : n v P r / > < / p : n v S p P r > < p : s p P r > < a : x f r m   f l i p H = " f a l s e "   f l i p V = " f a l s e "   r o t = " 0 " > < a : o f f   x = " 2 8 0 5 0 2 7 "   y = " 3 6 5 6 6 5 1 " / > < a : e x t   c x = " 2 2 1 9 7 2 0 "   c y = " 1 4 7 0 3 6 7 " / > < / a : x f r m > < a : c u s t G e o m > < a : a v L s t / > < a : g d L s t / > < a : a h L s t / > < a : c x n L s t / > < a : r e c t   b = " b "   l = " 0 "   r = " r "   t = " 0 " / > < a : p a t h L s t > < a : p a t h   h = " 1 4 7 0 3 6 8 "   w = " 2 2 1 9 7 2 0 " > < a : m o v e T o > < a : p t   x = " 0 "   y = " 1 4 7 0 3 6 8 " / > < / a : m o v e T o > < a : l n T o > < a : p t   x = " 1 6 5 0 5 9 2 "   y = " 0 " / > < / a : l n T o > < a : l n T o > < a : p t   x = " 2 2 1 9 7 2 0 "   y = " 3 8 8 9 0 5 " / > < / a : l n T o > < a : c l o s e / > < / a : p a t h > < / a : p a t h L s t > < / a : c u s t G e o m > < a : g r a d F i l l   r o t W i t h S h a p e = " 1 " > < a : g s L s t > < a : g s   p o s = " 2 2 0 2 6 " > < a : s c h e m e C l r   v a l = " a c c e n t 5 " > < a : a l p h a   v a l = " 0 " / > < a : l u m M o d   v a l = " 5 0 0 0 0 " / > < / a : s c h e m e C l r > < / a : g s > < a : g s   p o s = " 9 5 5 9 5 " > < a : s c h e m e C l r   v a l = " a c c e n t 5 " > < a : a l p h a   v a l = " 3 7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1 F B 0 6 C 2 7 - C A F 8 - 4 C 1 2 - 8 3 F 8 - 6 A 1 2 1 B E D A A 7 1 } " > < a 1 6 : c r e a t i o n I d   x m l n s : a 1 6 = " h t t p : / / s c h e m a s . m i c r o s o f t . c o m / o f f i c e / d r a w i n g / 2 0 1 0 / m a i n "   i d = " { 9 A 5 F 9 4 3 5 - 3 B 5 8 - 4 F 8 3 - B 5 4 B - 3 A 1 8 0 0 C 1 9 D D 9 } " / > < / a : e x t > < / a : e x t L s t > < / p : c N v P r > < p : c N v S p P r / > < p : n v P r / > < / p : n v S p P r > < p : s p P r > < a : x f r m   f l i p H = " f a l s e "   f l i p V = " f a l s e "   r o t = " 0 " > < a : o f f   x = " 1 2 3 0 5 5 6 "   y = " 3 4 5 7 4 5 6 " / > < a : e x t   c x = " 1 6 0 3 0 4 5 "   c y = " 1 6 6 9 4 4 4 " / > < / a : x f r m > < a : c u s t G e o m > < a : a v L s t / > < a : g d L s t / > < a : a h L s t / > < a : c x n L s t / > < a : r e c t   b = " b "   l = " 0 "   r = " r "   t = " 0 " / > < a : p a t h L s t > < a : p a t h   h = " 1 6 6 9 4 4 4 "   w = " 1 6 0 3 0 4 6 " > < a : m o v e T o > < a : p t   x = " 1 6 0 3 0 4 6 "   y = " 1 6 5 9 9 5 9 " / > < / a : m o v e T o > < a : l n T o > < a : p t   x = " 0 "   y = " 0 " / > < / a : l n T o > < a : l n T o > < a : p t   x = " 8 2 5 2 3 7 "   y = " 1 8 9 7 1 0 " / > < / a : l n T o > < a : c l o s e / > < / a : p a t h > < / a : p a t h L s t > < / a : c u s t G e o m > < a : g r a d F i l l   r o t W i t h S h a p e = " 1 " > < a : g s L s t > < a : g s   p o s = " 2 2 0 2 6 " > < a : s c h e m e C l r   v a l = " a c c e n t 1 " > < a : a l p h a   v a l = " 0 " / > < a : l u m M o d   v a l = " 5 0 0 0 0 " / > < / a : s c h e m e C l r > < / a : g s > < a : g s   p o s = " 9 5 5 9 5 " > < a : s c h e m e C l r   v a l = " a c c e n t 1 " > < a : a l p h a   v a l = " 7 9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7 "   n a m e = " T i t l e   1 " > < a : e x t L s t > < a : e x t   u r i = " { C 0 5 8 6 4 F 6 - D B 0 2 - 4 2 1 C - 9 7 E 7 - 7 7 6 A 0 B 5 E A 5 E D } " > < a 1 6 : c r e a t i o n I d   x m l n s : a 1 6 = " h t t p : / / s c h e m a s . m i c r o s o f t . c o m / o f f i c e / d r a w i n g / 2 0 1 0 / m a i n "   i d = " { 3 2 6 D E 6 1 B - 5 C 9 D - 4 8 6 3 - B 6 B D - 6 3 7 E 2 B B C 9 4 A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9 4 0 3 6 "   y = " 3 0 7 6 8 1 1 " / > < a : e x t   c x = " 3 1 7 7 6 4 8 "   c y = " 9 5 0 2 2 8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1 8 "   n a m e = " P i c t u r e   P l a c e h o l d e r   2 " > < a : e x t L s t > < a : e x t   u r i = " { 8 3 5 B 3 C 5 6 - E 8 7 C - 4 6 7 1 - 8 4 F 7 - 8 0 B 8 E 9 7 5 2 2 D 7 } " > < a 1 6 : c r e a t i o n I d   x m l n s : a 1 6 = " h t t p : / / s c h e m a s . m i c r o s o f t . c o m / o f f i c e / d r a w i n g / 2 0 1 0 / m a i n "   i d = " { E 1 F A F 6 F 4 - 8 6 5 E - 4 E A 6 - 8 C F 5 - 2 E A C 7 3 6 A 4 9 7 3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1 5 9 9 3 7 0 "   y = " - 4 9 0 0 " / > < a : e x t   c x = " 4 1 3 3 3 3 6 "   c y = " 3 4 2 4 6 1 3 " / > < / a : x f r m > < a : c u s t G e o m > < a : a v L s t / > < a : g d L s t / > < a : a h L s t / > < a : c x n L s t / > < a : r e c t   b = " b "   l = " 0 "   r = " r "   t = " 0 " / > < a : p a t h L s t > < a : p a t h   h = " 3 4 2 4 6 1 3 "   w = " 4 1 3 3 3 3 6 " > < a : m o v e T o > < a : p t   x = " 0 "   y = " 0 " / > < / a : m o v e T o > < a : l n T o > < a : p t   x = " 4 1 3 3 3 3 6 "   y = " 4 0 " / > < / a : l n T o > < a : l n T o > < a : p t   x = " 2 2 4 7 4 2 6 "   y = " 3 4 2 4 6 1 3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h i d d e n = " f a l s e "   i d = " 1 9 "   n a m e = " P i c t u r e   P l a c e h o l d e r   2 " > < a : e x t L s t > < a : e x t   u r i = " { 3 2 7 3 2 C 1 1 - 6 A 6 D - 4 5 C F - A 1 D F - F B E E D 4 A 7 2 B 4 1 } " > < a 1 6 : c r e a t i o n I d   x m l n s : a 1 6 = " h t t p : / / s c h e m a s . m i c r o s o f t . c o m / o f f i c e / d r a w i n g / 2 0 1 0 / m a i n "   i d = " { 6 4 7 9 E 2 E A - 9 D 5 8 - 4 9 E 0 - A 8 0 E - 9 A 7 D 1 2 D B 5 E C 1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2 8 5 2 8 7 6 "   y = " 4 6 6 3 " / > < a : e x t   c x = " 4 7 3 1 5 2 4 "   c y = " 5 1 7 6 7 7 8 " / > < / a : x f r m > < a : c u s t G e o m > < a : a v L s t / > < a : g d L s t / > < a : a h L s t / > < a : c x n L s t / > < a : r e c t   b = " b "   l = " 0 "   r = " r "   t = " 0 " / > < a : p a t h L s t > < a : p a t h   h = " 5 1 7 6 7 7 9 "   w = " 4 7 3 1 5 2 4 " > < a : m o v e T o > < a : p t   x = " 2 9 5 1 3 8 9 "   y = " 0 " / > < / a : m o v e T o > < a : l n T o > < a : p t   x = " 4 7 3 1 5 2 4 "   y = " 1 8 9 6 2 4 5 " / > < / a : l n T o > < a : l n T o > < a : p t   x = " 0 "   y = " 5 1 7 6 7 7 9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h i d d e n = " f a l s e "   i d = " 2 0 "   n a m e = " P i c t u r e   P l a c e h o l d e r   2 " > < a : e x t L s t > < a : e x t   u r i = " { B 0 8 5 5 4 8 9 - E 6 6 D - 4 9 6 F - B 6 3 E - F 3 9 9 3 E C 6 9 D D 0 } " > < a 1 6 : c r e a t i o n I d   x m l n s : a 1 6 = " h t t p : / / s c h e m a s . m i c r o s o f t . c o m / o f f i c e / d r a w i n g / 2 0 1 0 / m a i n "   i d = " { 1 2 E 7 8 3 3 6 - F D B 3 - 4 A 3 3 - 9 9 8 D - 4 2 5 6 4 E A A 7 E C B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5 8 8 7 9 3 2 "   y = " - 2 3 9 9 0 " / > < a : e x t   c x = " 3 2 7 4 8 8 0 "   c y = " 3 5 4 7 9 2 4 " / > < / a : x f r m > < a : c u s t G e o m > < a : a v L s t / > < a : g d L s t / > < a : a h L s t / > < a : c x n L s t / > < a : r e c t   b = " b "   l = " 0 "   r = " r "   t = " 0 " / > < a : p a t h L s t > < a : p a t h   h = " 3 5 4 7 9 2 4 "   w = " 3 2 7 4 8 8 1 " > < a : m o v e T o > < a : p t   x = " 0 "   y = " 1 9 2 4 8 " / > < / a : m o v e T o > < a : l n T o > < a : p t   x = " 3 2 7 4 8 8 1 "   y = " 0 " / > < / a : l n T o > < a : l n T o > < a : p t   x = " 3 2 5 5 7 9 1 "   y = " 3 5 4 7 9 2 4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h i d d e n = " f a l s e "   i d = " 2 1 "   n a m e = " P i c t u r e   P l a c e h o l d e r   2 " > < a : e x t L s t > < a : e x t   u r i = " { A 5 A C 1 B C 8 - 3 7 7 2 - 4 D 2 E - B 2 C 3 - A D 9 8 4 5 4 F F 6 F 7 } " > < a 1 6 : c r e a t i o n I d   x m l n s : a 1 6 = " h t t p : / / s c h e m a s . m i c r o s o f t . c o m / o f f i c e / d r a w i n g / 2 0 1 0 / m a i n "   i d = " { 2 6 1 B 0 4 1 E - C 1 3 1 - 4 4 B E - 8 2 6 E - E 9 4 C C 4 F D 2 1 9 9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2 8 9 0 9 7 6 "   y = " 1 9 2 0 0 7 7 " / > < a : e x t   c x = " 6 2 5 3 4 1 9 "   c y = " 3 2 5 1 8 0 0 " / > < / a : x f r m > < a : c u s t G e o m > < a : a v L s t / > < a : g d L s t / > < a : a h L s t / > < a : c x n L s t / > < a : r e c t   b = " b "   l = " 0 "   r = " r "   t = " 0 " / > < a : p a t h L s t > < a : p a t h   h = " 3 2 5 1 8 0 0 "   w = " 6 2 5 3 4 2 0 " > < a : m o v e T o > < a : p t   x = " 4 7 2 1 9 2 0 "   y = " 0 " / > < / a : m o v e T o > < a : l n T o > < a : p t   x = " 6 2 5 3 4 2 0 "   y = " 1 6 0 3 8 5 6 " / > < / a : l n T o > < a : l n T o > < a : p t   x = " 6 2 5 2 9 4 6 "   y = " 3 2 5 1 8 0 0 " / > < / a : l n T o > < a : l n T o > < a : p t   x = " 0 "   y = " 3 2 4 2 1 1 7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h i d d e n = " f a l s e "   i d = " 2 2 "   n a m e = " " > < a : e x t L s t > < a : e x t   u r i = " { 3 D 3 3 2 9 3 3 - 5 9 3 6 - 4 E 2 3 - 8 4 4 E - 5 4 2 E 0 4 1 0 F 0 F 7 } " > < a 1 6 : c r e a t i o n I d   x m l n s : a 1 6 = " h t t p : / / s c h e m a s . m i c r o s o f t . c o m / o f f i c e / d r a w i n g / 2 0 1 0 / m a i n "   i d = " { A 0 9 D E 3 1 1 - E 4 A 6 - 4 E 5 9 - B 2 F 6 - E 2 8 C C F 7 E 3 2 F D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  s z = " 6 0 0 " > < a : s o l i d F i l l > < a : s c h e m e C l r   v a l = " b g 1 " > < a : l u m M o d   v a l = " 7 5 0 0 0 " / > < / a : s c h e m e C l r > < / a : s o l i d F i l l > < / a : r P r > < a : t > & l t ; # & g t ; < / a : t > < / a : r > < a : e n d P a r a R P r   d i r t y = " 0 "   l a n g = " e n - U S "   s z = " 6 0 0 " > < a : s o l i d F i l l > < a : s c h e m e C l r   v a l = " b g 1 " > < a : l u m M o d   v a l = " 7 5 0 0 0 " / > < / a : s c h e m e C l r > < / a : s o l i d F i l l > < / a : e n d P a r a R P r > < / a : p > < / p : t x B o d y > < / p : s p > < p : s p > < p : n v S p P r > < p : c N v P r   h i d d e n = " f a l s e "   i d = " 2 3 "   n a m e = " S l i d e   N u m b e r   P l a c e h o l d e r   4 " > < a : e x t L s t > < a : e x t   u r i = " { A B 6 1 B 6 6 6 - 8 A 2 3 - 4 F 8 A - 9 2 8 D - 7 8 E 5 B 6 0 1 A D 2 A } " > < a 1 6 : c r e a t i o n I d   x m l n s : a 1 6 = " h t t p : / / s c h e m a s . m i c r o s o f t . c o m / o f f i c e / d r a w i n g / 2 0 1 0 / m a i n "   i d = " { 4 1 2 E 1 7 0 4 - 0 2 A 0 - 4 6 2 D - B 7 7 2 - 6 8 1 7 5 0 E 9 6 4 8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f a l s e "   i d = " 2 4 "   n a m e = " F o o t e r   P l a c e h o l d e r   3 " > < a : e x t L s t > < a : e x t   u r i = " { C 6 6 D 8 6 8 D - 5 4 A 0 - 4 6 4 1 - B 4 D D - 7 7 4 5 F E 8 6 4 A 5 B } " > < a 1 6 : c r e a t i o n I d   x m l n s : a 1 6 = " h t t p : / / s c h e m a s . m i c r o s o f t . c o m / o f f i c e / d r a w i n g / 2 0 1 0 / m a i n "   i d = " { 2 D C D E C E 3 - C 6 3 1 - 4 7 E 4 - 9 5 D 7 - B 4 3 2 0 8 3 D E 1 8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f a l s e "   i d = " 2 5 "   n a m e = " D a t e   P l a c e h o l d e r   1 " > < a : e x t L s t > < a : e x t   u r i = " { 6 D 3 3 E 4 3 3 - F 3 2 5 - 4 A 0 6 - 9 8 1 9 - 0 2 B F B D 9 B B 4 F 8 } " > < a 1 6 : c r e a t i o n I d   x m l n s : a 1 6 = " h t t p : / / s c h e m a s . m i c r o s o f t . c o m / o f f i c e / d r a w i n g / 2 0 1 0 / m a i n "   i d = " { 3 6 3 2 4 C B A - 6 1 D E - 4 8 A 5 - 8 F 5 8 - 6 9 5 E C 7 E 1 6 8 E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6 F D 0 C 3 5 1 - 6 3 8 7 - 4 4 0 F - B C 1 8 - 2 D 3 2 9 1 4 D 1 1 8 E } " > < p 1 4 : c r e a t i o n I d   x m l n s : p 1 4 = " h t t p : / / s c h e m a s . m i c r o s o f t . c o m / o f f i c e / p o w e r p o i n t / 2 0 1 0 / m a i n "   v a l = " 1 6 1 0 5 7 6 0 1 8 5 7 5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7 " > < a : e x t L s t > < a : e x t   u r i = " { 1 8 D 1 4 D 3 C - 7 F 1 6 - 4 D 1 2 - 8 C F 6 - B 9 7 0 B D B F 5 8 4 1 } " > < a 1 6 : c r e a t i o n I d   x m l n s : a 1 6 = " h t t p : / / s c h e m a s . m i c r o s o f t . c o m / o f f i c e / d r a w i n g / 2 0 1 0 / m a i n "   i d = " { E 1 0 5 8 E B 9 - A E C 2 - 4 4 C 7 - 9 9 F 2 - 1 0 1 D 2 2 9 B 9 B 3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3 "   n a m e = " C o n t e n t   P l a c e h o l d e r   2 " > < a : e x t L s t > < a : e x t   u r i = " { A D 1 5 5 C 2 1 - A D C 1 - 4 C 4 2 - 9 6 5 3 - 1 5 3 C 7 2 0 A 1 2 4 C } " > < a 1 6 : c r e a t i o n I d   x m l n s : a 1 6 = " h t t p : / / s c h e m a s . m i c r o s o f t . c o m / o f f i c e / d r a w i n g / 2 0 1 0 / m a i n "   i d = " { D 3 D C 1 4 D E - 0 9 1 8 - 4 1 6 6 - 9 8 0 6 - 9 3 E 5 7 2 5 4 7 1 5 9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4 " > < a : e x t L s t > < a : e x t   u r i = " { 9 9 F 5 4 2 D 2 - B 7 1 2 - 4 6 6 B - 8 C C C - 1 E A 6 8 7 7 1 0 9 D E } " > < a 1 6 : c r e a t i o n I d   x m l n s : a 1 6 = " h t t p : / / s c h e m a s . m i c r o s o f t . c o m / o f f i c e / d r a w i n g / 2 0 1 0 / m a i n "   i d = " { B 1 D A 6 6 9 3 - 7 E 7 2 - 4 7 2 4 - 8 7 5 3 - 4 7 8 2 8 1 C 4 F 2 5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3 " > < a : e x t L s t > < a : e x t   u r i = " { 2 5 E B 4 1 1 A - F A 5 A - 4 E D C - 9 8 0 B - 8 7 C 9 5 1 3 7 1 9 B 0 } " > < a 1 6 : c r e a t i o n I d   x m l n s : a 1 6 = " h t t p : / / s c h e m a s . m i c r o s o f t . c o m / o f f i c e / d r a w i n g / 2 0 1 0 / m a i n "   i d = " { 1 A 6 5 8 1 C 3 - 5 0 A 2 - 4 4 0 7 - 8 F 2 8 - B 4 B D 5 9 0 C 7 C 9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1 " > < a : e x t L s t > < a : e x t   u r i = " { 5 9 6 0 1 A A 4 - E 0 B 7 - 4 5 3 1 - 8 D C E - 0 0 C E 7 4 D 4 6 C F 8 } " > < a 1 6 : c r e a t i o n I d   x m l n s : a 1 6 = " h t t p : / / s c h e m a s . m i c r o s o f t . c o m / o f f i c e / d r a w i n g / 2 0 1 0 / m a i n "   i d = " { 9 6 2 A 3 2 9 2 - 7 8 C 2 - 4 B 4 5 - A A E A - 2 4 8 E B 0 D C 4 A 4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6 0 5 D 9 1 F 3 - 2 C A E - 4 7 0 7 - 9 F 6 6 - 6 1 D 6 3 1 5 E 9 5 F F } " > < p 1 4 : c r e a t i o n I d   x m l n s : p 1 4 = " h t t p : / / s c h e m a s . m i c r o s o f t . c o m / o f f i c e / p o w e r p o i n t / 2 0 1 0 / m a i n "   v a l = " 1 6 1 0 5 7 6 0 1 8 5 3 4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D B 9 A D E F B - C E 1 C - 4 B D D - B 4 A E - F 2 5 4 F 2 7 3 5 2 3 E } " > < a 1 6 : c r e a t i o n I d   x m l n s : a 1 6 = " h t t p : / / s c h e m a s . m i c r o s o f t . c o m / o f f i c e / d r a w i n g / 2 0 1 0 / m a i n "   i d = " { E C 7 8 0 5 9 E - B 6 A E - 4 C 7 C - 9 A A 4 - 8 1 5 D 7 0 F 5 5 6 9 B } " / > < / a : e x t > < / a : e x t L s t > < / p : c N v P r > < p : c N v S p P r / > < p : n v P r / > < / p : n v S p P r > < p : s p P r > < a : x f r m   f l i p H = " f a l s e "   f l i p V = " f a l s e "   r o t = " 0 " > < a : o f f   x = " 4 6 7 6 7 7 5 "   y = " 0 " / > < a : e x t   c x = " 4 4 6 9 7 8 0 "   c y = " 3 8 8 4 3 4 1 " / > < / a : x f r m > < a : c u s t G e o m > < a : a v L s t / > < a : g d L s t / > < a : a h L s t / > < a : c x n L s t / > < a : r e c t   b = " b "   l = " 0 "   r = " r "   t = " 0 " / > < a : p a t h L s t > < a : p a t h   h = " 3 8 8 4 3 4 1 "   w = " 5 4 1 7 6 3 5 " > < a : m o v e T o > < a : p t   x = " 3 3 0 2 3 0 7 "   y = " 0 " / > < / a : m o v e T o > < a : l n T o > < a : p t   x = " 5 4 0 3 6 2 6 "   y = " 1 8 5 8 5 " / > < / a : l n T o > < a : l n T o > < a : p t   x = " 5 4 1 7 6 3 5 "   y = " 3 8 8 4 3 4 1 " / > < / a : l n T o > < a : l n T o > < a : p t   x = " 0 "   y = " 9 2 9 3 " / > < / a : l n T o > < a : c l o s e / > < / a : p a t h > < / a : p a t h L s t > < / a : c u s t G e o m > < a : g r a d F i l l   r o t W i t h S h a p e = " 1 " > < a : g s L s t > < a : g s   p o s = " 0 " > < a : s c h e m e C l r   v a l = " b g 1 " > < a : a l p h a   v a l = " 7 9 9 9 " / > < / a : s c h e m e C l r > < / a : g s > < a : g s   p o s = " 7 3 5 6 8 " > < a : s c h e m e C l r   v a l = " b g 1 " > < a : a l p h a   v a l = "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7 1 D E 1 3 7 A - 1 7 1 0 - 4 F C 5 - A 5 C 7 - B 9 B D 0 E 5 3 D 6 2 A } " > < a 1 6 : c r e a t i o n I d   x m l n s : a 1 6 = " h t t p : / / s c h e m a s . m i c r o s o f t . c o m / o f f i c e / d r a w i n g / 2 0 1 0 / m a i n "   i d = " { 5 3 C E E 7 4 7 - 9 D D 4 - 4 7 9 C - 8 2 7 1 - 4 5 D C 4 9 9 3 B A 4 F } " / > < / a : e x t > < / a : e x t L s t > < / p : c N v P r > < p : c N v S p P r / > < p : n v P r / > < / p : n v S p P r > < p : s p P r > < a : x f r m   f l i p H = " f a l s e "   f l i p V = " f a l s e " > < a : o f f   x = " - 1 4 4 1 2 "   y = " - 2 3 7 1 " / > < a : e x t   c x = " 9 1 5 5 8 5 7 "   c y = " 5 1 5 7 7 2 8 " / > < / a : x f r m > < a : p r s t G e o m   p r s t = " r e c t " > < a : a v L s t / > < / a : p r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5 0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0 8 4 E F E 9 F - E B 4 E - 4 9 5 D - 8 E 2 6 - 2 A 2 1 F 2 A B 4 C 8 8 } " > < a 1 6 : c r e a t i o n I d   x m l n s : a 1 6 = " h t t p : / / s c h e m a s . m i c r o s o f t . c o m / o f f i c e / d r a w i n g / 2 0 1 0 / m a i n "   i d = " { C 7 C F 1 F F 8 - 0 2 E 5 - 4 3 8 2 - 8 1 5 1 - C 2 A 3 A 6 3 E A 4 5 1 } " / > < / a : e x t > < / a : e x t L s t > < / p : c N v P r > < p : c N v S p P r / > < p : n v P r / > < / p : n v S p P r > < p : s p P r > < a : x f r m   f l i p H = " f a l s e "   f l i p V = " f a l s e "   r o t = " 1 6 2 0 0 0 0 0 " > < a : o f f   x = " 4 7 2 5 6 3 5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5 2 8 6 " > < a : s c h e m e C l r   v a l = " a c c e n t 6 " > < a : a l p h a   v a l = " 1 9 0 0 0 " / > < / a : s c h e m e C l r > < / a : g s > < a : g s   p o s = " 7 1 3 6 6 " > < a : s c h e m e C l r   v a l = " b g 1 " > < a : a l p h a   v a l = " 0 " / > < / a : s c h e m e C l r > < / a : g s > < / a : g s L s t > < a : l i n   a n g = " 1 6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5 F 1 E D B 0 4 - 3 7 A 7 - 4 E B C - 9 9 8 D - 0 8 1 0 C C F 3 F E C 9 } " > < a 1 6 : c r e a t i o n I d   x m l n s : a 1 6 = " h t t p : / / s c h e m a s . m i c r o s o f t . c o m / o f f i c e / d r a w i n g / 2 0 1 0 / m a i n "   i d = " { 5 E 1 E F 0 B 6 - C 2 3 2 - 4 7 5 C - B E B E - 2 6 4 3 4 4 4 E 8 9 E 5 } " / > < / a : e x t > < / a : e x t L s t > < / p : c N v P r > < p : c N v S p P r / > < p : n v P r / > < / p : n v S p P r > < p : s p P r > < a : x f r m   f l i p H = " f a l s e "   f l i p V = " f a l s e "   r o t = " 0 " > < a : o f f   x = " 4 6 3 6 1 1 9 "   y = " 3 8 1 0 0 " / > < a : e x t   c x = " 4 4 6 9 7 8 0 "   c y = " 3 8 8 4 3 4 1 " / > < / a : x f r m > < a : c u s t G e o m > < a : a v L s t / > < a : g d L s t / > < a : a h L s t / > < a : c x n L s t / > < a : r e c t   b = " b "   l = " 0 "   r = " r "   t = " 0 " / > < a : p a t h L s t > < a : p a t h   h = " 3 8 8 4 3 4 1 "   w = " 5 4 1 7 6 3 5 " > < a : m o v e T o > < a : p t   x = " 3 3 0 2 3 0 7 "   y = " 0 " / > < / a : m o v e T o > < a : l n T o > < a : p t   x = " 5 4 0 3 6 2 6 "   y = " 1 8 5 8 5 " / > < / a : l n T o > < a : l n T o > < a : p t   x = " 5 4 1 7 6 3 5 "   y = " 3 8 8 4 3 4 1 " / > < / a : l n T o > < a : l n T o > < a : p t   x = " 0 "   y = " 9 2 9 3 " / > < / a : l n T o > < a : c l o s e / > < / a : p a t h > < / a : p a t h L s t > < / a : c u s t G e o m > < a : g r a d F i l l   r o t W i t h S h a p e = " 1 " > < a : g s L s t > < a : g s   p o s = " 0 " > < a : s c h e m e C l r   v a l = " b g 1 " > < a : a l p h a   v a l = " 7 9 9 9 " / > < / a : s c h e m e C l r > < / a : g s > < a : g s   p o s = " 7 3 5 6 8 " > < a : s c h e m e C l r   v a l = " b g 1 " > < a : a l p h a   v a l = "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9 6 A 5 B 4 4 9 - 9 2 6 0 - 4 7 E 2 - B 1 7 7 - E 8 1 6 6 1 1 C F C D 1 } " > < a 1 6 : c r e a t i o n I d   x m l n s : a 1 6 = " h t t p : / / s c h e m a s . m i c r o s o f t . c o m / o f f i c e / d r a w i n g / 2 0 1 0 / m a i n "   i d = " { 8 D C 2 0 2 E 2 - 0 D D 2 - 4 A F D - 9 3 9 2 - 0 C D D 5 4 9 8 9 D C 7 } " / > < / a : e x t > < / a : e x t L s t > < / p : c N v P r > < p : c N v S p P r / > < p : n v P r / > < / p : n v S p P r > < p : s p P r > < a : x f r m   f l i p H = " f a l s e "   f l i p V = " f a l s e "   r o t = " 1 6 2 0 0 0 0 0 " > < a : o f f   x = " 4 7 4 4 6 0 6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2 6 4 3 " > < a : s c h e m e C l r   v a l = " t x 2 " > < a : a l p h a   v a l = " 6 5 0 0 0 " / > < a : l u m M o d   v a l = " 9 0 0 0 0 " / > < a : l u m O f f   v a l = " 1 0 0 0 0 " / > < / a : s c h e m e C l r > < / a : g s > < a : g s   p o s = " 7 3 5 6 8 " > < a : s c h e m e C l r   v a l = " t x 2 " > < a : a l p h a   v a l = " 0 " / > < a : l u m M o d   v a l = " 7 5 0 0 0 " / > < a : l u m O f f   v a l = " 2 5 0 0 0 " / > < / a : s c h e m e C l r > < / a : g s > < / a : g s L s t > < a : l i n   a n g = " 1 0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7 1 D 0 E 4 7 3 - A F E F - 4 1 E 8 - B C B F - 9 3 C 8 4 6 3 9 3 4 9 5 } " > < a 1 6 : c r e a t i o n I d   x m l n s : a 1 6 = " h t t p : / / s c h e m a s . m i c r o s o f t . c o m / o f f i c e / d r a w i n g / 2 0 1 0 / m a i n "   i d = " { E B E 2 0 7 3 E - B C 4 6 - 4 2 A 6 - A 4 7 1 - 5 1 E D F 8 B 7 6 2 4 7 } " / > < / a : e x t > < / a : e x t L s t > < / p : c N v P r > < p : c N v S p P r / > < p : n v P r / > < / p : n v S p P r > < p : s p P r > < a : x f r m   f l i p H = " f a l s e "   f l i p V = " f a l s e "   r o t = " 5 4 0 0 0 0 0 " > < a : o f f   x = " 1 9 5 5 1 0 8 "   y = " - 1 9 8 3 5 9 1 " / > < a : e x t   c x = " 5 1 6 9 9 6 3 "   c y = " 9 1 0 8 0 9 1 " / > < / a : x f r m > < a : c u s t G e o m > < a : a v L s t / > < a : g d L s t / > < a : a h L s t / > < a : c x n L s t / > < a : r e c t   b = " b "   l = " 0 "   r = " r "   t = " 0 " / > < a : p a t h L s t > < a : p a t h   h = " 9 1 0 8 0 9 1 "   w = " 5 1 6 9 9 6 3 " > < a : m o v e T o > < a : p t   x = " 5 1 6 9 9 6 3 "   y = " 0 " / > < / a : m o v e T o > < a : l n T o > < a : p t   x = " 5 1 5 9 2 2 4 "   y = " 9 0 6 3 7 5 1 " / > < / a : l n T o > < a : l n T o > < a : p t   x = " 0 "   y = " 9 1 0 8 0 9 1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3 3 9 9 9 " / > < a : l u m M o d   v a l = " 5 0 0 0 0 " / > < / a : s c h e m e C l r > < / a : g s > < a : g s   p o s = " 4 5 3 7 4 " > < a : s c h e m e C l r   v a l = " b g 2 " > < a : a l p h a   v a l = " 5 0 0 0 " / > < a : l u m M o d   v a l = " 5 0 0 0 0 " / > < / a : s c h e m e C l r > < / a : g s > < / a : g s L s t > < a : l i n   a n g = "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A 0 E C 6 5 6 D - A 2 A 4 - 4 D 4 3 - 8 F B C - F 1 F 5 7 7 D 4 5 2 2 9 } " > < a 1 6 : c r e a t i o n I d   x m l n s : a 1 6 = " h t t p : / / s c h e m a s . m i c r o s o f t . c o m / o f f i c e / d r a w i n g / 2 0 1 0 / m a i n "   i d = " { 0 D 4 9 C E F 5 - 0 E 3 D - 4 B 3 1 - B 3 3 B - 3 F 7 C 0 2 5 F B D 3 F } " / > < / a : e x t > < / a : e x t L s t > < / p : c N v P r > < p : c N v S p P r / > < p : n v P r / > < / p : n v S p P r > < p : s p P r > < a : x f r m   f l i p H = " f a l s e "   f l i p V = " f a l s e "   r o t = " 5 4 0 0 0 0 0 " > < a : o f f   x = " 9 7 4 4 4 8 "   y = " - 9 7 2 2 6 1 " / > < a : e x t   c x = " 5 1 6 0 0 9 9 "   c y = " 7 1 1 4 1 0 7 " / > < / a : x f r m > < a : c u s t G e o m > < a : a v L s t / > < a : g d L s t / > < a : a h L s t / > < a : c x n L s t / > < a : r e c t   b = " b "   l = " 0 "   r = " r "   t = " 0 " / > < a : p a t h L s t > < a : p a t h   h = " 7 1 1 4 1 0 8 "   w = " 5 1 6 0 1 0 0 " > < a : m o v e T o > < a : p t   x = " 4 7 4 2 7 3 9 "   y = " 0 " / > < / a : m o v e T o > < a : l n T o > < a : p t   x = " 2 7 6 0 2 7 4 "   y = " 7 1 1 4 1 0 8 " / > < / a : l n T o > < a : l n T o > < a : p t   x = " 0 "   y = " 4 1 4 5 1 5 4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0 " / > < a : l u m M o d   v a l = " 5 0 0 0 0 " / > < / a : s c h e m e C l r > < / a : g s > < a : g s   p o s = " 5 6 8 2 8 " > < a : s c h e m e C l r   v a l = " b g 2 " > < a : a l p h a   v a l = " 7 9 9 9 " / > < a : l u m M o d   v a l = " 5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E 7 F C 4 B 8 0 - 3 E 4 2 - 4 1 3 4 - A F 9 9 - 4 E A C 6 9 6 8 6 8 9 C } " > < a 1 6 : c r e a t i o n I d   x m l n s : a 1 6 = " h t t p : / / s c h e m a s . m i c r o s o f t . c o m / o f f i c e / d r a w i n g / 2 0 1 0 / m a i n "   i d = " { 5 2 A 8 6 9 C B - 8 7 A A - 4 7 3 9 - 8 5 3 A - 2 D 2 F B 0 C 8 4 A F A } " / > < / a : e x t > < / a : e x t L s t > < / p : c N v P r > < p : c N v S p P r / > < p : n v P r / > < / p : n v S p P r > < p : s p P r > < a : x f r m   f l i p H = " f a l s e "   f l i p V = " f a l s e "   r o t = " 5 4 0 0 0 0 0 " > < a : o f f   x = " 1 0 6 9 8 6 0 "   y = " 4 8 8 9 8 2 " / > < a : e x t   c x = " 4 1 5 4 7 9 7 "   c y = " 5 0 8 3 0 9 7 " / > < / a : x f r m > < a : c u s t G e o m > < a : a v L s t / > < a : g d L s t / > < a : a h L s t / > < a : c x n L s t / > < a : r e c t   b = " b "   l = " 0 "   r = " r "   t = " 0 " / > < a : p a t h L s t > < a : p a t h   h = " 5 0 8 3 0 9 8 "   w = " 4 1 5 4 7 9 7 " > < a : m o v e T o > < a : p t   x = " 1 6 3 8 3 5 4 "   y = " 0 " / > < / a : m o v e T o > < a : l n T o > < a : p t   x = " 4 1 5 4 7 9 7 "   y = " 2 8 7 4 1 7 7 " / > < / a : l n T o > < a : l n T o > < a : p t   x = " 0 "   y = " 5 0 8 3 0 9 8 " / > < / a : l n T o > < a : c l o s e / > < / a : p a t h > < / a : p a t h L s t > < / a : c u s t G e o m > < a : g r a d F i l l   r o t W i t h S h a p e = " 1 " > < a : g s L s t > < a : g s   p o s = " 7 9 3 0 " > < a : s c h e m e C l r   v a l = " t x 2 " > < a : a l p h a   v a l = " 3 6 0 0 0 " / > < a : l u m M o d   v a l = " 9 0 0 0 0 " / > < a : l u m O f f   v a l = " 1 0 0 0 0 " / > < / a : s c h e m e C l r > < / a : g s > < a : g s   p o s = " 5 6 8 2 8 " > < a : s c h e m e C l r   v a l = " t x 2 " > < a : a l p h a   v a l = " 0 " / > < a : l u m M o d   v a l = " 9 0 0 0 0 " / > < a : l u m O f f   v a l = " 1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C F C D 3 6 B 6 - 9 B 1 5 - 4 C F 9 - 8 2 4 1 - 8 1 0 3 2 6 B F D 4 2 B } " > < a 1 6 : c r e a t i o n I d   x m l n s : a 1 6 = " h t t p : / / s c h e m a s . m i c r o s o f t . c o m / o f f i c e / d r a w i n g / 2 0 1 0 / m a i n "   i d = " { A A 9 7 5 F 8 E - C E 1 F - 4 D 6 0 - B E 1 3 - A 3 6 2 D D D 0 C 1 C A } " / > < / a : e x t > < / a : e x t L s t > < / p : c N v P r > < p : c N v S p P r / > < p : n v P r / > < / p : n v S p P r > < p : s p P r > < a : x f r m   f l i p H = " f a l s e "   f l i p V = " f a l s e " > < a : o f f   x = " 4 5 2 2 2 9 4 "   y = " 4 7 0 3 " / > < a : e x t   c x = " 2 4 9 4 1 5 9 "   c y = " 2 0 2 5 6 2 5 " / > < / a : x f r m > < a : c u s t G e o m > < a : a v L s t / > < a : g d L s t / > < a : a h L s t / > < a : c x n L s t / > < a : r e c t   b = " b "   l = " 0 "   r = " r "   t = " 0 " / > < a : p a t h L s t > < a : p a t h   h = " 2 0 2 5 6 2 6 "   w = " 2 4 9 4 1 6 0 " > < a : m o v e T o > < a : p t   x = " 0 "   y = " 9 5 2 5 " / > < / a : m o v e T o > < a : l n T o > < a : p t   x = " 1 4 2 0 8 5 "   y = " 0 " / > < / a : l n T o > < a : l n T o > < a : p t   x = " 2 4 9 4 1 5 9 "   y = " 2 0 2 5 6 2 6 " / > < / a : l n T o > < a : c l o s e / > < / a : p a t h > < / a : p a t h L s t > < / a : c u s t G e o m > < a : s o l i d F i l l > < a : s c h e m e C l r   v a l = " a c c e n t 3 " > < a : a l p h a   v a l = " 2 0 9 9 9 " /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F 6 5 A F 0 4 2 - D F 3 9 - 4 0 B 4 - 9 A B D - 9 F 1 8 1 D 8 C 3 5 1 0 } " > < a 1 6 : c r e a t i o n I d   x m l n s : a 1 6 = " h t t p : / / s c h e m a s . m i c r o s o f t . c o m / o f f i c e / d r a w i n g / 2 0 1 0 / m a i n "   i d = " { F A D E E B B B - B F F 3 - 4 F 8 1 - B 1 8 3 - 5 8 0 3 F E 4 C F 0 F 6 } " / > < / a : e x t > < / a : e x t L s t > < / p : c N v P r > < p : c N v S p P r / > < p : n v P r / > < / p : n v S p P r > < p : s p P r > < a : x f r m   f l i p H = " f a l s e "   f l i p V = " f a l s e " > < a : o f f   x = " - 1 2 2 3 8 "   y = " - 1 4 2 2 8 " / > < a : e x t   c x = " 7 1 9 9 6 7 5 "   c y = " 4 0 6 9 2 6 9 " / > < / a : x f r m > < a : c u s t G e o m > < a : a v L s t / > < a : g d L s t / > < a : a h L s t / > < a : c x n L s t / > < a : r e c t   b = " b "   l = " 0 "   r = " r "   t = " 0 " / > < a : p a t h L s t > < a : p a t h   h = " 4 0 6 9 2 7 0 "   w = " 7 1 9 9 6 7 5 " > < a : m o v e T o > < a : p t   x = " 0 "   y = " 1 8 9 7 1 " / > < / a : m o v e T o > < a : l n T o > < a : p t   x = " 1 9 9 3 1 4 "   y = " 0 " / > < / a : l n T o > < a : l n T o > < a : p t   x = " 7 1 9 9 6 7 6 "   y = " 4 0 6 9 2 7 0 " / > < / a : l n T o > < a : c l o s e / > < / a : p a t h > < / a : p a t h L s t > < / a : c u s t G e o m > < a : s o l i d F i l l > < a : s c h e m e C l r   v a l = " b g 1 " > < a : a l p h a   v a l = " 7 9 9 9 " / > < a : l u m M o d   v a l = " 8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7 2 C F D 3 E 1 - 6 B 9 9 - 4 C 7 8 - 8 7 8 B - F 3 3 6 2 F A F 9 8 B 0 } " > < a 1 6 : c r e a t i o n I d   x m l n s : a 1 6 = " h t t p : / / s c h e m a s . m i c r o s o f t . c o m / o f f i c e / d r a w i n g / 2 0 1 0 / m a i n "   i d = " { A 2 B 9 E D 4 8 - 2 3 7 B - 4 3 3 F - B 8 4 3 - 2 D 0 3 7 2 8 9 1 3 4 9 } " / > < / a : e x t > < / a : e x t L s t > < / p : c N v P r > < p : c N v S p P r / > < p : n v P r / > < / p : n v S p P r > < p : s p P r > < a : x f r m   f l i p H = " f a l s e "   f l i p V = " f a l s e " > < a : o f f   x = " 1 6 4 1 5 "   y = " 2 8 0 3 1 1 6 " / > < a : e x t   c x = " 2 8 6 4 6 1 4 "   c y = " 7 7 7 6 5 1 " / > < / a : x f r m > < a : c u s t G e o m > < a : a v L s t / > < a : g d L s t / > < a : a h L s t / > < a : c x n L s t / > < a : r e c t   b = " b "   l = " 0 "   r = " r "   t = " 0 " / > < a : p a t h L s t > < a : p a t h   h = " 7 7 7 6 5 1 "   w = " 2 8 6 4 6 1 4 " > < a : m o v e T o > < a : p t   x = " 0 "   y = " 9 4 6 9 7 " / > < / a : m o v e T o > < a : l n T o > < a : p t   x = " 9 4 8 5 "   y = " 0 " / > < / a : l n T o > < a : l n T o > < a : p t   x = " 2 8 6 4 6 1 4 "   y = " 7 7 7 6 5 1 " / > < / a : l n T o > < a : c l o s e / > < / a : p a t h > < / a : p a t h L s t > < / a : c u s t G e o m > < a : s o l i d F i l l > < a : s c h e m e C l r   v a l = " b g 1 " > < a : a l p h a   v a l = " 1 6 0 0 0 " / > < a : l u m M o d   v a l = " 8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B 4 1 B 6 8 F 6 - E D 3 8 - 4 9 2 C - B B C 3 - B A C F B 5 A 7 B 2 5 9 } " > < a 1 6 : c r e a t i o n I d   x m l n s : a 1 6 = " h t t p : / / s c h e m a s . m i c r o s o f t . c o m / o f f i c e / d r a w i n g / 2 0 1 0 / m a i n "   i d = " { E 5 E 3 4 9 F 1 - 6 9 5 6 - 4 9 1 0 - B 0 D 9 - B 1 6 E 4 2 3 4 5 0 D 1 } " / > < / a : e x t > < / a : e x t L s t > < / p : c N v P r > < p : c N v S p P r / > < p : n v P r / > < / p : n v S p P r > < p : s p P r > < a : x f r m   f l i p H = " f a l s e "   f l i p V = " f a l s e " > < a : o f f   x = " - 1 2 0 4 0 "   y = " 2 8 7 1 7 2 8 " / > < a : e x t   c x = " 2 2 4 8 0 5 8 "   c y = " 2 2 6 4 6 5 7 " / > < / a : x f r m > < a : c u s t G e o m > < a : a v L s t / > < a : g d L s t / > < a : a h L s t / > < a : c x n L s t / > < a : r e c t   b = " b "   l = " 0 "   r = " r "   t = " 0 " / > < a : p a t h L s t > < a : p a t h   h = " 1 8 7 5 7 5 3 "   w = " 1 7 6 4 2 9 9 " > < a : m o v e T o > < a : p t   x = " 7 1 1 4 "   y = " 0 " / > < / a : m o v e T o > < a : l n T o > < a : p t   x = " 1 7 6 4 2 9 9 "   y = " 4 6 2 4 1 7 " / > < / a : l n T o > < a : l n T o > < a : p t   x = " 1 5 1 7 6 7 6 "   y = " 1 8 7 5 7 5 3 " / > < / a : l n T o > < a : l n T o > < a : p t   x = " 0 "   y = " 1 6 9 5 5 2 9 " / > < / a : l n T o > < a : c l o s e / > < / a : p a t h > < / a : p a t h L s t > < / a : c u s t G e o m > < a : g r a d F i l l   r o t W i t h S h a p e = " 1 " > < a : g s L s t > < a : g s   p o s = " 5 4 6 2 6 " > < a : s c h e m e C l r   v a l = " t x 2 " > < a : a l p h a   v a l = " 0 " / > < / a : s c h e m e C l r > < / a : g s > < a : g s   p o s = " 1 0 0 0 0 0 " > < a : s c h e m e C l r   v a l = " t x 2 " > < a : a l p h a   v a l = " 6 3 0 0 0 " / > < / a : s c h e m e C l r > < / a : g s > < / a : g s L s t > < a : l i n   a n g = " 1 5 0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" > < a : e x t L s t > < a : e x t   u r i = " { B 0 B 3 4 B 2 A - 4 3 D C - 4 7 B 0 - B E 5 7 - 2 4 5 6 2 A A E 0 0 A D } " > < a 1 6 : c r e a t i o n I d   x m l n s : a 1 6 = " h t t p : / / s c h e m a s . m i c r o s o f t . c o m / o f f i c e / d r a w i n g / 2 0 1 0 / m a i n "   i d = " { 1 9 7 E E 9 2 F - 2 1 6 B - 4 B 7 6 - 8 6 5 7 - 5 D 2 F 8 8 B 2 4 A 9 E } " / > < / a : e x t > < / a : e x t L s t > < / p : c N v P r > < p : c N v S p P r / > < p : n v P r / > < / p : n v S p P r > < p : s p P r > < a : x f r m   f l i p H = " f a l s e "   f l i p V = " f a l s e "   r o t = " 0 " > < a : o f f   x = " 6 6 4 1 9 4 "   y = " - 9 5 2 5 0 " / > < a : e x t   c x = " 7 8 0 6 5 4 8 "   c y = " 5 3 4 0 3 2 3 " / > < / a : x f r m > < a : p r s t G e o m   p r s t = " e l l i p s e " > < a : a v L s t / > < / a : p r s t G e o m > < a : g r a d F i l l   r o t W i t h S h a p e = " 1 " > < a : g s L s t > < a : g s   p o s = " 0 " > < a : s c h e m e C l r   v a l = " b g 2 " > < a : a l p h a   v a l = " 5 3 9 9 9 " / > < a : l u m M o d   v a l = " 5 0 0 0 0 " / > < / a : s c h e m e C l r > < / a : g s > < a : g s   p o s = " 6 1 2 3 3 " > < a : s c h e m e C l r   v a l = " b g 2 " > < a : a l p h a   v a l = " 0 " / > < a : l u m M o d   v a l = " 5 0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" > < a : e x t L s t > < a : e x t   u r i = " { 1 F 0 F 3 F 5 F - 8 6 7 6 - 4 5 4 5 - B A 1 8 - 0 5 F 4 5 3 1 5 F A D B } " > < a 1 6 : c r e a t i o n I d   x m l n s : a 1 6 = " h t t p : / / s c h e m a s . m i c r o s o f t . c o m / o f f i c e / d r a w i n g / 2 0 1 0 / m a i n "   i d = " { F 7 5 F B C 0 C - 5 F 5 5 - 4 2 F E - A A A E - 1 A 5 9 5 2 E 1 3 0 2 A } " / > < / a : e x t > < / a : e x t L s t > < / p : c N v P r > < p : c N v S p P r / > < p : n v P r / > < / p : n v S p P r > < p : s p P r > < a : x f r m   f l i p H = " f a l s e "   f l i p V = " f a l s e " > < a : o f f   x = " 2 8 0 5 0 2 7 "   y = " 3 6 5 6 6 5 1 " / > < a : e x t   c x = " 2 2 1 9 7 2 0 "   c y = " 1 4 7 0 3 6 7 " / > < / a : x f r m > < a : c u s t G e o m > < a : a v L s t / > < a : g d L s t / > < a : a h L s t / > < a : c x n L s t / > < a : r e c t   b = " b "   l = " 0 "   r = " r "   t = " 0 " / > < a : p a t h L s t > < a : p a t h   h = " 1 4 7 0 3 6 8 "   w = " 2 2 1 9 7 2 0 " > < a : m o v e T o > < a : p t   x = " 0 "   y = " 1 4 7 0 3 6 8 " / > < / a : m o v e T o > < a : l n T o > < a : p t   x = " 1 6 5 0 5 9 2 "   y = " 0 " / > < / a : l n T o > < a : l n T o > < a : p t   x = " 2 2 1 9 7 2 0 "   y = " 3 8 8 9 0 5 " / > < / a : l n T o > < a : c l o s e / > < / a : p a t h > < / a : p a t h L s t > < / a : c u s t G e o m > < a : g r a d F i l l   r o t W i t h S h a p e = " 1 " > < a : g s L s t > < a : g s   p o s = " 2 2 0 2 6 " > < a : s c h e m e C l r   v a l = " a c c e n t 5 " > < a : a l p h a   v a l = " 0 " / > < a : l u m M o d   v a l = " 5 0 0 0 0 " / > < / a : s c h e m e C l r > < / a : g s > < a : g s   p o s = " 9 5 5 9 5 " > < a : s c h e m e C l r   v a l = " a c c e n t 5 " > < a : a l p h a   v a l = " 3 7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9 4 E 3 4 5 7 5 - 5 3 2 0 - 4 2 3 9 - 9 2 E 7 - F A E C B 7 A 3 0 E 1 B } " > < a 1 6 : c r e a t i o n I d   x m l n s : a 1 6 = " h t t p : / / s c h e m a s . m i c r o s o f t . c o m / o f f i c e / d r a w i n g / 2 0 1 0 / m a i n "   i d = " { E 7 A E 9 3 5 F - D 2 F 8 - 4 4 9 4 - B 0 7 A - E D 2 A 0 A 7 E 8 7 0 0 } " / > < / a : e x t > < / a : e x t L s t > < / p : c N v P r > < p : c N v S p P r / > < p : n v P r / > < / p : n v S p P r > < p : s p P r > < a : x f r m   f l i p H = " f a l s e "   f l i p V = " f a l s e " > < a : o f f   x = " 1 2 3 0 5 5 6 "   y = " 3 4 5 7 4 5 6 " / > < a : e x t   c x = " 1 6 0 3 0 4 5 "   c y = " 1 6 6 9 4 4 4 " / > < / a : x f r m > < a : c u s t G e o m > < a : a v L s t / > < a : g d L s t / > < a : a h L s t / > < a : c x n L s t / > < a : r e c t   b = " b "   l = " 0 "   r = " r "   t = " 0 " / > < a : p a t h L s t > < a : p a t h   h = " 1 6 6 9 4 4 4 "   w = " 1 6 0 3 0 4 6 " > < a : m o v e T o > < a : p t   x = " 1 6 0 3 0 4 6 "   y = " 1 6 5 9 9 5 9 " / > < / a : m o v e T o > < a : l n T o > < a : p t   x = " 0 "   y = " 0 " / > < / a : l n T o > < a : l n T o > < a : p t   x = " 8 2 5 2 3 7 "   y = " 1 8 9 7 1 0 " / > < / a : l n T o > < a : c l o s e / > < / a : p a t h > < / a : p a t h L s t > < / a : c u s t G e o m > < a : g r a d F i l l   r o t W i t h S h a p e = " 1 " > < a : g s L s t > < a : g s   p o s = " 2 2 0 2 6 " > < a : s c h e m e C l r   v a l = " a c c e n t 1 " > < a : a l p h a   v a l = " 0 " / > < a : l u m M o d   v a l = " 5 0 0 0 0 " / > < / a : s c h e m e C l r > < / a : g s > < a : g s   p o s = " 9 5 5 9 5 " > < a : s c h e m e C l r   v a l = " a c c e n t 1 " > < a : a l p h a   v a l = " 7 9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7 "   n a m e = " " > < a : e x t L s t > < a : e x t   u r i = " { 3 6 0 0 B 0 1 F - 0 9 5 A - 4 4 B 7 - 9 1 F B - E F F 9 E 0 9 7 A E D D } " > < a 1 6 : c r e a t i o n I d   x m l n s : a 1 6 = " h t t p : / / s c h e m a s . m i c r o s o f t . c o m / o f f i c e / d r a w i n g / 2 0 1 0 / m a i n "   i d = " { 5 D 3 C 9 2 9 B - 4 8 D B - 4 1 C 6 - B 5 0 4 - E C F 4 B A 9 8 2 2 5 9 } " / > < / a : e x t > < / a : e x t L s t > < / p : c N v P r > < p : c N v S p P r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- 1 9 4 1 5 "   y = " - 1 9 0 5 0 " / > < a : e x t   c x = " 9 1 6 6 8 3 7 "   c y = " 5 1 7 1 4 3 6 " / > < / a : x f r m > < a : c u s t G e o m > < a : a v L s t / > < a : g d L s t / > < a : a h L s t / > < a : c x n L s t / > < a : r e c t   b = " b "   l = " 0 "   r = " r "   t = " 0 " / > < a : p a t h L s t > < a : p a t h   h = " 5 1 7 1 4 3 7 "   w = " 9 1 6 6 8 3 8 " > < a : m o v e T o > < a : p t   x = " 9 1 6 6 5 0 7 "   y = " 0 " / > < / a : m o v e T o > < a : l n T o > < a : p t   x = " 9 1 6 6 8 3 7 "   y = " 5 1 7 1 4 3 7 " / > < / a : l n T o > < a : l n T o > < a : p t   x = " 6 2 6 5 6 8 6 "   y = " 3 9 2 5 6 5 4 " / > < / a : l n T o > < a : l n T o > < a : p t   x = " 2 9 5 7 5 5 1 "   y = " 4 2 9 2 8 4 7 " / > < / a : l n T o > < a : l n T o > < a : p t   x = " 0 "   y = " 2 4 3 5 0 2 8 " / > < / a : l n T o > < a : l n T o > < a : p t   x = " 3 6 5 "   y = " 1 4 3 9 5 " / > < / a : l n T o > < a : c l o s e / > < / a : p a t h > < / a : p a t h L s t > < / a : c u s t G e o m > < a : p a t t F i l l   p r s t = " p c t 5 " > < a : f g C l r > < a : s c h e m e C l r   v a l = " b g 2 " / > < / a : f g C l r > < a : b g C l r > < a : s c h e m e C l r   v a l = " b g 1 " / > < / a : b g C l r > < / a : p a t t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" > < a : e x t L s t > < a : e x t   u r i = " { 4 2 F 7 A 6 D D - 3 F 3 1 - 4 2 4 8 - A 4 E F - 7 0 A 8 8 A 4 8 E 2 1 9 } " > < a 1 6 : c r e a t i o n I d   x m l n s : a 1 6 = " h t t p : / / s c h e m a s . m i c r o s o f t . c o m / o f f i c e / d r a w i n g / 2 0 1 0 / m a i n "   i d = " { F F 5 0 7 3 0 C - D 5 1 F - 4 6 7 8 - 8 3 1 C - 0 9 6 A E 9 0 0 3 C 6 2 } " / > < / a : e x t > < / a : e x t L s t > < / p : c N v P r > < p : c N v S p P r / > < p : n v P r / > < / p : n v S p P r > < p : s p P r > < a : x f r m   f l i p H = " t r u e "   f l i p V = " f a l s e "   r o t = " - 1 0 8 0 0 0 0 0 " > < a : o f f   x = " 7 9 1 6 7 0 7 "   y = " - 6 2 8 7 " / > < a : e x t   c x = " 1 2 0 8 2 1 0 "   c y = " 8 1 5 3 2 3 " / > < / a : x f r m > < a : c u s t G e o m > < a : a v L s t / > < a : g d L s t / > < a : a h L s t / > < a : c x n L s t / > < a : r e c t   b = " b "   l = " 0 "   r = " r "   t = " 0 " / > < a : p a t h L s t > < a : p a t h   h = " 2 0 3 6 1 8 1 "   w = " 3 0 1 2 4 4 5 " > < a : m o v e T o > < a : p t   x = " 2 0 9 3 4 0 7 "   y = " 1 4 0 2 5 8 2 " / > < / a : m o v e T o > < a : l n T o > < a : p t   x = " 3 0 0 4 0 3 8 "   y = " 0 " / > < / a : l n T o > < a : l n T o > < a : p t   x = " 3 0 1 2 4 4 5 "   y = " 2 0 3 6 1 8 1 " / > < / a : l n T o > < a : l n T o > < a : p t   x = " 0 "   y = " 2 0 2 0 1 3 7 " / > < / a : l n T o > < a : c l o s e / > < / a : p a t h > < / a : p a t h L s t > < / a : c u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5 0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9 "   n a m e = " " > < a : e x t L s t > < a : e x t   u r i = " { 5 C 5 6 7 D B 4 - 5 7 5 E - 4 5 6 6 - 9 1 7 B - E 1 6 5 3 9 1 E 5 B 2 B } " > < a 1 6 : c r e a t i o n I d   x m l n s : a 1 6 = " h t t p : / / s c h e m a s . m i c r o s o f t . c o m / o f f i c e / d r a w i n g / 2 0 1 0 / m a i n "   i d = " { A 4 5 7 4 1 E B - 3 1 C D - 4 B 4 1 - B 3 A A - 5 8 1 6 A E F A E 3 F 3 } " / > < / a : e x t > < / a : e x t L s t > < / p : c N v P r > < p : c N v S p P r / > < p : n v P r / > < / p : n v S p P r > < p : s p P r > < a : x f r m   f l i p H = " t r u e "   f l i p V = " f a l s e "   r o t = " - 1 0 8 0 0 0 0 0 " > < a : o f f   x = " 8 4 1 9 5 0 9 "   y = " - 1 0 4 6 7 " / > < a : e x t   c x = " 6 9 4 0 1 1 "   c y = " 2 5 7 5 4 8 " / > < / a : x f r m > < a : c u s t G e o m > < a : a v L s t / > < a : g d L s t / > < a : a h L s t / > < a : c x n L s t / > < a : r e c t   b = " b "   l = " 0 "   r = " r "   t = " 0 " / > < a : p a t h L s t > < a : p a t h   h = " 3 5 2 2 5 1 "   w = " 9 4 9 2 0 5 " > < a : m o v e T o > < a : p t   x = " 4 6 0 1 4 1 "   y = " 0 " / > < / a : m o v e T o > < a : l n T o > < a : p t   x = " 9 4 9 2 0 5 "   y = " 3 3 1 3 1 7 " / > < / a : l n T o > < a : l n T o > < a : p t   x = " 6 5 6 1 2 8 "   y = " 3 5 2 2 5 1 " / > < / a : l n T o > < a : l n T o > < a : p t   x = " 0 "   y = " 3 4 3 8 4 2 " / > < / a : l n T o > < a : c l o s e / > < / a : p a t h > < / a : p a t h L s t > < / a : c u s t G e o m > < a : g r a d F i l l   r o t W i t h S h a p e = " 1 " > < a : g s L s t > < a : g s   p o s = " 1 0 0 0 0 0 " > < a : s c h e m e C l r   v a l = " a c c e n t 3 " > < a : a l p h a   v a l = " 8 7 0 0 0 " / > < / a : s c h e m e C l r > < / a : g s > < a : g s   p o s = " 0 " > < a : s c h e m e C l r   v a l = " a c c e n t 3 " > < a : a l p h a   v a l = " 0 " / > < a : l u m M o d   v a l = " 7 5 0 0 0 " / > < / a : s c h e m e C l r > < / a : g s > < / a : g s L s t > < a : l i n   a n g = " 9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0 "   n a m e = " " > < a : e x t L s t > < a : e x t   u r i = " { 2 6 0 5 5 4 3 8 - 6 8 D D - 4 F 6 6 - B F 8 E - B 2 3 5 3 7 1 C 1 7 7 5 } " > < a 1 6 : c r e a t i o n I d   x m l n s : a 1 6 = " h t t p : / / s c h e m a s . m i c r o s o f t . c o m / o f f i c e / d r a w i n g / 2 0 1 0 / m a i n "   i d = " { 6 9 7 8 A 0 B 1 - D D A 9 - 4 F C B - 8 6 9 6 - B 0 9 A 6 A F B 7 3 8 8 } " / > < / a : e x t > < / a : e x t L s t > < / p : c N v P r > < p : c N v S p P r / > < p : n v P r / > < / p : n v S p P r > < p : s p P r > < a : x f r m   f l i p H = " t r u e "   f l i p V = " f a l s e "   r o t = " - 1 0 8 0 0 0 0 0 " > < a : o f f   x = " 7 9 0 9 3 1 4 "   y = " - 6 2 1 " / > < a : e x t   c x = " 1 2 1 6 3 3 2 "   c y = " 8 1 7 0 5 0 " / > < / a : x f r m > < a : c u s t G e o m > < a : a v L s t / > < a : g d L s t / > < a : a h L s t / > < a : c x n L s t / > < a : r e c t   b = " b "   l = " 0 "   r = " r "   t = " 0 " / > < a : p a t h L s t > < a : p a t h   h = " 1 5 9 7 1 7 7 "   w = " 2 3 7 7 6 9 9 " > < a : m o v e T o > < a : p t   x = " 1 6 0 5 7 3 5 "   y = " 1 0 3 5 8 2 5 " / > < / a : m o v e T o > < a : l n T o > < a : p t   x = " 2 3 7 7 6 9 9 "   y = " 0 " / > < / a : l n T o > < a : l n T o > < a : p t   x = " 1 6 5 8 9 8 5 "   y = " 1 1 1 5 5 5 3 " / > < / a : l n T o > < a : l n T o > < a : p t   x = " 0 "   y = " 1 5 9 7 1 7 7 " / > < / a : l n T o > < a : c l o s e / > < / a : p a t h > < / a : p a t h L s t > < / a : c u s t G e o m > < a : s o l i d F i l l > < a : s c h e m e C l r   v a l = " a c c e n t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1 "   n a m e = " " > < a : e x t L s t > < a : e x t   u r i = " { C 9 1 7 7 B 0 3 - 2 4 7 E - 4 3 E E - B 6 8 C - B 9 C D D 1 B 6 5 6 A E } " > < a 1 6 : c r e a t i o n I d   x m l n s : a 1 6 = " h t t p : / / s c h e m a s . m i c r o s o f t . c o m / o f f i c e / d r a w i n g / 2 0 1 0 / m a i n "   i d = " { 8 7 5 3 8 7 2 A - E 3 D 5 - 4 0 2 6 - A E 2 1 - 0 1 0 7 4 A 1 0 E 2 3 D } " / > < / a : e x t > < / a : e x t L s t > < / p : c N v P r > < p : c N v S p P r / > < p : n v P r / > < / p : n v S p P r > < p : s p P r > < a : x f r m   f l i p H = " t r u e "   f l i p V = " f a l s e "   r o t = " - 1 0 8 0 0 0 0 0 " > < a : o f f   x = " 7 3 4 3 7 7 4 "   y = " - 1 9 3 6 7 " / > < a : e x t   c x = " 1 8 4 1 1 4 5 "   c y = " 8 7 4 2 4 7 " / > < / a : x f r m > < a : c u s t G e o m > < a : a v L s t / > < a : g d L s t / > < a : a h L s t / > < a : c x n L s t / > < a : r e c t   b = " b "   l = " 0 "   r = " r "   t = " 0 " / > < a : p a t h L s t > < a : p a t h   h = " 1 4 2 3 1 3 8 "   w = " 2 9 9 7 0 9 5 " > < a : m o v e T o > < a : p t   x = " 2 0 3 0 7 3 7 "   y = " 6 9 3 3 9 7 " / > < / a : m o v e T o > < a : l n T o > < a : p t   x = " 2 9 9 7 0 9 5 "   y = " 0 " / > < / a : l n T o > < a : l n T o > < a : p t   x = " 2 3 4 5 3 8 5 "   y = " 9 0 4 9 2 4 " / > < / a : l n T o > < a : l n T o > < a : p t   x = " 7 4 9 3 5 3 "   y = " 1 4 1 3 6 5 2 " / > < / a : l n T o > < a : l n T o > < a : p t   x = " 0 "   y = " 1 4 2 3 1 3 8 " / > < / a : l n T o > < a : l n T o > < a : p t   x = " 1 5 0 4 4 1 8 "   y = " 5 3 3 9 9 6 " / > < / a : l n T o > < a : c l o s e / > < / a : p a t h > < / a : p a t h L s t > < / a : c u s t G e o m > < a : g r a d F i l l   r o t W i t h S h a p e = " 1 " > < a : g s L s t > < a : g s   p o s = " 1 4 9 7 8 " > < a : s c h e m e C l r   v a l = " a c c e n t 2 " > < a : a l p h a   v a l = " 5 0 0 0 " / > < a : l u m M o d   v a l = " 7 5 0 0 0 " / > < / a : s c h e m e C l r > < / a : g s > < a : g s   p o s = " 9 0 7 4 9 " > < a : s c h e m e C l r   v a l = " b g 2 " > < a : a l p h a   v a l = " 4 3 0 0 0 " / > < / a : s c h e m e C l r > < / a : g s > < / a : g s L s t > < a : l i n   a n g = " 1 4 8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8 D E D 0 9 3 A - C 6 C 3 - 4 7 2 A - A 8 D E - A 0 6 A C C 7 0 A E 2 C } " > < a 1 6 : c r e a t i o n I d   x m l n s : a 1 6 = " h t t p : / / s c h e m a s . m i c r o s o f t . c o m / o f f i c e / d r a w i n g / 2 0 1 0 / m a i n "   i d = " { 9 0 5 6 4 3 0 F - 7 E C 6 - 4 2 5 7 - A 3 3 A - E B 4 9 E A 4 0 4 B 2 3 } " / > < / a : e x t > < / a : e x t L s t > < / p : c N v P r > < p : c N v S p P r / > < p : n v P r / > < / p : n v S p P r > < p : s p P r > < a : x f r m   f l i p H = " t r u e "   f l i p V = " f a l s e "   r o t = " - 1 0 8 0 0 0 0 0 " > < a : o f f   x = " 7 3 5 4 0 2 4 "   y = " - 1 3 9 6 2 " / > < a : e x t   c x = " 8 8 6 4 4 6 "   c y = " 5 0 2 9 6 2 " / > < / a : x f r m > < a : c u s t G e o m > < a : a v L s t / > < a : g d L s t / > < a : a h L s t / > < a : c x n L s t / > < a : r e c t   b = " b "   l = " 0 "   r = " r "   t = " 0 " / > < a : p a t h L s t > < a : p a t h   h = " 5 0 2 9 6 3 "   w = " 8 8 6 4 4 7 " > < a : m o v e T o > < a : p t   x = " 0 "   y = " 4 8 9 3 0 5 " / > < / a : m o v e T o > < a : l n T o > < a : p t   x = " 6 0 5 5 2 7 "   y = " 5 0 2 9 6 3 " / > < / a : l n T o > < a : l n T o > < a : p t   x = " 8 8 6 4 4 7 "   y = " 3 7 2 1 0 4 " / > < / a : l n T o > < a : l n T o > < a : p t   x = " 8 7 0 5 4 6 "   y = " 0 " / > < / a : l n T o > < a : l n T o > < a : p t   x = " 5 4 7 2 2 2 "   y = " 1 8 6 0 5 2 " / > < / a : l n T o > < a : c l o s e / > < / a : p a t h > < / a : p a t h L s t > < / a : c u s t G e o m > < a : g r a d F i l l   r o t W i t h S h a p e = " 1 " > < a : g s L s t > < a : g s   p o s = " 1 4 9 7 8 " > < a : s r g b C l r   v a l = " c 6 2 6 5 e " > < a : a l p h a   v a l = " 2 2 0 0 0 " / > < / a : s r g b C l r > < / a : g s > < a : g s   p o s = " 9 0 7 4 9 " > < a : s r g b C l r   v a l = " b d 3 b 7 0 " > < a : a l p h a   v a l = " 0 " / > < / a : s r g b C l r > < / a : g s > < / a : g s L s t > < a : l i n   a n g = " 7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3 "   n a m e = " " > < a : e x t L s t > < a : e x t   u r i = " { 2 3 1 E D D B B - 3 3 E 4 - 4 8 E C - 9 7 1 7 - C E B C 1 C 6 E 0 7 D 4 } " > < a 1 6 : c r e a t i o n I d   x m l n s : a 1 6 = " h t t p : / / s c h e m a s . m i c r o s o f t . c o m / o f f i c e / d r a w i n g / 2 0 1 0 / m a i n "   i d = " { C 0 4 D 4 D 1 7 - C 5 0 E - 4 3 7 2 - B D 7 9 - 3 7 A 1 C 3 F D F 1 A 6 } " / > < / a : e x t > < / a : e x t L s t > < / p : c N v P r > < p : c N v S p P r / > < p : n v P r / > < / p : n v S p P r > < p : s p P r > < a : x f r m   f l i p H = " t r u e "   f l i p V = " f a l s e "   r o t = " - 1 0 8 0 0 0 0 0 " > < a : o f f   x = " 8 2 2 1 5 4 6 "   y = " 1 1 7 3 8 5 " / > < a : e x t   c x = " 5 0 4 0 8 7 "   c y = " 3 7 2 1 0 3 " / > < / a : x f r m > < a : c u s t G e o m > < a : a v L s t / > < a : g d L s t / > < a : a h L s t / > < a : c x n L s t / > < a : r e c t   b = " b "   l = " 0 "   r = " r "   t = " 0 " / > < a : p a t h L s t > < a : p a t h   h = " 6 0 5 7 2 6 "   w = " 8 2 0 5 7 5 " > < a : m o v e T o > < a : p t   x = " 0 "   y = " 0 " / > < / a : m o v e T o > < a : l n T o > < a : p t   x = " 2 5 8 8 5 "   y = " 6 0 5 7 2 6 " / > < / a : l n T o > < a : c u b i c B e z T o > < a : p t   x = " 2 9 3 3 5 8 "   y = " 5 2 3 3 6 9 " / > < a : p t   x = " 5 7 0 3 5 7 "   y = " 4 6 2 2 6 5 " / > < a : p t   x = " 8 2 0 5 7 5 "   y = " 3 7 4 5 9 4 " / > < / a : c u b i c B e z T o > < a : l n T o > < a : p t   x = " 5 5 3 1 0 1 "   y = " 1 6 7 3 7 2 " / > < / a : l n T o > < a : c l o s e / > < / a : p a t h > < / a : p a t h L s t > < / a : c u s t G e o m > < a : g r a d F i l l   r o t W i t h S h a p e = " 1 " > < a : g s L s t > < a : g s   p o s = " 1 4 9 7 8 " > < a : s c h e m e C l r   v a l = " a c c e n t 2 " > < a : a l p h a   v a l = " 3 0 0 0 0 " / > < a : l u m M o d   v a l = " 7 5 0 0 0 " / > < / a : s c h e m e C l r > < / a : g s > < a : g s   p o s = " 7 3 1 2 8 " > < a : s c h e m e C l r   v a l = " a c c e n t 2 " > < a : a l p h a   v a l = " 1 3 0 0 0 " / > < a : l u m M o d   v a l = " 5 0 0 0 0 " / > < / a : s c h e m e C l r > < / a : g s > < / a : g s L s t > < a : l i n   a n g = " 4 5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h i d d e n = " f a l s e "   i d = " 2 4 "   n a m e = " " > < a : e x t L s t > < a : e x t   u r i = " { 2 9 2 B 7 D E 0 - 1 7 0 3 - 4 7 5 3 - B C 5 1 - 6 4 D 5 3 2 8 3 1 4 0 A } " > < a 1 6 : c r e a t i o n I d   x m l n s : a 1 6 = " h t t p : / / s c h e m a s . m i c r o s o f t . c o m / o f f i c e / d r a w i n g / 2 0 1 0 / m a i n "   i d = " { 0 0 D 7 5 6 1 0 - 8 F 9 7 - 4 0 2 D - 9 F A 3 - A 4 2 B B C 6 B 4 3 7 B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0 8 9 2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b = " 0 "   d i r t y = " 0 "   l a n g = " e n - U S " > < a : s o l i d F i l l > < a : s c h e m e C l r   v a l = " b g 1 " > < a : l u m M o d   v a l = " 7 5 0 0 0 " / > < / a : s c h e m e C l r > < / a : s o l i d F i l l > < a : l a t i n   t y p e f a c e = " J u r a " / > < / a : r P r > < a : t > & l t ; < / a : t > < / a : r > < a : r > < a : r P r   b = " 0 "   d i r t y = " 0 "   l a n g = " e n - U S " > < a : s o l i d F i l l > < a : s c h e m e C l r   v a l = " b g 1 " > < a : l u m M o d   v a l = " 7 5 0 0 0 " / > < / a : s c h e m e C l r > < / a : s o l i d F i l l > < a : l a t i n   t y p e f a c e = " J u r a " / > < / a : r P r > < a : t > # < / a : t > < / a : r > < a : r > < a : r P r   b = " 0 "   d i r t y = " 0 "   l a n g = " e n - U S " > < a : s o l i d F i l l > < a : s c h e m e C l r   v a l = " b g 1 " > < a : l u m M o d   v a l = " 7 5 0 0 0 " / > < / a : s c h e m e C l r > < / a : s o l i d F i l l > < a : l a t i n   t y p e f a c e = " J u r a " / > < / a : r P r > < a : t > & g t ; < / a : t > < / a : r > < a : e n d P a r a R P r   b = " 0 "   d i r t y = " 0 "   l a n g = " e n - U S " > < a : s o l i d F i l l > < a : s c h e m e C l r   v a l = " b g 1 " > < a : l u m M o d   v a l = " 7 5 0 0 0 " / > < / a : s c h e m e C l r > < / a : s o l i d F i l l > < a : l a t i n   t y p e f a c e = " J u r a " / > < / a : e n d P a r a R P r > < / a : p > < / p : t x B o d y > < / p : s p > < p : s p > < p : n v S p P r > < p : c N v P r   h i d d e n = " f a l s e "   i d = " 2 5 "   n a m e = " T i t l e   1 " > < a : e x t L s t > < a : e x t   u r i = " { 4 2 8 9 E D B 3 - C 5 6 D - 4 D 8 C - 9 C 6 6 - F B 9 9 5 7 D 9 9 5 3 3 } " > < a 1 6 : c r e a t i o n I d   x m l n s : a 1 6 = " h t t p : / / s c h e m a s . m i c r o s o f t . c o m / o f f i c e / d r a w i n g / 2 0 1 0 / m a i n "   i d = " { B E C 9 C C 5 5 - E B F 3 - 4 6 F 0 - A E 2 F - C 9 3 8 A 9 2 3 C 3 1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4 4 8 1 9 9 "   y = " 1 9 3 5 5 6 2 " / > < a : e x t   c x = " 6 8 1 3 1 5 4 "   c y = " 5 5 8 8 9 0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b = " 1 "   d i r t y = " 0 "   l a n g = " e n - U S "   s z = " 4 0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2 6 "   n a m e = " T e x t   P l a c e h o l d e r   2 " > < a : e x t L s t > < a : e x t   u r i = " { 4 E 3 F D D 8 3 - 3 6 0 E - 4 B C A - A D 5 0 - E 4 8 B 9 1 1 D 8 4 4 B } " > < a 1 6 : c r e a t i o n I d   x m l n s : a 1 6 = " h t t p : / / s c h e m a s . m i c r o s o f t . c o m / o f f i c e / d r a w i n g / 2 0 1 0 / m a i n "   i d = " { D 7 C 5 D C 8 7 - 3 7 D 3 - 4 C C D - A B 8 F - 4 E 2 9 F 9 E 5 4 4 7 C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4 4 9 1 1 8 "   y = " 1 3 5 3 8 5 9 " / > < a : e x t   c x = " 6 8 1 2 2 3 5 "   c y = " 5 1 1 8 1 2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l "   i n d e n t = " 0 "   l v l = " 0 "   m a r L = " 0 " > < a : l n S p c > < a : s p c P c t   v a l = " 1 0 0 0 0 0 " / > < / a : l n S p c > < a : b u N o n e / > < a : d e f R P r   d i r t y = " 0 "   i = " 0 "   l a n g = " e n - U S "   s z = " 1 8 0 0 " > < a : s o l i d F i l l > < a : s c h e m e C l r   v a l = " a c c e n t 1 " / > < / a : s o l i d F i l l > < a : l a t i n   t y p e f a c e = " J u r a - m e d i u m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2 7 "   n a m e = " S l i d e   N u m b e r   P l a c e h o l d e r   5 " > < a : e x t L s t > < a : e x t   u r i = " { 1 2 F 3 F E 1 1 - 0 D 8 1 - 4 7 8 A - A F 3 F - 8 B 9 5 B B 2 2 D 7 D E } " > < a 1 6 : c r e a t i o n I d   x m l n s : a 1 6 = " h t t p : / / s c h e m a s . m i c r o s o f t . c o m / o f f i c e / d r a w i n g / 2 0 1 0 / m a i n "   i d = " { B 1 0 2 D D 2 9 - 4 5 3 1 - 4 A 9 4 - A 9 1 5 - D 9 6 9 9 8 1 2 F 8 E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2 8 "   n a m e = " F o o t e r   P l a c e h o l d e r   4 " > < a : e x t L s t > < a : e x t   u r i = " { 9 C E 8 B 6 C 9 - 3 D C 0 - 4 5 B A - B 7 F D - 7 0 2 9 F 5 5 2 E E 8 3 } " > < a 1 6 : c r e a t i o n I d   x m l n s : a 1 6 = " h t t p : / / s c h e m a s . m i c r o s o f t . c o m / o f f i c e / d r a w i n g / 2 0 1 0 / m a i n "   i d = " { A 4 C E E 2 4 5 - A C A D - 4 A 5 C - B 5 C A - E E D C 2 4 7 E 3 7 A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9 "   n a m e = " D a t e   P l a c e h o l d e r   3 " > < a : e x t L s t > < a : e x t   u r i = " { 7 E E 1 B 4 6 2 - 0 1 E 4 - 4 D E 3 - 8 9 0 B - 4 D 2 0 1 6 A 2 A 5 5 9 } " > < a 1 6 : c r e a t i o n I d   x m l n s : a 1 6 = " h t t p : / / s c h e m a s . m i c r o s o f t . c o m / o f f i c e / d r a w i n g / 2 0 1 0 / m a i n "   i d = " { D 9 2 7 A A 3 2 - 1 8 D 0 - 4 9 1 2 - B F A D - 7 A F 3 1 9 3 0 5 D F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3 " / > < / p : c u s t D a t a L s t > < p : e x t L s t > < p : e x t   u r i = " { 8 E B 4 2 D 2 D - 5 C B 8 - 4 B 4 D - A 1 2 B - A 7 0 3 F B B 1 0 D C 7 } " > < p 1 4 : c r e a t i o n I d   x m l n s : p 1 4 = " h t t p : / / s c h e m a s . m i c r o s o f t . c o m / o f f i c e / p o w e r p o i n t / 2 0 1 0 / m a i n "   v a l = " 1 6 1 0 5 7 6 0 1 8 5 3 8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1 5 8 F 9 E C - D 1 3 A - 4 2 6 2 - B 4 5 7 - D A 5 9 A 3 F A 5 2 6 2 } " > < a 1 6 : c r e a t i o n I d   x m l n s : a 1 6 = " h t t p : / / s c h e m a s . m i c r o s o f t . c o m / o f f i c e / d r a w i n g / 2 0 1 0 / m a i n "   i d = " { D 5 D A A C A D - E A 2 9 - 4 C D 9 - B 2 2 C - 7 8 8 7 D 7 C 3 2 9 D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9 6 8 7 D 5 A 2 - 4 8 3 B - 4 6 9 3 - 9 D 9 6 - 5 C 6 2 2 1 0 9 5 C 1 9 } " > < a 1 6 : c r e a t i o n I d   x m l n s : a 1 6 = " h t t p : / / s c h e m a s . m i c r o s o f t . c o m / o f f i c e / d r a w i n g / 2 0 1 0 / m a i n "   i d = " { 8 D E 5 1 E 3 6 - 8 7 D E - 4 2 6 2 - 9 0 4 8 - 0 5 3 A 0 E 9 3 7 5 1 2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8 8 5 8 2 5 "   y = " 1 3 8 1 1 2 5 " / > < a : e x t   c x = " 3 5 8 6 1 1 1 "   c y = " 2 8 7 0 1 9 9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0 4 6 B 9 C D 7 - 2 0 0 5 - 4 E 4 E - 9 1 7 A - 7 3 A 2 E A A B 4 6 C 6 } " > < a 1 6 : c r e a t i o n I d   x m l n s : a 1 6 = " h t t p : / / s c h e m a s . m i c r o s o f t . c o m / o f f i c e / d r a w i n g / 2 0 1 0 / m a i n "   i d = " { E 0 5 F D A 6 0 - 6 2 1 3 - 4 6 6 8 - A F A 4 - E 2 E 3 A A 3 F 9 6 E 6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6 7 5 2 4 3 "   y = " 1 3 8 1 1 2 5 " / > < a : e x t   c x = " 3 5 8 6 1 1 1 "   c y = " 2 8 7 0 1 9 9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6 " > < a : e x t L s t > < a : e x t   u r i = " { 6 2 A C 0 D D 7 - 0 5 2 A - 4 D 3 C - A 4 2 E - 1 4 F 0 F 4 4 6 3 A 4 7 } " > < a 1 6 : c r e a t i o n I d   x m l n s : a 1 6 = " h t t p : / / s c h e m a s . m i c r o s o f t . c o m / o f f i c e / d r a w i n g / 2 0 1 0 / m a i n "   i d = " { 1 2 1 C E E 7 2 - D 8 6 A - 4 2 6 B - 8 A 0 5 - E 2 6 7 7 8 2 F 9 D 1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D 0 6 8 7 F 4 B - C C 6 2 - 4 1 2 C - A 6 7 8 - 8 F 5 F 7 8 E 1 B 2 1 E } " > < a 1 6 : c r e a t i o n I d   x m l n s : a 1 6 = " h t t p : / / s c h e m a s . m i c r o s o f t . c o m / o f f i c e / d r a w i n g / 2 0 1 0 / m a i n "   i d = " { 2 E 1 B D 1 7 1 - 3 9 4 6 - 4 0 D 9 - 9 2 4 4 - 9 A E F 6 F D E F 6 0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2 8 E 6 2 4 B 9 - 5 7 7 0 - 4 0 7 9 - 8 4 F 9 - 6 9 6 1 F F C D 9 3 C 0 } " > < a 1 6 : c r e a t i o n I d   x m l n s : a 1 6 = " h t t p : / / s c h e m a s . m i c r o s o f t . c o m / o f f i c e / d r a w i n g / 2 0 1 0 / m a i n "   i d = " { 6 B E 2 3 B B 5 - 1 D 7 F - 4 8 3 C - A C 6 5 - 8 0 5 8 E 4 2 6 C 0 4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D 8 E E 7 D E 6 - C 4 6 5 - 4 4 E 8 - B D 0 1 - 3 A E 9 5 2 2 B 7 5 B 9 } " > < p 1 4 : c r e a t i o n I d   x m l n s : p 1 4 = " h t t p : / / s c h e m a s . m i c r o s o f t . c o m / o f f i c e / p o w e r p o i n t / 2 0 1 0 / m a i n "   v a l = " 1 6 1 0 5 7 6 0 1 8 5 4 6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E 8 C 2 F 1 0 - 7 9 C 5 - 4 E 6 4 - A B F 8 - 8 D E C C F 0 A 0 F 8 E } " > < a 1 6 : c r e a t i o n I d   x m l n s : a 1 6 = " h t t p : / / s c h e m a s . m i c r o s o f t . c o m / o f f i c e / d r a w i n g / 2 0 1 0 / m a i n "   i d = " { 0 B 5 E C 9 E 5 - 5 1 6 3 - 4 3 7 F - 8 3 C B - 5 4 E E 6 3 0 5 D 0 A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A 4 F 1 0 A 8 E - C 6 E 1 - 4 A 1 0 - B C 5 0 - 5 3 2 8 2 F 8 1 A 4 9 F } " > < a 1 6 : c r e a t i o n I d   x m l n s : a 1 6 = " h t t p : / / s c h e m a s . m i c r o s o f t . c o m / o f f i c e / d r a w i n g / 2 0 1 0 / m a i n "   i d = " { F 3 9 6 E 2 5 4 - 4 C 1 C - 4 0 4 A - 9 D 3 E - 9 9 2 4 7 6 2 A 0 A 3 C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8 5 8 2 5 "   y = " 1 3 8 7 2 8 5 " / > < a : e x t   c x = " 3 5 8 6 1 1 2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8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8 A 4 C 0 1 E 5 - E 4 D 8 - 4 8 8 0 - A 4 E F - E 5 F 3 5 9 3 B 5 A A 2 } " > < a 1 6 : c r e a t i o n I d   x m l n s : a 1 6 = " h t t p : / / s c h e m a s . m i c r o s o f t . c o m / o f f i c e / d r a w i n g / 2 0 1 0 / m a i n "   i d = " { 5 9 9 F E 2 7 9 - E C 8 E - 4 2 B 6 - B 8 C 4 - D E F A E 2 3 A E D 4 4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8 8 5 8 2 5 "   y = " 1 9 9 9 6 3 7 " / > < a : e x t   c x = " 3 5 8 6 1 1 1 "   c y = " 2 3 8 0 2 7 7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e x t   P l a c e h o l d e r   4 " > < a : e x t L s t > < a : e x t   u r i = " { 3 7 C 7 3 1 6 3 - 1 0 3 6 - 4 9 D C - B E 8 0 - 7 9 A A 2 9 1 C 0 D B 8 } " > < a 1 6 : c r e a t i o n I d   x m l n s : a 1 6 = " h t t p : / / s c h e m a s . m i c r o s o f t . c o m / o f f i c e / d r a w i n g / 2 0 1 0 / m a i n "   i d = " { E 9 F 8 E 8 B 9 - B 8 C D - 4 A 0 E - 8 7 4 9 - 1 F 5 4 6 C 1 A 6 0 4 5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6 7 8 5 1 7 "   y = " 1 3 8 7 2 8 5 " / > < a : e x t   c x = " 3 5 8 2 8 3 4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8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E 6 2 C B E 7 5 - 3 4 7 7 - 4 D D 7 - A C 1 0 - 8 D 3 9 D 7 1 5 6 2 3 0 } " > < a 1 6 : c r e a t i o n I d   x m l n s : a 1 6 = " h t t p : / / s c h e m a s . m i c r o s o f t . c o m / o f f i c e / d r a w i n g / 2 0 1 0 / m a i n "   i d = " { A 6 F 7 4 0 9 7 - 0 E 5 8 - 4 6 C D - A 6 1 3 - 1 0 3 9 D 7 5 8 0 7 3 1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6 7 5 2 4 3 "   y = " 1 9 9 9 6 3 7 " / > < a : e x t   c x = " 3 5 8 6 1 1 1 "   c y = " 2 3 8 0 2 7 7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D 6 9 0 9 1 E 9 - 0 F 4 3 - 4 8 2 9 - B 7 B A - 2 7 A E 8 8 7 1 A 4 3 D } " > < a 1 6 : c r e a t i o n I d   x m l n s : a 1 6 = " h t t p : / / s c h e m a s . m i c r o s o f t . c o m / o f f i c e / d r a w i n g / 2 0 1 0 / m a i n "   i d = " { 4 D 5 0 B F 3 A - 2 0 4 4 - 4 0 D F - A 7 9 9 - 9 E C 6 9 9 5 E C C 6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5 " > < a : e x t L s t > < a : e x t   u r i = " { 8 4 F 4 6 0 2 3 - B 5 5 F - 4 5 4 9 - A E 1 7 - 3 D E 9 E E 3 0 D 3 2 E } " > < a 1 6 : c r e a t i o n I d   x m l n s : a 1 6 = " h t t p : / / s c h e m a s . m i c r o s o f t . c o m / o f f i c e / d r a w i n g / 2 0 1 0 / m a i n "   i d = " { 7 E 6 B E F C 0 - 3 C 7 3 - 4 B C F - A 0 3 7 - 6 5 5 4 3 E 8 E 2 F C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4 " > < a : e x t L s t > < a : e x t   u r i = " { F C 5 8 2 6 D 1 - E 7 6 2 - 4 7 B 0 - 8 D 0 1 - 1 3 0 2 B E 6 3 5 C 9 C } " > < a 1 6 : c r e a t i o n I d   x m l n s : a 1 6 = " h t t p : / / s c h e m a s . m i c r o s o f t . c o m / o f f i c e / d r a w i n g / 2 0 1 0 / m a i n "   i d = " { 9 C F 5 4 6 9 0 - 6 E 4 1 - 4 D 1 D - 8 C 7 4 - 9 5 B 0 3 C 2 7 5 1 3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8 3 8 0 8 6 4 E - 0 8 A 9 - 4 5 E 2 - 8 C D 5 - 5 C 0 E E 4 0 0 B 0 1 3 } " > < p 1 4 : c r e a t i o n I d   x m l n s : p 1 4 = " h t t p : / / s c h e m a s . m i c r o s o f t . c o m / o f f i c e / p o w e r p o i n t / 2 0 1 0 / m a i n "   v a l = " 1 6 1 0 5 7 6 0 1 8 5 4 9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1 " > < a : e x t L s t > < a : e x t   u r i = " { 5 8 6 5 3 3 E 5 - 5 1 F 1 - 4 A 2 E - 8 8 8 8 - 6 6 1 E 3 D 6 C 1 2 A 8 } " > < a 1 6 : c r e a t i o n I d   x m l n s : a 1 6 = " h t t p : / / s c h e m a s . m i c r o s o f t . c o m / o f f i c e / d r a w i n g / 2 0 1 0 / m a i n "   i d = " { 4 6 D C 6 D 3 1 - D B D B - 4 4 7 0 - A A 4 2 - 2 1 8 B B 6 3 F 9 6 E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9 1 9 2 7 "   y = " 2 2 2 8 8 5 0 " / > < a : e x t   c x = " 6 9 4 2 8 0 2 "   c y = " 6 7 6 7 1 6 " / > < / a : x f r m > < a : p r s t G e o m   p r s t = " r e c t " > < a : a v L s t / > < / a : p r s t G e o m > < / p : s p P r > < p : t x B o d y > < a : b o d y P r   a n c h o r = " c t r "   r t l C o l = " 0 "   v e r t = " h o r z " / > < a : l s t S t y l e > < a : l v l 1 p P r   a l g n = " c t r "   l v l = " 0 " > < a : d e f R P r   b = " 1 "   d i r t y = " 0 "   l a n g = " e n - U S "   s z = " 4 0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3 "   n a m e = " S l i d e   N u m b e r   P l a c e h o l d e r   5 " > < a : e x t L s t > < a : e x t   u r i = " { 2 8 A 3 5 A 5 A - 2 3 9 5 - 4 7 3 B - 8 6 C 8 - F 6 1 D 3 F F B 9 C C 9 } " > < a 1 6 : c r e a t i o n I d   x m l n s : a 1 6 = " h t t p : / / s c h e m a s . m i c r o s o f t . c o m / o f f i c e / d r a w i n g / 2 0 1 0 / m a i n "   i d = " { C 9 7 0 7 F 3 8 - B C 0 5 - 4 3 6 9 - 9 7 2 4 - C 2 2 E A 8 C 2 A 1 C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f a l s e "   i d = " 4 "   n a m e = " F o o t e r   P l a c e h o l d e r   4 " > < a : e x t L s t > < a : e x t   u r i = " { 8 3 8 0 1 A D 7 - 3 E 2 A - 4 4 6 6 - B 9 C 8 - 7 9 E 8 F A C 3 C F E 1 } " > < a 1 6 : c r e a t i o n I d   x m l n s : a 1 6 = " h t t p : / / s c h e m a s . m i c r o s o f t . c o m / o f f i c e / d r a w i n g / 2 0 1 0 / m a i n "   i d = " { C 0 2 D F 0 4 D - 2 2 F A - 4 E 8 9 - 9 4 2 C - F D E B 8 4 4 0 1 E F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f a l s e "   i d = " 5 "   n a m e = " D a t e   P l a c e h o l d e r   3 " > < a : e x t L s t > < a : e x t   u r i = " { 4 3 C 6 6 C 2 C - 6 0 D A - 4 D F 0 - B 7 1 8 - 8 E 0 5 F B B 1 1 4 B 3 } " > < a 1 6 : c r e a t i o n I d   x m l n s : a 1 6 = " h t t p : / / s c h e m a s . m i c r o s o f t . c o m / o f f i c e / d r a w i n g / 2 0 1 0 / m a i n "   i d = " { 4 1 D 4 9 9 9 C - 0 6 0 7 - 4 9 B 5 - 9 B 7 8 - 3 F B C 3 3 8 A C C 1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7 6 F 3 0 F D C - 0 C A B - 4 A 1 3 - B C B 0 - C 0 1 C B 2 8 4 9 1 2 2 } " > < p 1 4 : c r e a t i o n I d   x m l n s : p 1 4 = " h t t p : / / s c h e m a s . m i c r o s o f t . c o m / o f f i c e / p o w e r p o i n t / 2 0 1 0 / m a i n "   v a l = " 1 6 1 0 5 7 6 0 1 8 5 5 1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E 3 F C D B F 6 - 4 8 5 8 - 4 B D 0 - B C C D - 2 F 4 2 2 6 E 4 C 4 D 2 } " > < a 1 6 : c r e a t i o n I d   x m l n s : a 1 6 = " h t t p : / / s c h e m a s . m i c r o s o f t . c o m / o f f i c e / d r a w i n g / 2 0 1 0 / m a i n "   i d = " { 5 5 D E D 0 B D - 0 1 D C - 4 F F 3 - 9 F 0 F - 5 D F 9 6 6 F 2 0 2 8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2 1 9 8 0 0 4 D - 6 3 9 5 - 4 D 8 B - A D 9 0 - E 9 7 7 4 A 6 2 E 9 1 7 } " > < a 1 6 : c r e a t i o n I d   x m l n s : a 1 6 = " h t t p : / / s c h e m a s . m i c r o s o f t . c o m / o f f i c e / d r a w i n g / 2 0 1 0 / m a i n "   i d = " { F 8 E 8 F A F D - 5 B B 1 - 4 A 7 B - 8 0 8 0 - 2 0 D 1 5 3 0 9 0 F 6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D a t e   P l a c e h o l d e r   1 " > < a : e x t L s t > < a : e x t   u r i = " { 8 1 D D 2 1 6 8 - F 7 4 3 - 4 2 D 2 - B 7 E E - 3 3 E 3 0 0 1 7 5 6 6 9 } " > < a 1 6 : c r e a t i o n I d   x m l n s : a 1 6 = " h t t p : / / s c h e m a s . m i c r o s o f t . c o m / o f f i c e / d r a w i n g / 2 0 1 0 / m a i n "   i d = " { 1 C E 7 7 2 3 A - B F 7 6 - 4 6 3 4 - 9 7 2 F - 2 6 F 5 3 0 F 2 1 B 2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1 0 7 C D 7 F 9 - 0 E 2 F - 4 5 E 0 - A 0 D 6 - 8 C 6 4 E 0 5 F 3 4 F 2 } " > < p 1 4 : c r e a t i o n I d   x m l n s : p 1 4 = " h t t p : / / s c h e m a s . m i c r o s o f t . c o m / o f f i c e / p o w e r p o i n t / 2 0 1 0 / m a i n "   v a l = " 1 6 1 0 5 7 6 0 1 8 5 5 4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B 2 F 7 3 5 F 3 - A 5 3 1 - 4 1 7 2 - 9 F 7 E - 0 1 F 0 D F A A 0 7 A 2 } " > < a 1 6 : c r e a t i o n I d   x m l n s : a 1 6 = " h t t p : / / s c h e m a s . m i c r o s o f t . c o m / o f f i c e / d r a w i n g / 2 0 1 0 / m a i n "   i d = " { 3 9 1 0 1 4 6 D - A 5 A 7 - 4 E 8 B - 9 F 9 D - 5 0 3 E 3 4 B A 6 E A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2 B 8 E 1 D 9 7 - 9 C 6 2 - 4 2 3 E - A C A A - 6 6 A D 0 B 3 E 2 3 6 B } " > < a 1 6 : c r e a t i o n I d   x m l n s : a 1 6 = " h t t p : / / s c h e m a s . m i c r o s o f t . c o m / o f f i c e / d r a w i n g / 2 0 1 0 / m a i n "   i d = " { 7 E A E 6 1 D 1 - D 4 F E - 4 F 7 2 - B F 9 8 - 0 4 5 A 6 A 7 C F 8 3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3 7 7 6 7 5 8 "   y = " 1 3 4 1 4 3 9 " / > < a : e x t   c x = " 4 4 8 4 5 9 5 "   c y = " 3 0 0 0 3 7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2 7 9 F 0 3 F 0 - E 8 A 2 - 4 B C F - 9 2 3 E - F C E 0 E 8 4 7 2 5 5 A } " > < a 1 6 : c r e a t i o n I d   x m l n s : a 1 6 = " h t t p : / / s c h e m a s . m i c r o s o f t . c o m / o f f i c e / d r a w i n g / 2 0 1 0 / m a i n "   i d = " { F F 7 0 7 C 4 0 - 0 E D 4 - 4 0 3 0 - B 9 8 3 - F 0 F 5 9 C 6 E 0 8 F D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8 8 5 8 2 5 "   y = " 1 3 4 1 6 0 0 " / > < a : e x t   c x = " 2 8 2 2 3 9 9 "   c y = " 2 9 8 4 4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S l i d e   N u m b e r   P l a c e h o l d e r   3 " > < a : e x t L s t > < a : e x t   u r i = " { E D C C 2 1 C F - 2 4 F 0 - 4 D E F - A 4 6 B - 7 D 4 0 5 6 9 4 9 8 9 6 } " > < a 1 6 : c r e a t i o n I d   x m l n s : a 1 6 = " h t t p : / / s c h e m a s . m i c r o s o f t . c o m / o f f i c e / d r a w i n g / 2 0 1 0 / m a i n "   i d = " { 1 A C C 5 B A E - B 2 C 3 - 4 F C 2 - 8 F 3 9 - D 4 0 E 5 D 8 5 B 8 8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2 " > < a : e x t L s t > < a : e x t   u r i = " { 2 4 C D 3 D D 1 - A 6 D C - 4 2 C B - 8 2 5 2 - F 0 1 B 5 9 B 7 3 3 7 1 } " > < a 1 6 : c r e a t i o n I d   x m l n s : a 1 6 = " h t t p : / / s c h e m a s . m i c r o s o f t . c o m / o f f i c e / d r a w i n g / 2 0 1 0 / m a i n "   i d = " { D 3 8 6 9 1 9 3 - E E E C - 4 1 8 1 - B F 2 3 - 6 2 7 8 9 7 1 1 1 A F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1 " > < a : e x t L s t > < a : e x t   u r i = " { D 7 4 4 C 9 4 B - A F 2 2 - 4 2 E 3 - A 0 D F - 8 8 3 6 1 3 4 9 D C 0 9 } " > < a 1 6 : c r e a t i o n I d   x m l n s : a 1 6 = " h t t p : / / s c h e m a s . m i c r o s o f t . c o m / o f f i c e / d r a w i n g / 2 0 1 0 / m a i n "   i d = " { F 8 2 8 4 0 E 6 - D 7 F B - 4 1 4 2 - 8 9 F 1 - 2 6 9 D 3 3 6 4 1 8 1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6 3 3 6 B 0 9 8 - E 2 F 8 - 4 8 A 3 - 9 8 3 1 - 5 5 8 5 0 5 A 9 D 2 D 0 } " > < p 1 4 : c r e a t i o n I d   x m l n s : p 1 4 = " h t t p : / / s c h e m a s . m i c r o s o f t . c o m / o f f i c e / p o w e r p o i n t / 2 0 1 0 / m a i n "   v a l = " 1 6 1 0 5 7 6 0 1 8 5 5 6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p i c T x " > < p : c S l d   n a m e = " P i c t u r e   w i t h   C a p t i o n " > < p : b g > < p : b g P r > < a : g r a d F i l l   r o t W i t h S h a p e = " 1 " > < a : g s L s t > < a : g s   p o s = " 0 " > < a : s r g b C l r   v a l = " 5 5 1 2 4 f " / > < / a : g s > < a : g s   p o s = " 1 0 0 0 0 0 " > < a : s r g b C l r   v a l = " b d 2 b 5 b " / > < / a : g s > < / a : g s L s t > < a : l i n   a n g = " 3 3 6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" > < a : e x t L s t > < a : e x t   u r i = " { C D E 0 9 3 4 8 - C 5 0 8 - 4 8 6 1 - B 4 8 B - 0 1 9 5 1 A 1 2 0 3 7 7 } " > < a 1 6 : c r e a t i o n I d   x m l n s : a 1 6 = " h t t p : / / s c h e m a s . m i c r o s o f t . c o m / o f f i c e / d r a w i n g / 2 0 1 0 / m a i n "   i d = " { 0 1 1 A 4 1 1 1 - F A C 2 - 4 1 8 6 - B 7 9 A - 9 F C 9 2 6 E 4 6 5 3 6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> < a : s o l i d F i l l > < a : s c h e m e C l r   v a l = " b g 1 " > < a : l u m M o d   v a l = " 7 5 0 0 0 " / > < / a : s c h e m e C l r > < / a : s o l i d F i l l > < / a : r P r > < a : t > & l t ; # & g t ; < / a : t > < / a : r > < a : e n d P a r a R P r   d i r t y = " 0 "   l a n g = " e n - U S " > < a : s o l i d F i l l > < a : s c h e m e C l r   v a l = " b g 1 " > < a : l u m M o d   v a l = " 7 5 0 0 0 " / > < / a : s c h e m e C l r > < / a : s o l i d F i l l > < / a : e n d P a r a R P r > < / a : p > < / p : t x B o d y > < / p : s p > < p : s p > < p : n v S p P r > < p : c N v P r   i d = " 3 "   n a m e = " " > < a : e x t L s t > < a : e x t   u r i = " { B A F 5 5 4 5 6 - 4 1 9 5 - 4 B E D - 8 D 8 6 - 8 3 F E 7 0 0 E 5 D 1 5 } " > < a 1 6 : c r e a t i o n I d   x m l n s : a 1 6 = " h t t p : / / s c h e m a s . m i c r o s o f t . c o m / o f f i c e / d r a w i n g / 2 0 1 0 / m a i n "   i d = " { 8 9 E 8 6 1 7 3 - 8 5 2 C - 4 7 8 7 - 8 6 3 F - 0 5 C C B 3 9 0 8 C A 5 } " / > < / a : e x t > < / a : e x t L s t > < / p : c N v P r > < p : c N v S p P r / > < p : n v P r / > < / p : n v S p P r > < p : s p P r > < a : x f r m   f l i p H = " f a l s e "   f l i p V = " f a l s e "   r o t = " 0 " > < a : o f f   x = " - 1 4 4 1 2 "   y = " - 2 3 7 1 " / > < a : e x t   c x = " 9 1 5 5 8 5 7 "   c y = " 5 1 5 7 7 2 8 " / > < / a : x f r m > < a : p r s t G e o m   p r s t = " r e c t " > < a : a v L s t / > < / a : p r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5 0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3 C D 8 6 5 0 5 - D 7 9 9 - 4 E D 9 - B 3 C 4 - 4 6 2 D 1 D 7 0 B B 7 7 } " > < a 1 6 : c r e a t i o n I d   x m l n s : a 1 6 = " h t t p : / / s c h e m a s . m i c r o s o f t . c o m / o f f i c e / d r a w i n g / 2 0 1 0 / m a i n "   i d = " { E 0 5 C 9 B 3 D - A F 5 2 - 4 4 3 5 - 8 5 C 5 - 6 E 7 3 B A 7 5 0 6 1 1 } " / > < / a : e x t > < / a : e x t L s t > < / p : c N v P r > < p : c N v S p P r / > < p : n v P r / > < / p : n v S p P r > < p : s p P r > < a : x f r m   f l i p H = " f a l s e "   f l i p V = " f a l s e "   r o t = " 0 " > < a : o f f   x = " 4 6 9 2 7 5 5 "   y = " - 1 4 2 2 8 " / > < a : e x t   c x = " 4 4 5 1 0 6 0 "   c y = " 5 1 7 9 0 7 0 " / > < / a : x f r m > < a : p r s t G e o m   p r s t = " r e c t " > < a : a v L s t / > < / a : p r s t G e o m > < a : g r a d F i l l   r o t W i t h S h a p e = " 1 " > < a : g s L s t > < a : g s   p o s = " 1 9 8 2 4 " > < a : s c h e m e C l r   v a l = " t x 1 " > < a : a l p h a   v a l = " 0 " / > < / a : s c h e m e C l r > < / a : g s > < a : g s   p o s = " 1 0 0 0 0 0 " > < a : s c h e m e C l r   v a l = " t x 1 " > < a : a l p h a   v a l = " 5 5 0 0 0 " / > < / a : s c h e m e C l r > < / a : g s > < / a : g s L s t > < a : l i n   a n g = " 2 0 4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4 8 D 4 8 0 3 5 - 1 2 4 1 - 4 C F F - 8 E 5 7 - 4 9 F 6 3 D B A 0 C 5 1 } " > < a 1 6 : c r e a t i o n I d   x m l n s : a 1 6 = " h t t p : / / s c h e m a s . m i c r o s o f t . c o m / o f f i c e / d r a w i n g / 2 0 1 0 / m a i n "   i d = " { 7 F E 9 D 6 4 4 - 7 D C 8 - 4 E C 8 - B 2 B 0 - 0 A 8 C 8 C B 7 E A A 3 } " / > < / a : e x t > < / a : e x t L s t > < / p : c N v P r > < p : c N v S p P r / > < p : n v P r / > < / p : n v S p P r > < p : s p P r > < a : x f r m   f l i p H = " f a l s e "   f l i p V = " f a l s e "   r o t = " 0 " > < a : o f f   x = " - 2 5 5 5 "   y = " 1 4 2 2 8 " / > < a : e x t   c x = " 4 4 5 1 0 6 0 "   c y = " 5 1 4 1 9 1 9 " / > < / a : x f r m > < a : p r s t G e o m   p r s t = " r e c t " > < a : a v L s t / > < / a : p r s t G e o m > < a : g r a d F i l l   r o t W i t h S h a p e = " 1 " > < a : g s L s t > < a : g s   p o s = " 3 3 9 2 1 " > < a : s c h e m e C l r   v a l = " t x 1 " > < a : a l p h a   v a l = " 0 " / > < / a : s c h e m e C l r > < / a : g s > < a : g s   p o s = " 1 0 0 0 0 0 " > < a : s c h e m e C l r   v a l = " t x 1 " > < a : a l p h a   v a l = " 5 5 0 0 0 " / > < / a : s c h e m e C l r > < / a : g s > < / a : g s L s t > < a : l i n   a n g = " 9 7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3 A A 9 E 9 C 6 - C 1 B A - 4 B 1 2 - 8 D 5 B - 6 4 2 6 9 4 9 D D D 0 7 } " > < a 1 6 : c r e a t i o n I d   x m l n s : a 1 6 = " h t t p : / / s c h e m a s . m i c r o s o f t . c o m / o f f i c e / d r a w i n g / 2 0 1 0 / m a i n "   i d = " { 7 5 4 1 F 3 A A - B 0 2 6 - 4 F 1 4 - 8 A 0 C - 4 C 9 2 3 4 1 6 3 D 1 B } " / > < / a : e x t > < / a : e x t L s t > < / p : c N v P r > < p : c N v S p P r / > < p : n v P r / > < / p : n v S p P r > < p : s p P r > < a : x f r m   f l i p H = " f a l s e "   f l i p V = " f a l s e "   r o t = " 1 6 2 0 0 0 0 0 " > < a : o f f   x = " 4 7 2 5 6 3 5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5 2 8 6 " > < a : s c h e m e C l r   v a l = " a c c e n t 6 " > < a : a l p h a   v a l = " 1 9 0 0 0 " / > < / a : s c h e m e C l r > < / a : g s > < a : g s   p o s = " 7 1 3 6 6 " > < a : s c h e m e C l r   v a l = " b g 1 " > < a : a l p h a   v a l = " 0 " / > < / a : s c h e m e C l r > < / a : g s > < / a : g s L s t > < a : l i n   a n g = " 1 6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D 1 B 6 0 F 4 6 - 1 9 A C - 4 2 7 1 - A 3 C 1 - 8 E 3 3 C F A 0 2 7 8 A } " > < a 1 6 : c r e a t i o n I d   x m l n s : a 1 6 = " h t t p : / / s c h e m a s . m i c r o s o f t . c o m / o f f i c e / d r a w i n g / 2 0 1 0 / m a i n "   i d = " { 4 9 7 0 E C A 9 - C A A 0 - 4 0 1 2 - A 5 F 7 - 7 0 9 E 6 1 A D 8 E B 7 } " / > < / a : e x t > < / a : e x t L s t > < / p : c N v P r > < p : c N v S p P r / > < p : n v P r / > < / p : n v S p P r > < p : s p P r > < a : x f r m   f l i p H = " f a l s e "   f l i p V = " f a l s e "   r o t = " 0 " > < a : o f f   x = " 4 6 3 6 1 1 9 "   y = " - 3 8 1 0 0 " / > < a : e x t   c x = " 4 4 6 9 7 8 0 "   c y = " 3 8 8 4 3 4 1 " / > < / a : x f r m > < a : c u s t G e o m > < a : a v L s t / > < a : g d L s t / > < a : a h L s t / > < a : c x n L s t / > < a : r e c t   b = " b "   l = " 0 "   r = " r "   t = " 0 " / > < a : p a t h L s t > < a : p a t h   h = " 3 8 8 4 3 4 1 "   w = " 5 4 1 7 6 3 5 " > < a : m o v e T o > < a : p t   x = " 3 3 0 2 3 0 7 "   y = " 0 " / > < / a : m o v e T o > < a : l n T o > < a : p t   x = " 5 4 0 3 6 2 6 "   y = " 1 8 5 8 5 " / > < / a : l n T o > < a : l n T o > < a : p t   x = " 5 4 1 7 6 3 5 "   y = " 3 8 8 4 3 4 1 " / > < / a : l n T o > < a : l n T o > < a : p t   x = " 0 "   y = " 9 2 9 3 " / > < / a : l n T o > < a : c l o s e / > < / a : p a t h > < / a : p a t h L s t > < / a : c u s t G e o m > < a : g r a d F i l l   r o t W i t h S h a p e = " 1 " > < a : g s L s t > < a : g s   p o s = " 0 " > < a : s c h e m e C l r   v a l = " b g 1 " > < a : a l p h a   v a l = " 7 9 9 9 " / > < / a : s c h e m e C l r > < / a : g s > < a : g s   p o s = " 7 3 5 6 8 " > < a : s c h e m e C l r   v a l = " b g 1 " > < a : a l p h a   v a l = "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5 5 1 B 6 3 0 2 - C 4 B B - 4 8 E 0 - B 7 4 1 - 9 0 A B 5 1 A C B B B F } " > < a 1 6 : c r e a t i o n I d   x m l n s : a 1 6 = " h t t p : / / s c h e m a s . m i c r o s o f t . c o m / o f f i c e / d r a w i n g / 2 0 1 0 / m a i n "   i d = " { 1 2 F 3 D B C 1 - 0 3 B 1 - 4 3 D E - B 0 5 5 - 2 7 9 2 4 A 0 C 7 B 3 5 } " / > < / a : e x t > < / a : e x t L s t > < / p : c N v P r > < p : c N v S p P r / > < p : n v P r / > < / p : n v S p P r > < p : s p P r > < a : x f r m   f l i p H = " f a l s e "   f l i p V = " f a l s e "   r o t = " 1 6 2 0 0 0 0 0 " > < a : o f f   x = " 4 7 4 4 6 0 6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2 6 4 3 " > < a : s c h e m e C l r   v a l = " t x 2 " > < a : a l p h a   v a l = " 6 5 0 0 0 " / > < a : l u m M o d   v a l = " 9 0 0 0 0 " / > < a : l u m O f f   v a l = " 1 0 0 0 0 " / > < / a : s c h e m e C l r > < / a : g s > < a : g s   p o s = " 7 3 5 6 8 " > < a : s c h e m e C l r   v a l = " t x 2 " > < a : a l p h a   v a l = " 0 " / > < a : l u m M o d   v a l = " 7 5 0 0 0 " / > < a : l u m O f f   v a l = " 2 5 0 0 0 " / > < / a : s c h e m e C l r > < / a : g s > < / a : g s L s t > < a : l i n   a n g = " 1 0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4 7 E 7 1 2 3 1 - 5 A 9 2 - 4 9 B 5 - B A 1 C - 9 0 1 7 A 2 7 1 D C F 0 } " > < a 1 6 : c r e a t i o n I d   x m l n s : a 1 6 = " h t t p : / / s c h e m a s . m i c r o s o f t . c o m / o f f i c e / d r a w i n g / 2 0 1 0 / m a i n "   i d = " { 9 3 9 6 A 1 C 3 - 1 7 0 8 - 4 0 1 1 - A 4 2 7 - 1 0 8 6 E D E 2 B 9 F 4 } " / > < / a : e x t > < / a : e x t L s t > < / p : c N v P r > < p : c N v S p P r / > < p : n v P r / > < / p : n v S p P r > < p : s p P r > < a : x f r m   f l i p H = " f a l s e "   f l i p V = " f a l s e "   r o t = " 5 4 0 0 0 0 0 " > < a : o f f   x = " 1 9 5 5 1 0 8 "   y = " - 1 9 8 3 5 9 1 " / > < a : e x t   c x = " 5 1 6 9 9 6 3 "   c y = " 9 1 0 8 0 9 1 " / > < / a : x f r m > < a : c u s t G e o m > < a : a v L s t / > < a : g d L s t / > < a : a h L s t / > < a : c x n L s t / > < a : r e c t   b = " b "   l = " 0 "   r = " r "   t = " 0 " / > < a : p a t h L s t > < a : p a t h   h = " 9 1 0 8 0 9 1 "   w = " 5 1 6 9 9 6 3 " > < a : m o v e T o > < a : p t   x = " 5 1 6 9 9 6 3 "   y = " 0 " / > < / a : m o v e T o > < a : l n T o > < a : p t   x = " 5 1 5 9 2 2 4 "   y = " 9 0 6 3 7 5 1 " / > < / a : l n T o > < a : l n T o > < a : p t   x = " 0 "   y = " 9 1 0 8 0 9 1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3 3 9 9 9 " / > < a : l u m M o d   v a l = " 5 0 0 0 0 " / > < / a : s c h e m e C l r > < / a : g s > < a : g s   p o s = " 4 5 3 7 4 " > < a : s c h e m e C l r   v a l = " b g 2 " > < a : a l p h a   v a l = " 5 0 0 0 " / > < a : l u m M o d   v a l = " 5 0 0 0 0 " / > < / a : s c h e m e C l r > < / a : g s > < / a : g s L s t > < a : l i n   a n g = "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3 F D B 2 0 3 0 - 4 6 9 9 - 4 8 C 1 - B 2 7 6 - 5 0 D C C F 1 D 5 8 A 0 } " > < a 1 6 : c r e a t i o n I d   x m l n s : a 1 6 = " h t t p : / / s c h e m a s . m i c r o s o f t . c o m / o f f i c e / d r a w i n g / 2 0 1 0 / m a i n "   i d = " { C 5 3 E 5 1 2 3 - A F 0 1 - 4 B 9 F - 9 0 E 5 - 0 5 2 A 4 9 4 1 6 3 F D } " / > < / a : e x t > < / a : e x t L s t > < / p : c N v P r > < p : c N v S p P r / > < p : n v P r / > < / p : n v S p P r > < p : s p P r > < a : x f r m   f l i p H = " f a l s e "   f l i p V = " f a l s e "   r o t = " 5 4 0 0 0 0 0 " > < a : o f f   x = " 9 7 4 4 4 8 "   y = " - 9 7 2 2 6 1 " / > < a : e x t   c x = " 5 1 6 0 0 9 9 "   c y = " 7 1 1 4 1 0 7 " / > < / a : x f r m > < a : c u s t G e o m > < a : a v L s t / > < a : g d L s t / > < a : a h L s t / > < a : c x n L s t / > < a : r e c t   b = " b "   l = " 0 "   r = " r "   t = " 0 " / > < a : p a t h L s t > < a : p a t h   h = " 7 1 1 4 1 0 8 "   w = " 5 1 6 0 1 0 0 " > < a : m o v e T o > < a : p t   x = " 4 7 4 2 7 3 9 "   y = " 0 " / > < / a : m o v e T o > < a : l n T o > < a : p t   x = " 2 7 6 0 2 7 4 "   y = " 7 1 1 4 1 0 8 " / > < / a : l n T o > < a : l n T o > < a : p t   x = " 0 "   y = " 4 1 4 5 1 5 4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0 " / > < a : l u m M o d   v a l = " 5 0 0 0 0 " / > < / a : s c h e m e C l r > < / a : g s > < a : g s   p o s = " 5 6 8 2 8 " > < a : s c h e m e C l r   v a l = " b g 2 " > < a : a l p h a   v a l = " 7 9 9 9 " / > < a : l u m M o d   v a l = " 5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D C 9 C 0 8 2 A - 1 8 E F - 4 D 9 4 - A 4 0 D - F E B C 9 B 2 A D 2 F 8 } " > < a 1 6 : c r e a t i o n I d   x m l n s : a 1 6 = " h t t p : / / s c h e m a s . m i c r o s o f t . c o m / o f f i c e / d r a w i n g / 2 0 1 0 / m a i n "   i d = " { C C E 4 F A C C - 7 0 C 0 - 4 7 B 8 - B 3 2 D - 1 1 5 C 8 0 9 6 2 A 9 4 } " / > < / a : e x t > < / a : e x t L s t > < / p : c N v P r > < p : c N v S p P r / > < p : n v P r / > < / p : n v S p P r > < p : s p P r > < a : x f r m   f l i p H = " f a l s e "   f l i p V = " f a l s e "   r o t = " 5 4 0 0 0 0 0 " > < a : o f f   x = " 1 0 6 9 8 6 0 "   y = " 4 8 8 9 8 2 " / > < a : e x t   c x = " 4 1 5 4 7 9 7 "   c y = " 5 0 8 3 0 9 7 " / > < / a : x f r m > < a : c u s t G e o m > < a : a v L s t / > < a : g d L s t / > < a : a h L s t / > < a : c x n L s t / > < a : r e c t   b = " b "   l = " 0 "   r = " r "   t = " 0 " / > < a : p a t h L s t > < a : p a t h   h = " 5 0 8 3 0 9 8 "   w = " 4 1 5 4 7 9 7 " > < a : m o v e T o > < a : p t   x = " 1 6 3 8 3 5 4 "   y = " 0 " / > < / a : m o v e T o > < a : l n T o > < a : p t   x = " 4 1 5 4 7 9 7 "   y = " 2 8 7 4 1 7 7 " / > < / a : l n T o > < a : l n T o > < a : p t   x = " 0 "   y = " 5 0 8 3 0 9 8 " / > < / a : l n T o > < a : c l o s e / > < / a : p a t h > < / a : p a t h L s t > < / a : c u s t G e o m > < a : g r a d F i l l   r o t W i t h S h a p e = " 1 " > < a : g s L s t > < a : g s   p o s = " 7 9 3 0 " > < a : s c h e m e C l r   v a l = " t x 2 " > < a : a l p h a   v a l = " 3 6 0 0 0 " / > < a : l u m M o d   v a l = " 9 0 0 0 0 " / > < a : l u m O f f   v a l = " 1 0 0 0 0 " / > < / a : s c h e m e C l r > < / a : g s > < a : g s   p o s = " 5 6 8 2 8 " > < a : s c h e m e C l r   v a l = " t x 2 " > < a : a l p h a   v a l = " 0 " / > < a : l u m M o d   v a l = " 9 0 0 0 0 " / > < a : l u m O f f   v a l = " 1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5 7 8 C 4 9 F 8 - 9 E E 9 - 4 8 A 3 - B A D 2 - 6 1 B 1 3 B F 6 4 8 1 6 } " > < a 1 6 : c r e a t i o n I d   x m l n s : a 1 6 = " h t t p : / / s c h e m a s . m i c r o s o f t . c o m / o f f i c e / d r a w i n g / 2 0 1 0 / m a i n "   i d = " { F 0 B 7 9 C A 4 - 0 B A 8 - 4 7 1 B - 8 1 1 8 - 9 D 5 8 5 E 2 7 D 3 1 7 } " / > < / a : e x t > < / a : e x t L s t > < / p : c N v P r > < p : c N v S p P r / > < p : n v P r / > < / p : n v S p P r > < p : s p P r > < a : x f r m   f l i p H = " f a l s e "   f l i p V = " f a l s e "   r o t = " 0 " > < a : o f f   x = " 4 4 8 4 1 9 4 "   y = " - 3 3 3 9 6 " / > < a : e x t   c x = " 2 4 9 4 1 5 9 "   c y = " 2 0 2 5 6 2 5 " / > < / a : x f r m > < a : c u s t G e o m > < a : a v L s t / > < a : g d L s t / > < a : a h L s t / > < a : c x n L s t / > < a : r e c t   b = " b "   l = " 0 "   r = " r "   t = " 0 " / > < a : p a t h L s t > < a : p a t h   h = " 2 0 2 5 6 2 6 "   w = " 2 4 9 4 1 6 0 " > < a : m o v e T o > < a : p t   x = " 0 "   y = " 9 5 2 5 " / > < / a : m o v e T o > < a : l n T o > < a : p t   x = " 1 4 2 0 8 5 "   y = " 0 " / > < / a : l n T o > < a : l n T o > < a : p t   x = " 2 4 9 4 1 5 9 "   y = " 2 0 2 5 6 2 6 " / > < / a : l n T o > < a : c l o s e / > < / a : p a t h > < / a : p a t h L s t > < / a : c u s t G e o m > < a : s o l i d F i l l > < a : s c h e m e C l r   v a l = " a c c e n t 3 " > < a : a l p h a   v a l = " 1 3 9 9 9 " /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4 1 B E 8 1 8 D - F F 5 1 - 4 E 1 4 - 8 F 5 D - A 2 3 7 A 4 E 1 0 8 C E } " > < a 1 6 : c r e a t i o n I d   x m l n s : a 1 6 = " h t t p : / / s c h e m a s . m i c r o s o f t . c o m / o f f i c e / d r a w i n g / 2 0 1 0 / m a i n "   i d = " { C 9 E E 7 8 7 D - 2 8 8 E - 4 3 2 D - 8 6 6 0 - 8 7 E 2 0 A 5 6 3 5 8 C } " / > < / a : e x t > < / a : e x t L s t > < / p : c N v P r > < p : c N v S p P r / > < p : n v P r / > < / p : n v S p P r > < p : s p P r > < a : x f r m   f l i p H = " f a l s e "   f l i p V = " f a l s e "   r o t = " 0 " > < a : o f f   x = " - 1 2 2 3 8 "   y = " - 1 4 2 2 8 " / > < a : e x t   c x = " 7 1 9 9 6 7 5 "   c y = " 4 0 6 9 2 6 9 " / > < / a : x f r m > < a : c u s t G e o m > < a : a v L s t / > < a : g d L s t / > < a : a h L s t / > < a : c x n L s t / > < a : r e c t   b = " b "   l = " 0 "   r = " r "   t = " 0 " / > < a : p a t h L s t > < a : p a t h   h = " 4 0 6 9 2 7 0 "   w = " 7 1 9 9 6 7 5 " > < a : m o v e T o > < a : p t   x = " 0 "   y = " 1 8 9 7 1 " / > < / a : m o v e T o > < a : l n T o > < a : p t   x = " 1 9 9 3 1 4 "   y = " 0 " / > < / a : l n T o > < a : l n T o > < a : p t   x = " 7 1 9 9 6 7 6 "   y = " 4 0 6 9 2 7 0 " / > < / a : l n T o > < a : c l o s e / > < / a : p a t h > < / a : p a t h L s t > < / a : c u s t G e o m > < a : s o l i d F i l l > < a : s c h e m e C l r   v a l = " a c c e n t 3 " > < a : a l p h a   v a l = " 3 5 0 0 0 " / > < a : l u m M o d   v a l = " 5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" > < a : e x t L s t > < a : e x t   u r i = " { 3 4 4 8 8 7 C 7 - D 7 C 5 - 4 6 C 1 - 9 F 7 9 - E E D 1 3 5 D 2 7 A E 8 } " > < a 1 6 : c r e a t i o n I d   x m l n s : a 1 6 = " h t t p : / / s c h e m a s . m i c r o s o f t . c o m / o f f i c e / d r a w i n g / 2 0 1 0 / m a i n "   i d = " { C D F 0 2 5 1 2 - 6 B A F - 4 D E 8 - 9 F B 7 - 0 C 8 6 4 E 7 D A 8 0 F } " / > < / a : e x t > < / a : e x t L s t > < / p : c N v P r > < p : c N v S p P r / > < p : n v P r / > < / p : n v S p P r > < p : s p P r > < a : x f r m   f l i p H = " f a l s e "   f l i p V = " f a l s e "   r o t = " 0 " > < a : o f f   x = " 1 6 4 1 5 "   y = " 2 8 0 3 1 1 6 " / > < a : e x t   c x = " 2 8 6 4 6 1 4 "   c y = " 7 7 7 6 5 1 " / > < / a : x f r m > < a : c u s t G e o m > < a : a v L s t / > < a : g d L s t / > < a : a h L s t / > < a : c x n L s t / > < a : r e c t   b = " b "   l = " 0 "   r = " r "   t = " 0 " / > < a : p a t h L s t > < a : p a t h   h = " 7 7 7 6 5 1 "   w = " 2 8 6 4 6 1 4 " > < a : m o v e T o > < a : p t   x = " 0 "   y = " 9 4 6 9 7 " / > < / a : m o v e T o > < a : l n T o > < a : p t   x = " 9 4 8 5 "   y = " 0 " / > < / a : l n T o > < a : l n T o > < a : p t   x = " 2 8 6 4 6 1 4 "   y = " 7 7 7 6 5 1 " / > < / a : l n T o > < a : c l o s e / > < / a : p a t h > < / a : p a t h L s t > < / a : c u s t G e o m > < a : s o l i d F i l l > < a : s c h e m e C l r   v a l = " b g 1 " > < a : a l p h a   v a l = " 2 9 9 9 " / > < a : l u m M o d   v a l = " 8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" > < a : e x t L s t > < a : e x t   u r i = " { 4 8 A 7 4 7 2 A - 5 A 6 C - 4 0 5 6 - 8 D 4 2 - C 0 D 5 E 5 A C 4 0 D 6 } " > < a 1 6 : c r e a t i o n I d   x m l n s : a 1 6 = " h t t p : / / s c h e m a s . m i c r o s o f t . c o m / o f f i c e / d r a w i n g / 2 0 1 0 / m a i n "   i d = " { 4 0 E 4 A E A 2 - 1 8 F 8 - 4 D 9 B - 9 2 9 F - 8 B 5 F C E 7 1 3 6 A 5 } " / > < / a : e x t > < / a : e x t L s t > < / p : c N v P r > < p : c N v S p P r / > < p : n v P r / > < / p : n v S p P r > < p : s p P r > < a : x f r m   f l i p H = " t r u e "   f l i p V = " f a l s e "   r o t = " 0 " > < a : o f f   x = " 2 9 5 6 9 1 3 "   y = " 4 7 4 2 " / > < a : e x t   c x = " 2 0 6 7 8 3 4 "   c y = " 2 3 7 1 3 6 9 " / > < / a : x f r m > < a : c u s t G e o m > < a : a v L s t / > < a : g d L s t / > < a : a h L s t / > < a : c x n L s t / > < a : r e c t   b = " b "   l = " 0 "   r = " r "   t = " 0 " / > < a : p a t h L s t > < a : p a t h   h = " 2 3 7 1 3 7 0 "   w = " 2 0 6 7 8 3 4 " > < a : m o v e T o > < a : p t   x = " 1 9 4 4 5 2 3 "   y = " 0 " / > < / a : m o v e T o > < a : l n T o > < a : p t   x = " 2 0 6 7 8 3 4 "   y = " 9 4 8 5 " / > < / a : l n T o > < a : l n T o > < a : p t   x = " 0 "   y = " 2 3 7 1 3 6 9 " / > < / a : l n T o > < a : c l o s e / > < / a : p a t h > < / a : p a t h L s t > < / a : c u s t G e o m > < a : s o l i d F i l l > < a : s c h e m e C l r   v a l = " t x 1 " > < a : a l p h a   v a l = " 6 0 0 0 " / > < a : l u m M o d   v a l = " 9 5 0 0 0 " / > < a : l u m O f f   v a l = "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4 B 3 9 7 2 9 A - 8 9 C 3 - 4 0 7 7 - 8 7 8 B - 2 C 7 5 7 4 8 7 B D E 2 } " > < a 1 6 : c r e a t i o n I d   x m l n s : a 1 6 = " h t t p : / / s c h e m a s . m i c r o s o f t . c o m / o f f i c e / d r a w i n g / 2 0 1 0 / m a i n "   i d = " { C 6 F C 9 6 E 0 - 4 9 A A - 4 C 1 2 - B 8 B 4 - D 4 F A 6 C 4 6 2 C 8 4 } " / > < / a : e x t > < / a : e x t L s t > < / p : c N v P r > < p : c N v S p P r / > < p : n v P r / > < / p : n v S p P r > < p : s p P r > < a : x f r m   f l i p H = " f a l s e "   f l i p V = " f a l s e "   r o t = " 0 " > < a : o f f   x = " 6 4 1 9 1 1 2 "   y = " 2 4 5 1 9 9 6 " / > < a : e x t   c x = " 2 7 1 2 8 4 6 "   c y = " 2 7 0 3 4 0 0 " / > < / a : x f r m > < a : c u s t G e o m > < a : a v L s t / > < a : g d L s t / > < a : a h L s t / > < a : c x n L s t / > < a : r e c t   b = " b "   l = " 0 "   r = " r "   t = " 0 " / > < a : p a t h L s t > < a : p a t h   h = " 2 7 0 3 4 0 0 "   w = " 2 7 1 2 8 4 6 " > < a : m o v e T o > < a : p t   x = " 0 "   y = " 0 " / > < / a : m o v e T o > < a : l n T o > < a : p t   x = " 2 7 1 2 8 4 6 "   y = " 2 6 9 3 8 7 5 " / > < / a : l n T o > < a : l n T o > < a : p t   x = " 2 6 6 5 6 1 7 "   y = " 2 7 0 3 4 0 0 " / > < / a : l n T o > < a : c l o s e / > < / a : p a t h > < / a : p a t h L s t > < / a : c u s t G e o m > < a : s o l i d F i l l > < a : s c h e m e C l r   v a l = " a c c e n t 3 " > < a : a l p h a   v a l = " 5 2 9 9 9 " / > < a : l u m M o d   v a l = " 5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7 "   n a m e = " " > < a : e x t L s t > < a : e x t   u r i = " { 5 8 0 6 2 1 6 2 - E F 2 F - 4 C C C - 8 C 2 8 - D A 4 4 2 F 4 A 4 3 8 B } " > < a 1 6 : c r e a t i o n I d   x m l n s : a 1 6 = " h t t p : / / s c h e m a s . m i c r o s o f t . c o m / o f f i c e / d r a w i n g / 2 0 1 0 / m a i n "   i d = " { F 2 2 B 5 1 4 D - 8 9 0 3 - 4 B 5 E - 8 F 1 7 - A E E D B E B 6 5 3 5 B } " / > < / a : e x t > < / a : e x t L s t > < / p : c N v P r > < p : c N v S p P r / > < p : n v P r / > < / p : n v S p P r > < p : s p P r > < a : x f r m   f l i p H = " f a l s e "   f l i p V = " f a l s e "   r o t = " 0 " > < a : o f f   x = " - 1 2 0 4 0 "   y = " 2 8 7 1 7 2 8 " / > < a : e x t   c x = " 2 2 4 8 0 5 8 "   c y = " 2 2 6 4 6 5 7 " / > < / a : x f r m > < a : c u s t G e o m > < a : a v L s t / > < a : g d L s t / > < a : a h L s t / > < a : c x n L s t / > < a : r e c t   b = " b "   l = " 0 "   r = " r "   t = " 0 " / > < a : p a t h L s t > < a : p a t h   h = " 1 8 7 5 7 5 3 "   w = " 1 7 6 4 2 9 9 " > < a : m o v e T o > < a : p t   x = " 7 1 1 4 "   y = " 0 " / > < / a : m o v e T o > < a : l n T o > < a : p t   x = " 1 7 6 4 2 9 9 "   y = " 4 6 2 4 1 7 " / > < / a : l n T o > < a : l n T o > < a : p t   x = " 1 5 1 7 6 7 6 "   y = " 1 8 7 5 7 5 3 " / > < / a : l n T o > < a : l n T o > < a : p t   x = " 0 "   y = " 1 6 9 5 5 2 9 " / > < / a : l n T o > < a : c l o s e / > < / a : p a t h > < / a : p a t h L s t > < / a : c u s t G e o m > < a : g r a d F i l l   r o t W i t h S h a p e = " 1 " > < a : g s L s t > < a : g s   p o s = " 5 4 6 2 6 " > < a : s c h e m e C l r   v a l = " t x 2 " > < a : a l p h a   v a l = " 0 " / > < / a : s c h e m e C l r > < / a : g s > < a : g s   p o s = " 1 0 0 0 0 0 " > < a : s c h e m e C l r   v a l = " t x 2 " > < a : a l p h a   v a l = " 6 3 0 0 0 " / > < / a : s c h e m e C l r > < / a : g s > < / a : g s L s t > < a : l i n   a n g = " 1 5 0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" > < a : e x t L s t > < a : e x t   u r i = " { F E A 0 7 2 A F - 0 1 2 2 - 4 6 B 0 - B E 8 3 - D 0 F 3 7 C 5 3 4 3 B 0 } " > < a 1 6 : c r e a t i o n I d   x m l n s : a 1 6 = " h t t p : / / s c h e m a s . m i c r o s o f t . c o m / o f f i c e / d r a w i n g / 2 0 1 0 / m a i n "   i d = " { E D 3 9 7 C C 0 - B 5 F 6 - 4 3 1 8 - 8 1 7 7 - 8 1 F 0 B 4 3 C D 3 7 5 } " / > < / a : e x t > < / a : e x t L s t > < / p : c N v P r > < p : c N v S p P r / > < p : n v P r / > < / p : n v S p P r > < p : s p P r > < a : x f r m   f l i p H = " f a l s e "   f l i p V = " f a l s e "   r o t = " 0 " > < a : o f f   x = " 2 8 0 5 0 2 7 "   y = " 3 6 5 6 6 5 1 " / > < a : e x t   c x = " 2 2 1 9 7 2 0 "   c y = " 1 4 7 0 3 6 7 " / > < / a : x f r m > < a : c u s t G e o m > < a : a v L s t / > < a : g d L s t / > < a : a h L s t / > < a : c x n L s t / > < a : r e c t   b = " b "   l = " 0 "   r = " r "   t = " 0 " / > < a : p a t h L s t > < a : p a t h   h = " 1 4 7 0 3 6 8 "   w = " 2 2 1 9 7 2 0 " > < a : m o v e T o > < a : p t   x = " 0 "   y = " 1 4 7 0 3 6 8 " / > < / a : m o v e T o > < a : l n T o > < a : p t   x = " 1 6 5 0 5 9 2 "   y = " 0 " / > < / a : l n T o > < a : l n T o > < a : p t   x = " 2 2 1 9 7 2 0 "   y = " 3 8 8 9 0 5 " / > < / a : l n T o > < a : c l o s e / > < / a : p a t h > < / a : p a t h L s t > < / a : c u s t G e o m > < a : g r a d F i l l   r o t W i t h S h a p e = " 1 " > < a : g s L s t > < a : g s   p o s = " 2 2 0 2 6 " > < a : s c h e m e C l r   v a l = " a c c e n t 5 " > < a : a l p h a   v a l = " 0 " / > < a : l u m M o d   v a l = " 5 0 0 0 0 " / > < / a : s c h e m e C l r > < / a : g s > < a : g s   p o s = " 9 5 5 9 5 " > < a : s c h e m e C l r   v a l = " a c c e n t 5 " > < a : a l p h a   v a l = " 3 7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9 "   n a m e = " " > < a : e x t L s t > < a : e x t   u r i = " { 3 F 0 A 3 4 9 7 - 2 B 2 C - 4 D 7 7 - 8 C 6 6 - D 8 F D 2 4 0 4 7 A A 7 } " > < a 1 6 : c r e a t i o n I d   x m l n s : a 1 6 = " h t t p : / / s c h e m a s . m i c r o s o f t . c o m / o f f i c e / d r a w i n g / 2 0 1 0 / m a i n "   i d = " { D 5 1 E B 9 4 B - E 1 2 E - 4 E F 2 - 9 3 9 1 - C 8 B 7 9 9 4 A 1 B 2 A } " / > < / a : e x t > < / a : e x t L s t > < / p : c N v P r > < p : c N v S p P r / > < p : n v P r / > < / p : n v S p P r > < p : s p P r > < a : x f r m   f l i p H = " f a l s e "   f l i p V = " f a l s e "   r o t = " 0 " > < a : o f f   x = " 1 2 3 0 5 5 6 "   y = " 3 4 5 7 4 5 6 " / > < a : e x t   c x = " 1 6 0 3 0 4 5 "   c y = " 1 6 6 9 4 4 4 " / > < / a : x f r m > < a : c u s t G e o m > < a : a v L s t / > < a : g d L s t / > < a : a h L s t / > < a : c x n L s t / > < a : r e c t   b = " b "   l = " 0 "   r = " r "   t = " 0 " / > < a : p a t h L s t > < a : p a t h   h = " 1 6 6 9 4 4 4 "   w = " 1 6 0 3 0 4 6 " > < a : m o v e T o > < a : p t   x = " 1 6 0 3 0 4 6 "   y = " 1 6 5 9 9 5 9 " / > < / a : m o v e T o > < a : l n T o > < a : p t   x = " 0 "   y = " 0 " / > < / a : l n T o > < a : l n T o > < a : p t   x = " 8 2 5 2 3 7 "   y = " 1 8 9 7 1 0 " / > < / a : l n T o > < a : c l o s e / > < / a : p a t h > < / a : p a t h L s t > < / a : c u s t G e o m > < a : g r a d F i l l   r o t W i t h S h a p e = " 1 " > < a : g s L s t > < a : g s   p o s = " 2 2 0 2 6 " > < a : s c h e m e C l r   v a l = " a c c e n t 1 " > < a : a l p h a   v a l = " 0 " / > < a : l u m M o d   v a l = " 5 0 0 0 0 " / > < / a : s c h e m e C l r > < / a : g s > < a : g s   p o s = " 9 5 5 9 5 " > < a : s c h e m e C l r   v a l = " a c c e n t 1 " > < a : a l p h a   v a l = " 7 9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0 "   n a m e = " " > < a : e x t L s t > < a : e x t   u r i = " { 8 F 2 6 E 9 9 8 - D 3 2 0 - 4 5 4 A - A D 7 6 - 8 A 6 B 2 1 4 4 7 7 C B } " > < a 1 6 : c r e a t i o n I d   x m l n s : a 1 6 = " h t t p : / / s c h e m a s . m i c r o s o f t . c o m / o f f i c e / d r a w i n g / 2 0 1 0 / m a i n "   i d = " { 5 F E 8 7 3 3 9 - F 4 A E - 4 7 5 C - A D E 1 - 0 B 7 B E 8 8 C A 2 4 2 } " / > < / a : e x t > < / a : e x t L s t > < / p : c N v P r > < p : c N v S p P r / > < p : n v P r / > < / p : n v S p P r > < p : s p P r > < a : x f r m   f l i p H = " f a l s e "   f l i p V = " f a l s e "   r o t = " 4 8 0 0 0 0 " > < a : o f f   x = " 7 3 9 0 6 3 8 "   y = " 2 0 4 3 1 9 4 " / > < a : e x t   c x = " 8 2 7 5 5 1 "   c y = " 1 1 1 6 5 9 2 " / > < / a : x f r m > < a : c u s t G e o m > < a : a v L s t / > < a : g d L s t / > < a : a h L s t / > < a : c x n L s t / > < a : r e c t   b = " b "   l = " 0 "   r = " r "   t = " 0 " / > < a : p a t h L s t > < a : p a t h   h = " 1 1 1 6 5 9 2 "   w = " 8 2 7 5 5 1 " > < a : m o v e T o > < a : p t   x = " 0 "   y = " 0 " / > < / a : m o v e T o > < a : l n T o > < a : p t   x = " 8 2 7 5 5 1 "   y = " 3 0 1 6 2 3 " / > < / a : l n T o > < a : l n T o > < a : p t   x = " 2 9 8 7 4 6 "   y = " 1 1 1 6 5 9 2 " / > < / a : l n T o > < a : c l o s e / > < / a : p a t h > < / a : p a t h L s t > < / a : c u s t G e o m > < a : s o l i d F i l l > < a : s c h e m e C l r   v a l = " a c c e n t 1 " > < a : a l p h a   v a l = " 1 3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1 "   n a m e = " " > < a : e x t L s t > < a : e x t   u r i = " { 8 D D D C 7 A E - D E B B - 4 F C A - 9 1 A 9 - E 0 1 1 6 3 6 7 C B 8 C } " > < a 1 6 : c r e a t i o n I d   x m l n s : a 1 6 = " h t t p : / / s c h e m a s . m i c r o s o f t . c o m / o f f i c e / d r a w i n g / 2 0 1 0 / m a i n "   i d = " { 4 B B 5 3 E F 9 - 3 A 8 A - 4 0 B 4 - A 1 8 C - A D 2 6 C 0 C F 6 5 E 9 } " / > < / a : e x t > < / a : e x t L s t > < / p : c N v P r > < p : c N v S p P r / > < p : n v P r / > < / p : n v S p P r > < p : s p P r > < a : x f r m   f l i p H = " f a l s e "   f l i p V = " f a l s e "   r o t = " 2 1 0 0 0 0 0 " > < a : o f f   x = " 6 3 3 5 4 6 9 "   y = " 2 1 9 0 5 4 9 " / > < a : e x t   c x = " 1 4 0 2 6 5 4 "   c y = " 2 4 2 7 0 2 6 " / > < / a : x f r m > < a : c u s t G e o m > < a : a v L s t / > < a : g d L s t / > < a : a h L s t / > < a : c x n L s t / > < a : r e c t   b = " b "   l = " 0 "   r = " r "   t = " 0 " / > < a : p a t h L s t > < a : p a t h   h = " 2 4 2 7 0 2 7 "   w = " 1 4 0 2 6 5 5 " > < a : m o v e T o > < a : p t   x = " 0 "   y = " 2 4 2 7 0 2 7 " / > < / a : m o v e T o > < a : l n T o > < a : p t   x = " 1 3 6 4 0 2 2 "   y = " 0 " / > < / a : l n T o > < a : l n T o > < a : p t   x = " 1 4 0 2 6 5 5 "   y = " 4 5 8 5 4 " / > < / a : l n T o > < a : c l o s e / > < / a : p a t h > < / a : p a t h L s t > < / a : c u s t G e o m > < a : g r a d F i l l   r o t W i t h S h a p e = " 1 " > < a : g s L s t > < a : g s   p o s = " 0 " > < a : s c h e m e C l r   v a l = " a c c e n t 2 " > < a : a l p h a   v a l = " 0 " / > < a : l u m M o d   v a l = " 7 5 0 0 0 " / > < / a : s c h e m e C l r > < / a : g s > < a : g s   p o s = " 1 0 0 0 0 0 " > < a : s c h e m e C l r   v a l = " a c c e n t 2 " > < a : l u m M o d   v a l = " 7 5 0 0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4 F 6 4 4 E F 8 - 8 2 C 9 - 4 D F F - 8 9 E A - D B 4 4 1 F E 4 E C 6 2 } " > < a 1 6 : c r e a t i o n I d   x m l n s : a 1 6 = " h t t p : / / s c h e m a s . m i c r o s o f t . c o m / o f f i c e / d r a w i n g / 2 0 1 0 / m a i n "   i d = " { E C 2 9 8 1 8 7 - 6 A 3 1 - 4 1 4 8 - 9 4 2 3 - 7 6 7 D 8 5 D 1 E A 4 6 } " / > < / a : e x t > < / a : e x t L s t > < / p : c N v P r > < p : c N v S p P r / > < p : n v P r / > < / p : n v S p P r > < p : s p P r > < a : x f r m   f l i p H = " f a l s e "   f l i p V = " f a l s e "   r o t = " 0 " > < a : o f f   x = " 4 7 9 1 4 2 5 "   y = " 1 3 4 4 8 2 2 " / > < a : e x t   c x = " 1 3 0 8 9 9 5 "   c y = " 9 8 1 7 4 6 " / > < / a : x f r m > < a : c u s t G e o m > < a : a v L s t / > < a : g d L s t / > < a : a h L s t / > < a : c x n L s t / > < a : r e c t   b = " b "   l = " 0 "   r = " r "   t = " 0 " / > < a : p a t h L s t > < a : p a t h   h = " 1 5 7 4 5 8 9 "   w = " 2 2 1 0 1 1 6 " > < a : m o v e T o > < a : p t   x = " 0 "   y = " 0 " / > < / a : m o v e T o > < a : l n T o > < a : p t   x = " 2 2 1 0 1 1 6 "   y = " 2 8 4 5 6 " / > < / a : l n T o > < a : l n T o > < a : p t   x = " 8 1 5 7 5 1 "   y = " 1 5 7 4 5 8 9 " / > < / a : l n T o > < a : c l o s e / > < / a : p a t h > < / a : p a t h L s t > < / a : c u s t G e o m > < a : g r a d F i l l   r o t W i t h S h a p e = " 1 " > < a : g s L s t > < a : g s   p o s = " 0 " > < a : s c h e m e C l r   v a l = " t x 2 " > < a : a l p h a   v a l = " 4 5 0 0 0 " / > < a : l u m M o d   v a l = " 7 5 0 0 0 " / > < a : l u m O f f   v a l = " 2 5 0 0 0 " / > < / a : s c h e m e C l r > < / a : g s > < a : g s   p o s = " 6 4 7 5 8 " > < a : s c h e m e C l r   v a l = " t x 2 " > < a : a l p h a   v a l = " 0 " / > < a : l u m M o d   v a l = " 7 5 0 0 0 " / > < a : l u m O f f   v a l = " 2 5 0 0 0 " / > < / a : s c h e m e C l r > < / a : g s > < / a : g s L s t > < a : l i n   a n g = " 1 3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3 "   n a m e = " " > < a : e x t L s t > < a : e x t   u r i = " { 3 E E C B 3 2 6 - 9 2 6 3 - 4 B 6 A - 8 3 3 3 - C 7 5 3 5 C 7 3 B 9 6 F } " > < a 1 6 : c r e a t i o n I d   x m l n s : a 1 6 = " h t t p : / / s c h e m a s . m i c r o s o f t . c o m / o f f i c e / d r a w i n g / 2 0 1 0 / m a i n "   i d = " { 1 6 8 2 3 4 2 1 - E 5 F F - 4 4 5 B - B F 3 F - 6 E 1 3 7 C 9 1 E 4 9 8 } " / > < / a : e x t > < / a : e x t L s t > < / p : c N v P r > < p : c N v S p P r / > < p : n v P r / > < / p : n v S p P r > < p : s p P r > < a : x f r m   f l i p H = " f a l s e "   f l i p V = " f a l s e "   r o t = " 0 " > < a : o f f   x = " 4 8 7 9 9 4 1 "   y = " 1 7 8 3 2 0 9 " / > < a : e x t   c x = " 3 2 8 0 7 9 "   c y = " 2 5 7 3 7 2 " / > < / a : x f r m > < a : c u s t G e o m > < a : a v L s t / > < a : g d L s t / > < a : a h L s t / > < a : c x n L s t / > < a : r e c t   b = " b "   l = " 0 "   r = " r "   t = " 0 " / > < a : p a t h L s t > < a : p a t h   h = " 1 5 7 4 5 8 9 "   w = " 2 2 1 0 1 1 6 " > < a : m o v e T o > < a : p t   x = " 0 "   y = " 0 " / > < / a : m o v e T o > < a : l n T o > < a : p t   x = " 2 2 1 0 1 1 6 "   y = " 2 8 4 5 6 " / > < / a : l n T o > < a : l n T o > < a : p t   x = " 8 1 5 7 5 1 "   y = " 1 5 7 4 5 8 9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4 "   n a m e = " T i t l e   1 " > < a : e x t L s t > < a : e x t   u r i = " { A C 4 3 C 3 F C - F D 6 2 - 4 3 4 E - B C C 4 - B 8 D 9 F D 9 1 3 2 F F } " > < a 1 6 : c r e a t i o n I d   x m l n s : a 1 6 = " h t t p : / / s c h e m a s . m i c r o s o f t . c o m / o f f i c e / d r a w i n g / 2 0 1 0 / m a i n "   i d = " { 8 1 C 9 4 6 0 4 - B D B F - 4 6 E 1 - 8 D 0 E - D F 7 E 7 7 9 6 3 8 9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> < a : d e f R P r   d i r t y = " 0 "   l a n g = " e n - U S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2 5 "   n a m e = " P i c t u r e   P l a c e h o l d e r   2 " > < a : e x t L s t > < a : e x t   u r i = " { C D 3 C 5 2 9 8 - F 5 9 C - 4 C 4 1 - A 8 D 4 - B 8 E 6 0 1 8 E 0 B 0 2 } " > < a 1 6 : c r e a t i o n I d   x m l n s : a 1 6 = " h t t p : / / s c h e m a s . m i c r o s o f t . c o m / o f f i c e / d r a w i n g / 2 0 1 0 / m a i n "   i d = " { 4 6 F E 5 C 4 B - A E 9 9 - 4 3 2 6 - B 0 7 F - 3 E 0 A 5 3 B B C 0 B F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5 0 2 7 3 0 2 "   y = " 1 3 5 2 5 5 0 " / > < a : e x t   c x = " 3 2 4 3 9 3 4 "   c y = " 2 9 6 4 8 2 4 " / > < / a : x f r m > < a : c u s t G e o m > < a : a v L s t / > < a : g d L s t / > < a : a h L s t / > < a : c x n L s t / > < a : r e c t   b = " b "   l = " 0 "   r = " r "   t = " 0 " / > < a : p a t h L s t > < a : p a t h   h = " 2 9 6 4 8 2 4 "   w = " 3 2 4 3 9 3 5 " > < a : m o v e T o > < a : p t   x = " 0 "   y = " 0 " / > < / a : m o v e T o > < a : l n T o > < a : p t   x = " 3 2 4 3 9 3 5 "   y = " 1 4 3 0 4 5 0 " / > < / a : l n T o > < a : l n T o > < a : p t   x = " 8 6 5 5 "   y = " 2 9 6 4 8 2 4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2 6 "   n a m e = " T e x t   P l a c e h o l d e r   3 " > < a : e x t L s t > < a : e x t   u r i = " { 2 7 6 D 7 2 A 5 - 7 0 9 8 - 4 C 7 8 - 8 C 7 D - E 8 A 2 5 2 6 3 E A D 9 } " > < a 1 6 : c r e a t i o n I d   x m l n s : a 1 6 = " h t t p : / / s c h e m a s . m i c r o s o f t . c o m / o f f i c e / d r a w i n g / 2 0 1 0 / m a i n "   i d = " { F B 9 9 E A F F - 9 3 2 9 - 4 0 E 1 - A 9 6 9 - 0 2 C 9 C 5 7 1 C 9 5 D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8 8 5 8 2 5 "   y = " 1 2 9 1 3 2 9 " / > < a : e x t   c x = " 3 5 9 8 1 7 1 "   c y = " 2 9 5 2 7 5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> < a : s o l i d F i l l > < a : s c h e m e C l r   v a l = " b g 1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2 7 "   n a m e = " S l i d e   N u m b e r   P l a c e h o l d e r   4 " > < a : e x t L s t > < a : e x t   u r i = " { F C F 3 9 0 B 1 - D 1 4 1 - 4 4 9 0 - B 1 F 9 - 6 3 1 C A 7 6 1 9 D 0 8 } " > < a 1 6 : c r e a t i o n I d   x m l n s : a 1 6 = " h t t p : / / s c h e m a s . m i c r o s o f t . c o m / o f f i c e / d r a w i n g / 2 0 1 0 / m a i n "   i d = " { B 3 1 0 A 7 3 4 - 6 5 D 4 - 4 D D D - 8 0 C D - F 0 A E 5 C 5 8 C 5 E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2 8 "   n a m e = " F o o t e r   P l a c e h o l d e r   3 " > < a : e x t L s t > < a : e x t   u r i = " { 7 7 A 9 6 7 3 4 - 1 C 9 F - 4 A 5 4 - A 0 A 2 - 0 8 8 4 D D 6 8 A 0 4 9 } " > < a 1 6 : c r e a t i o n I d   x m l n s : a 1 6 = " h t t p : / / s c h e m a s . m i c r o s o f t . c o m / o f f i c e / d r a w i n g / 2 0 1 0 / m a i n "   i d = " { 8 3 6 0 7 5 9 F - A 1 1 4 - 4 F E C - A 6 6 A - 7 7 1 F A 2 9 B 3 0 C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9 "   n a m e = " D a t e   P l a c e h o l d e r   1 " > < a : e x t L s t > < a : e x t   u r i = " { 0 9 1 5 2 0 9 6 - B 0 7 2 - 4 4 1 5 - A 4 E 1 - 9 F 2 3 5 8 F 8 0 1 0 8 } " > < a 1 6 : c r e a t i o n I d   x m l n s : a 1 6 = " h t t p : / / s c h e m a s . m i c r o s o f t . c o m / o f f i c e / d r a w i n g / 2 0 1 0 / m a i n "   i d = " { A 6 F 8 5 E C 2 - 5 3 E 5 - 4 F F C - 9 D F 9 - 8 2 8 D 0 7 F 7 4 3 6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1 5 3 A C 9 C 6 - E 2 2 B - 4 3 0 E - 8 B 1 2 - 6 2 3 3 7 7 A 4 7 A 9 C } " > < p 1 4 : c r e a t i o n I d   x m l n s : p 1 4 = " h t t p : / / s c h e m a s . m i c r o s o f t . c o m / o f f i c e / p o w e r p o i n t / 2 0 1 0 / m a i n "   v a l = " 1 6 1 0 5 7 6 0 1 8 5 5 9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R e l a t i o n s h i p   I d = " r I d 1 3 "   T a r g e t = " . . / t a g s / t a g 1 . x m l "   T y p e = " h t t p : / / s c h e m a s . o p e n x m l f o r m a t s . o r g / o f f i c e D o c u m e n t / 2 0 0 6 / r e l a t i o n s h i p s / t a g s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p a t t F i l l   p r s t = " p c t 5 " > < a : f g C l r > < a : s c h e m e C l r   v a l = " b g 2 " / > < / a : f g C l r > < a : b g C l r > < a : s c h e m e C l r   v a l = " b g 1 " / > < / a : b g C l r > < / a : p a t t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P l a c e h o l d e r   1 " > < a : e x t L s t > < a : e x t   u r i = " { C F B 9 3 B 8 9 - C 5 4 F - 4 E C 6 - 9 A 0 B - 3 C 0 4 3 0 B 1 D 8 2 A } " > < a 1 6 : c r e a t i o n I d   x m l n s : a 1 6 = " h t t p : / / s c h e m a s . m i c r o s o f t . c o m / o f f i c e / d r a w i n g / 2 0 1 0 / m a i n "   i d = " { 8 F B 2 3 0 0 6 - 6 7 6 E - 4 D 1 F - 8 6 E 9 - 5 9 B 6 8 0 C A C 7 6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8 5 8 2 5 "   y = " 1 9 6 6 4 5 " / > < a : e x t   c x = " 7 3 8 1 8 7 4 "   c y = " 9 9 9 6 1 2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3 "   n a m e = " T e x t   P l a c e h o l d e r   2 " > < a : e x t L s t > < a : e x t   u r i = " { 7 9 F 9 6 4 D 9 - 9 7 7 C - 4 C A E - 8 E E 4 - 0 E 1 3 B 1 6 3 B 4 1 6 } " > < a 1 6 : c r e a t i o n I d   x m l n s : a 1 6 = " h t t p : / / s c h e m a s . m i c r o s o f t . c o m / o f f i c e / d r a w i n g / 2 0 1 0 / m a i n "   i d = " { 0 3 F D D D 1 1 - F 3 3 8 - 4 E 6 E - 8 8 2 E - C 4 F C F 3 A 1 6 5 C 0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8 5 8 2 5 "   y = " 1 4 0 8 5 9 3 " / > < a : e x t   c x = " 7 3 8 1 8 7 4 "   c y = " 3 0 8 4 2 0 6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" > < a : e x t L s t > < a : e x t   u r i = " { E 4 D 6 9 D 5 4 - F 1 1 4 - 4 3 9 E - 8 E C 7 - 4 F B 6 D A 8 E 2 4 9 7 } " > < a 1 6 : c r e a t i o n I d   x m l n s : a 1 6 = " h t t p : / / s c h e m a s . m i c r o s o f t . c o m / o f f i c e / d r a w i n g / 2 0 1 0 / m a i n "   i d = " { F B 6 E 9 5 1 9 - 7 E 3 7 - 4 6 C C - B D 5 E - C F 9 6 8 5 F D 6 9 3 7 } " / > < / a : e x t > < / a : e x t L s t > < / p : c N v P r > < p : c N v S p P r / > < p : n v P r / > < / p : n v S p P r > < p : s p P r > < a : x f r m   f l i p H = " f a l s e "   f l i p V = " f a l s e "   r o t = " 0 " > < a : o f f   x = " 4 3 9 1 7 7 5 "   y = " - 3 3 1 9 9 " / > < a : e x t   c x = " 4 7 5 2 2 2 4 "   c y = " 3 0 1 6 3 8 2 " / > < / a : x f r m > < a : c u s t G e o m > < a : a v L s t / > < a : g d L s t / > < a : a h L s t / > < a : c x n L s t / > < a : r e c t   b = " b "   l = " 0 "   r = " r "   t = " 0 " / > < a : p a t h L s t > < a : p a t h   h = " 3 0 1 6 3 8 2 "   w = " 4 7 5 2 2 2 4 " > < a : m o v e T o > < a : p t   x = " 2 8 4 5 6 4 3 "   y = " 0 " / > < / a : m o v e T o > < a : l n T o > < a : p t   x = " 4 7 5 2 2 2 5 "   y = " 1 4 1 6 1 " / > < / a : l n T o > < a : l n T o > < a : p t   x = " 0 "   y = " 3 0 1 6 3 8 2 " / > < / a : l n T o > < a : c l o s e / > < / a : p a t h > < / a : p a t h L s t > < / a : c u s t G e o m > < a : g r a d F i l l   r o t W i t h S h a p e = " 1 " > < a : g s L s t > < a : g s   p o s = " 1 0 0 0 0 0 " > < a : s c h e m e C l r   v a l = " a c c e n t 4 " > < a : a l p h a   v a l = " 1 6 0 0 0 " / > < a : l u m M o d   v a l = " 2 0 0 0 0 " / > < a : l u m O f f   v a l = " 8 0 0 0 0 " / > < / a : s c h e m e C l r > < / a : g s > < a : g s   p o s = " 0 " > < a : s c h e m e C l r   v a l = " b g 1 " > < a : a l p h a   v a l = "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4 3 8 6 1 9 E E - F C 7 7 - 4 0 A 9 - 9 D A 7 - 8 A 6 3 A 8 1 3 B 7 2 3 } " > < a 1 6 : c r e a t i o n I d   x m l n s : a 1 6 = " h t t p : / / s c h e m a s . m i c r o s o f t . c o m / o f f i c e / d r a w i n g / 2 0 1 0 / m a i n "   i d = " { E 0 5 A F F 5 C - 7 2 B 6 - 4 4 3 3 - B 6 E B - 5 D B 0 0 0 D 1 A 5 7 1 } " / > < / a : e x t > < / a : e x t L s t > < / p : c N v P r > < p : c N v S p P r / > < p : n v P r / > < / p : n v S p P r > < p : s p P r > < a : x f r m   f l i p H = " f a l s e "   f l i p V = " f a l s e " > < a : o f f   x = " 6 2 4 9 2 7 9 "   y = " 0 " / > < a : e x t   c x = " 2 7 3 2 0 4 4 "   c y = " 2 2 2 9 0 8 7 " / > < / a : x f r m > < a : c u s t G e o m > < a : a v L s t / > < a : g d L s t / > < a : a h L s t / > < a : c x n L s t / > < a : r e c t   b = " b "   l = " 0 "   r = " r "   t = " 0 " / > < a : p a t h L s t > < a : p a t h   h = " 2 2 2 9 0 8 7 "   w = " 2 7 3 2 0 4 5 " > < a : m o v e T o > < a : p t   x = " 0 "   y = " 7 9 0 " / > < / a : m o v e T o > < a : l n T o > < a : p t   x = " 1 1 6 6 9 4 1 "   y = " 0 " / > < / a : l n T o > < a : l n T o > < a : p t   x = " 2 7 3 2 0 4 5 "   y = " 2 2 2 9 0 8 7 " / > < / a : l n T o > < a : c l o s e / > < / a : p a t h > < / a : p a t h L s t > < / a : c u s t G e o m > < a : g r a d F i l l   r o t W i t h S h a p e = " 1 " > < a : g s L s t > < a : g s   p o s = " 1 0 0 0 0 0 " > < a : s c h e m e C l r   v a l = " a c c e n t 4 " > < a : a l p h a   v a l = " 2 2 0 0 0 " / > < a : l u m M o d   v a l = " 2 0 0 0 0 " / > < a : l u m O f f   v a l = " 8 0 0 0 0 " / > < / a : s c h e m e C l r > < / a : g s > < a : g s   p o s = " 0 " > < a : s c h e m e C l r   v a l = " b g 1 " > < a : a l p h a   v a l = "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8 C F C 3 5 1 D - A 6 1 B - 4 D 2 9 - 9 B 0 1 - 7 C 8 8 0 5 8 B D 6 0 5 } " > < a 1 6 : c r e a t i o n I d   x m l n s : a 1 6 = " h t t p : / / s c h e m a s . m i c r o s o f t . c o m / o f f i c e / d r a w i n g / 2 0 1 0 / m a i n "   i d = " { F 9 C A 3 C 5 B - A B 9 C - 4 9 A D - B 9 7 C - C A D A 5 0 4 4 1 B 0 1 } " / > < / a : e x t > < / a : e x t L s t > < / p : c N v P r > < p : c N v S p P r / > < p : n v P r / > < / p : n v S p P r > < p : s p P r > < a : x f r m   f l i p H = " f a l s e "   f l i p V = " f a l s e "   r o t = " 1 0 8 0 0 0 0 0 " > < a : o f f   x = " - 7 5 1 7 "   y = " - 6 2 8 7 " / > < a : e x t   c x = " 1 2 0 8 2 1 0 "   c y = " 8 1 5 3 2 3 " / > < / a : x f r m > < a : c u s t G e o m > < a : a v L s t / > < a : g d L s t / > < a : a h L s t / > < a : c x n L s t / > < a : r e c t   b = " b "   l = " 0 "   r = " r "   t = " 0 " / > < a : p a t h L s t > < a : p a t h   h = " 2 0 3 6 1 8 1 "   w = " 3 0 1 2 4 4 5 " > < a : m o v e T o > < a : p t   x = " 2 0 9 3 4 0 7 "   y = " 1 4 0 2 5 8 2 " / > < / a : m o v e T o > < a : l n T o > < a : p t   x = " 3 0 0 4 0 3 8 "   y = " 0 " / > < / a : l n T o > < a : l n T o > < a : p t   x = " 3 0 1 2 4 4 5 "   y = " 2 0 3 6 1 8 1 " / > < / a : l n T o > < a : l n T o > < a : p t   x = " 0 "   y = " 2 0 2 0 1 3 7 " / > < / a : l n T o > < a : c l o s e / > < / a : p a t h > < / a : p a t h L s t > < / a : c u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5 0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0 A F B D C E C - E 9 F 3 - 4 0 D 3 - 9 9 D E - 7 3 8 4 5 3 A E 1 C 4 C } " > < a 1 6 : c r e a t i o n I d   x m l n s : a 1 6 = " h t t p : / / s c h e m a s . m i c r o s o f t . c o m / o f f i c e / d r a w i n g / 2 0 1 0 / m a i n "   i d = " { 8 4 0 1 7 9 7 5 - 4 F 0 9 - 4 1 9 A - 8 E 5 8 - C 4 D 8 0 1 F 7 A 2 A 0 } " / > < / a : e x t > < / a : e x t L s t > < / p : c N v P r > < p : c N v S p P r / > < p : n v P r / > < / p : n v S p P r > < p : s p P r > < a : x f r m   f l i p H = " f a l s e "   f l i p V = " f a l s e "   r o t = " 1 0 8 0 0 0 0 0 " > < a : o f f   x = " 3 8 8 1 "   y = " - 1 0 4 6 7 " / > < a : e x t   c x = " 6 9 4 0 1 1 "   c y = " 2 5 7 5 4 8 " / > < / a : x f r m > < a : c u s t G e o m > < a : a v L s t / > < a : g d L s t / > < a : a h L s t / > < a : c x n L s t / > < a : r e c t   b = " b "   l = " 0 "   r = " r "   t = " 0 " / > < a : p a t h L s t > < a : p a t h   h = " 3 5 2 2 5 1 "   w = " 9 4 9 2 0 5 " > < a : m o v e T o > < a : p t   x = " 4 6 0 1 4 1 "   y = " 0 " / > < / a : m o v e T o > < a : l n T o > < a : p t   x = " 9 4 9 2 0 5 "   y = " 3 3 1 3 1 7 " / > < / a : l n T o > < a : l n T o > < a : p t   x = " 6 5 6 1 2 8 "   y = " 3 5 2 2 5 1 " / > < / a : l n T o > < a : l n T o > < a : p t   x = " 0 "   y = " 3 4 3 8 4 2 " / > < / a : l n T o > < a : c l o s e / > < / a : p a t h > < / a : p a t h L s t > < / a : c u s t G e o m > < a : g r a d F i l l   r o t W i t h S h a p e = " 1 " > < a : g s L s t > < a : g s   p o s = " 1 0 0 0 0 0 " > < a : s c h e m e C l r   v a l = " a c c e n t 3 " > < a : a l p h a   v a l = " 8 7 0 0 0 " / > < / a : s c h e m e C l r > < / a : g s > < a : g s   p o s = " 0 " > < a : s c h e m e C l r   v a l = " a c c e n t 3 " > < a : a l p h a   v a l = " 0 " / > < a : l u m M o d   v a l = " 7 5 0 0 0 " / > < / a : s c h e m e C l r > < / a : g s > < / a : g s L s t > < a : l i n   a n g = " 9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0 E 5 E 8 F B D - 3 E 6 D - 4 3 C A - 9 B 3 4 - 1 2 0 2 2 0 F 5 2 C A 0 } " > < a 1 6 : c r e a t i o n I d   x m l n s : a 1 6 = " h t t p : / / s c h e m a s . m i c r o s o f t . c o m / o f f i c e / d r a w i n g / 2 0 1 0 / m a i n "   i d = " { F 6 D 6 7 3 A 6 - F F 3 E - 4 4 8 1 - 8 C 6 6 - A E 2 3 6 D 2 D 7 6 D 7 } " / > < / a : e x t > < / a : e x t L s t > < / p : c N v P r > < p : c N v S p P r / > < p : n v P r / > < / p : n v S p P r > < p : s p P r > < a : x f r m   f l i p H = " f a l s e "   f l i p V = " f a l s e "   r o t = " 1 0 8 0 0 0 0 0 " > < a : o f f   x = " - 8 2 4 5 "   y = " - 6 2 1 " / > < a : e x t   c x = " 1 2 1 6 3 3 2 "   c y = " 8 1 7 0 5 0 " / > < / a : x f r m > < a : c u s t G e o m > < a : a v L s t / > < a : g d L s t / > < a : a h L s t / > < a : c x n L s t / > < a : r e c t   b = " b "   l = " 0 "   r = " r "   t = " 0 " / > < a : p a t h L s t > < a : p a t h   h = " 1 5 9 7 1 7 7 "   w = " 2 3 7 7 6 9 9 " > < a : m o v e T o > < a : p t   x = " 1 6 0 5 7 3 5 "   y = " 1 0 3 5 8 2 5 " / > < / a : m o v e T o > < a : l n T o > < a : p t   x = " 2 3 7 7 6 9 9 "   y = " 0 " / > < / a : l n T o > < a : l n T o > < a : p t   x = " 1 6 5 8 9 8 5 "   y = " 1 1 1 5 5 5 3 " / > < / a : l n T o > < a : l n T o > < a : p t   x = " 0 "   y = " 1 5 9 7 1 7 7 " / > < / a : l n T o > < a : c l o s e / > < / a : p a t h > < / a : p a t h L s t > < / a : c u s t G e o m > < a : s o l i d F i l l > < a : s c h e m e C l r   v a l = " a c c e n t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7 D 0 5 1 E 5 D - 9 0 A 3 - 4 9 C 4 - 8 9 7 2 - A D 6 8 5 B F 0 D B 1 6 } " > < a 1 6 : c r e a t i o n I d   x m l n s : a 1 6 = " h t t p : / / s c h e m a s . m i c r o s o f t . c o m / o f f i c e / d r a w i n g / 2 0 1 0 / m a i n "   i d = " { 7 B 9 8 1 3 E 4 - 8 3 D D - 4 3 F 0 - B 0 9 C - F 4 5 2 C 9 C 5 D 4 0 3 } " / > < / a : e x t > < / a : e x t L s t > < / p : c N v P r > < p : c N v S p P r / > < p : n v P r / > < / p : n v S p P r > < p : s p P r > < a : x f r m   f l i p H = " f a l s e "   f l i p V = " f a l s e "   r o t = " 1 0 8 0 0 0 0 0 " > < a : o f f   x = " - 2 9 4 1 8 "   y = " - 1 9 3 6 7 " / > < a : e x t   c x = " 1 8 4 1 1 4 5 "   c y = " 8 7 4 2 4 7 " / > < / a : x f r m > < a : c u s t G e o m > < a : a v L s t / > < a : g d L s t / > < a : a h L s t / > < a : c x n L s t / > < a : r e c t   b = " b "   l = " 0 "   r = " r "   t = " 0 " / > < a : p a t h L s t > < a : p a t h   h = " 8 7 4 2 4 8 "   w = " 1 8 4 1 1 4 5 " > < a : m o v e T o > < a : p t   x = " 1 2 4 7 5 0 2 "   y = " 4 2 5 9 6 1 " / > < / a : m o v e T o > < a : l n T o > < a : p t   x = " 1 8 4 1 1 4 5 "   y = " 0 " / > < / a : l n T o > < a : l n T o > < a : p t   x = " 1 4 4 0 7 9 3 "   y = " 5 5 5 9 0 4 " / > < / a : l n T o > < a : l n T o > < a : p t   x = " 5 5 5 5 8 5 "   y = " 8 6 8 4 2 1 " / > < / a : l n T o > < a : l n T o > < a : p t   x = " 0 "   y = " 8 7 4 2 4 8 " / > < / a : l n T o > < a : l n T o > < a : p t   x = " 9 2 4 1 7 9 "   y = " 3 2 8 0 3 9 " / > < / a : l n T o > < a : c l o s e / > < / a : p a t h > < / a : p a t h L s t > < / a : c u s t G e o m > < a : g r a d F i l l   r o t W i t h S h a p e = " 1 " > < a : g s L s t > < a : g s   p o s = " 1 4 9 7 8 " > < a : s c h e m e C l r   v a l = " a c c e n t 2 " > < a : a l p h a   v a l = " 5 0 0 0 " / > < a : l u m M o d   v a l = " 7 5 0 0 0 " / > < / a : s c h e m e C l r > < / a : g s > < a : g s   p o s = " 9 0 7 4 9 " > < a : s c h e m e C l r   v a l = " b g 2 " > < a : a l p h a   v a l = " 4 3 0 0 0 " / > < / a : s c h e m e C l r > < / a : g s > < / a : g s L s t > < a : l i n   a n g = " 1 4 8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5 C 1 4 D 8 6 D - B 6 9 9 - 4 6 D F - B C A C - 3 E 4 F 3 1 A 9 6 E 5 4 } " > < a 1 6 : c r e a t i o n I d   x m l n s : a 1 6 = " h t t p : / / s c h e m a s . m i c r o s o f t . c o m / o f f i c e / d r a w i n g / 2 0 1 0 / m a i n "   i d = " { 9 6 6 7 D A E 0 - 2 9 1 3 - 4 E 9 E - 9 2 C 4 - 2 0 A 6 8 0 D 7 3 4 D F } " / > < / a : e x t > < / a : e x t L s t > < / p : c N v P r > < p : c N v S p P r / > < p : n v P r / > < / p : n v S p P r > < p : s p P r > < a : x f r m   f l i p H = " f a l s e "   f l i p V = " f a l s e "   r o t = " 1 0 8 0 0 0 0 0 " > < a : o f f   x = " 8 9 2 8 3 1 "   y = " 3 3 7 0 1 " / > < a : e x t   c x = " 6 7 3 1 4 8 "   c y = " 4 8 3 9 1 2 " / > < / a : x f r m > < a : c u s t G e o m > < a : a v L s t / > < a : g d L s t / > < a : a h L s t / > < a : c x n L s t / > < a : r e c t   b = " b "   l = " 0 "   r = " r "   t = " 0 " / > < a : p a t h L s t > < a : p a t h   h = " 4 8 3 9 1 3 "   w = " 6 7 3 1 4 9 " > < a : m o v e T o > < a : p t   x = " 0 "   y = " 3 7 7 0 0 0 " / > < / a : m o v e T o > < a : l n T o > < a : p t   x = " 3 9 8 6 0 4 "   y = " 4 8 3 9 1 3 " / > < / a : l n T o > < a : l n T o > < a : p t   x = " 6 1 2 8 5 0 "   y = " 4 2 9 2 5 4 " / > < / a : l n T o > < a : l n T o > < a : p t   x = " 6 7 3 1 4 9 "   y = " 0 " / > < / a : l n T o > < a : l n T o > < a : p t   x = " 3 4 9 8 2 5 "   y = " 1 8 6 0 5 2 " / > < / a : l n T o > < a : c l o s e / > < / a : p a t h > < / a : p a t h L s t > < / a : c u s t G e o m > < a : g r a d F i l l   r o t W i t h S h a p e = " 1 " > < a : g s L s t > < a : g s   p o s = " 1 4 9 7 8 " > < a : s r g b C l r   v a l = " c 6 2 6 5 e " > < a : a l p h a   v a l = " 2 2 0 0 0 " / > < / a : s r g b C l r > < / a : g s > < a : g s   p o s = " 9 0 7 4 9 " > < a : s r g b C l r   v a l = " b d 3 b 7 0 " > < a : a l p h a   v a l = " 0 " / > < / a : s r g b C l r > < / a : g s > < / a : g s L s t > < a : l i n   a n g = " 7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3 3 B 8 4 A E 5 - 6 5 B A - 4 6 E 7 - 9 C E D - 6 1 E D A 0 A 7 1 C D C } " > < a 1 6 : c r e a t i o n I d   x m l n s : a 1 6 = " h t t p : / / s c h e m a s . m i c r o s o f t . c o m / o f f i c e / d r a w i n g / 2 0 1 0 / m a i n "   i d = " { B C 2 8 9 7 2 8 - 3 7 8 0 - 4 D 4 2 - A 4 8 B - 4 2 3 C D 0 A 4 D 2 4 A } " / > < / a : e x t > < / a : e x t L s t > < / p : c N v P r > < p : c N v S p P r / > < p : n v P r / > < / p : n v S p P r > < p : s p P r > < a : x f r m   f l i p H = " f a l s e "   f l i p V = " f a l s e "   r o t = " 1 0 8 0 0 0 0 0 " > < a : o f f   x = " 3 9 1 7 6 8 "   y = " 9 0 4 4 9 " / > < a : e x t   c x = " 5 7 2 3 2 8 "   c y = " 4 3 7 1 3 9 " / > < / a : x f r m > < a : c u s t G e o m > < a : a v L s t / > < a : g d L s t / > < a : a h L s t / > < a : c x n L s t / > < a : r e c t   b = " b "   l = " 0 "   r = " r "   t = " 0 " / > < a : p a t h L s t > < a : p a t h   h = " 4 3 7 1 3 9 "   w = " 5 7 2 3 2 8 " > < a : m o v e T o > < a : p t   x = " 6 8 2 4 1 "   y = " 0 " / > < / a : m o v e T o > < a : l n T o > < a : p t   x = " 0 "   y = " 4 3 7 1 3 9 " / > < / a : l n T o > < a : c u b i c B e z T o > < a : p t   x = " 1 6 4 3 1 2 "   y = " 3 8 6 5 4 6 " / > < a : p t   x = " 4 1 8 6 1 7 "   y = " 2 9 3 4 9 9 " / > < a : p t   x = " 5 7 2 3 2 8 "   y = " 2 3 9 6 4 2 " / > < / a : c u b i c B e z T o > < a : l n T o > < a : p t   x = " 4 0 8 0 1 7 "   y = " 1 0 2 8 1 8 " / > < / a : l n T o > < a : c l o s e / > < / a : p a t h > < / a : p a t h L s t > < / a : c u s t G e o m > < a : g r a d F i l l   r o t W i t h S h a p e = " 1 " > < a : g s L s t > < a : g s   p o s = " 1 4 9 7 8 " > < a : s c h e m e C l r   v a l = " a c c e n t 2 " > < a : a l p h a   v a l = " 3 0 0 0 0 " / > < a : l u m M o d   v a l = " 7 5 0 0 0 " / > < / a : s c h e m e C l r > < / a : g s > < a : g s   p o s = " 7 3 1 2 8 " > < a : s c h e m e C l r   v a l = " a c c e n t 2 " > < a : a l p h a   v a l = " 1 3 0 0 0 " / > < a : l u m M o d   v a l = " 5 0 0 0 0 " / > < / a : s c h e m e C l r > < / a : g s > < / a : g s L s t > < a : l i n   a n g = " 4 5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6 D F 4 A 2 A 2 - E B 2 7 - 4 8 B 9 - 9 3 0 1 - 8 4 2 6 0 A B 3 E F 5 4 } " > < a 1 6 : c r e a t i o n I d   x m l n s : a 1 6 = " h t t p : / / s c h e m a s . m i c r o s o f t . c o m / o f f i c e / d r a w i n g / 2 0 1 0 / m a i n "   i d = " { A 7 0 5 7 6 A C - F A E 7 - 4 6 A 9 - 9 F E 0 - 3 C 5 5 C F C 0 0 5 A 6 } " / > < / a : e x t > < / a : e x t L s t > < / p : c N v P r > < p : c N v S p P r / > < p : n v P r / > < / p : n v S p P r > < p : s p P r > < a : x f r m   f l i p H = " f a l s e "   f l i p V = " f a l s e "   r o t = " 0 " > < a : o f f   x = " 6 7 8 3 1 0 8 "   y = " 3 5 6 2 7 7 8 " / > < a : e x t   c x = " 2 3 6 1 8 2 1 "   c y = " 1 5 9 3 8 0 0 " / > < / a : x f r m > < a : c u s t G e o m > < a : a v L s t / > < a : g d L s t / > < a : a h L s t / > < a : c x n L s t / > < a : r e c t   b = " b "   l = " 0 "   r = " r "   t = " 0 " / > < a : p a t h L s t > < a : p a t h   h = " 2 0 3 6 1 8 1 "   w = " 3 0 1 2 4 4 5 " > < a : m o v e T o > < a : p t   x = " 2 0 9 3 4 0 7 "   y = " 1 4 0 2 5 8 2 " / > < / a : m o v e T o > < a : l n T o > < a : p t   x = " 3 0 0 4 0 3 8 "   y = " 0 " / > < / a : l n T o > < a : l n T o > < a : p t   x = " 3 0 1 2 4 4 5 "   y = " 2 0 3 6 1 8 1 " / > < / a : l n T o > < a : l n T o > < a : p t   x = " 0 "   y = " 2 0 2 0 1 3 7 " / > < / a : l n T o > < a : c l o s e / > < / a : p a t h > < / a : p a t h L s t > < / a : c u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7 5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6 A F 2 B 5 2 F - 0 1 9 4 - 4 6 B 0 - 8 B A A - 6 0 B F 2 0 6 0 6 4 8 5 } " > < a 1 6 : c r e a t i o n I d   x m l n s : a 1 6 = " h t t p : / / s c h e m a s . m i c r o s o f t . c o m / o f f i c e / d r a w i n g / 2 0 1 0 / m a i n "   i d = " { D 9 8 6 A 9 1 3 - 6 2 6 9 - 4 5 4 A - 9 F 2 5 - E D C 0 9 8 7 C 1 1 2 4 } " / > < / a : e x t > < / a : e x t L s t > < / p : c N v P r > < p : c N v S p P r / > < p : n v P r / > < / p : n v S p P r > < p : s p P r > < a : x f r m   f l i p H = " f a l s e "   f l i p V = " f a l s e "   r o t = " 0 " > < a : o f f   x = " 7 7 6 5 9 8 6 "   y = " 4 6 6 1 2 8 9 " / > < a : e x t   c x = " 1 3 8 1 0 1 6 "   c y = " 4 9 8 0 1 5 " / > < / a : x f r m > < a : c u s t G e o m > < a : a v L s t / > < a : g d L s t / > < a : a h L s t / > < a : c x n L s t / > < a : r e c t   b = " b "   l = " 0 "   r = " r "   t = " 0 " / > < a : p a t h L s t > < a : p a t h   h = " 4 9 8 0 1 6 "   w = " 1 3 8 1 0 1 6 " > < a : m o v e T o > < a : p t   x = " 6 5 7 6 6 1 "   y = " 0 " / > < / a : m o v e T o > < a : l n T o > < a : p t   x = " 1 3 7 3 1 3 9 "   y = " 2 0 2 3 5 7 " / > < / a : l n T o > < a : l n T o > < a : p t   x = " 1 3 8 1 0 1 6 "   y = " 4 9 8 0 1 6 " / > < / a : l n T o > < a : l n T o > < a : p t   x = " 0 "   y = " 4 9 1 4 3 9 " / > < / a : l n T o > < a : c l o s e / > < / a : p a t h > < / a : p a t h L s t > < / a : c u s t G e o m > < a : g r a d F i l l   r o t W i t h S h a p e = " 1 " > < a : g s L s t > < a : g s   p o s = " 1 0 0 0 0 0 " > < a : s c h e m e C l r   v a l = " t x 2 " > < a : a l p h a   v a l = " 4 8 0 0 0 " / > < a : l u m M o d   v a l = " 9 0 0 0 0 " / > < a : l u m O f f   v a l = " 1 0 0 0 0 " / > < / a : s c h e m e C l r > < / a : g s > < a : g s   p o s = " 0 " > < a : s c h e m e C l r   v a l = " a c c e n t 3 " > < a : a l p h a   v a l = " 0 " / > < / a : s c h e m e C l r > < / a : g s > < / a : g s L s t > < a : l i n   a n g = " 9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" > < a : e x t L s t > < a : e x t   u r i = " { 0 D 5 1 F 0 6 1 - F E 3 0 - 4 E B 6 - A A B 9 - 9 5 8 7 A 4 2 4 6 0 9 1 } " > < a 1 6 : c r e a t i o n I d   x m l n s : a 1 6 = " h t t p : / / s c h e m a s . m i c r o s o f t . c o m / o f f i c e / d r a w i n g / 2 0 1 0 / m a i n "   i d = " { B A E 8 0 6 6 D - 1 E 5 7 - 4 3 7 5 - 9 4 4 2 - 1 A D E 7 2 4 6 E E 5 6 } " / > < / a : e x t > < / a : e x t L s t > < / p : c N v P r > < p : c N v S p P r / > < p : n v P r / > < / p : n v S p P r > < p : s p P r > < a : x f r m   f l i p H = " f a l s e "   f l i p V = " f a l s e "   r o t = " 0 " > < a : o f f   x = " 6 7 6 8 6 5 4 "   y = " 3 5 4 8 3 2 4 " / > < a : e x t   c x = " 2 3 7 7 6 9 8 "   c y = " 1 5 9 7 1 7 7 " / > < / a : x f r m > < a : c u s t G e o m > < a : a v L s t / > < a : g d L s t / > < a : a h L s t / > < a : c x n L s t / > < a : r e c t   b = " b "   l = " 0 "   r = " r "   t = " 0 " / > < a : p a t h L s t > < a : p a t h   h = " 1 5 9 7 1 7 7 "   w = " 2 3 7 7 6 9 9 " > < a : m o v e T o > < a : p t   x = " 1 6 2 4 7 8 5 "   y = " 1 0 7 3 9 2 5 " / > < / a : m o v e T o > < a : l n T o > < a : p t   x = " 2 3 7 7 6 9 9 "   y = " 0 " / > < / a : l n T o > < a : l n T o > < a : p t   x = " 1 6 5 8 9 8 5 "   y = " 1 1 1 5 5 5 3 " / > < / a : l n T o > < a : l n T o > < a : p t   x = " 0 "   y = " 1 5 9 7 1 7 7 " / > < / a : l n T o > < a : c l o s e / > < / a : p a t h > < / a : p a t h L s t > < / a : c u s t G e o m > < a : s o l i d F i l l > < a : s c h e m e C l r   v a l = " a c c e n t 1 "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" > < a : e x t L s t > < a : e x t   u r i = " { F 0 5 7 8 8 6 8 - 1 0 5 4 - 4 4 E 1 - 9 3 9 4 - 9 A 7 D 8 7 E 3 3 7 B A } " > < a 1 6 : c r e a t i o n I d   x m l n s : a 1 6 = " h t t p : / / s c h e m a s . m i c r o s o f t . c o m / o f f i c e / d r a w i n g / 2 0 1 0 / m a i n "   i d = " { E 1 1 5 E E 7 0 - E 9 4 B - 4 9 9 2 - B 5 5 4 - A 5 D 7 1 B 1 2 9 6 4 9 } " / > < / a : e x t > < / a : e x t L s t > < / p : c N v P r > < p : c N v S p P r / > < p : n v P r / > < / p : n v S p P r > < p : s p P r > < a : x f r m   f l i p H = " f a l s e "   f l i p V = " f a l s e "   r o t = " 0 " > < a : o f f   x = " 6 0 5 1 7 3 4 "   y = " 3 7 2 2 7 3 3 " / > < a : e x t   c x = " 2 9 9 7 0 9 4 "   c y = " 1 4 2 3 1 7 7 " / > < / a : x f r m > < a : c u s t G e o m > < a : a v L s t / > < a : g d L s t / > < a : a h L s t / > < a : c x n L s t / > < a : r e c t   b = " b "   l = " 0 "   r = " r "   t = " 0 " / > < a : p a t h L s t > < a : p a t h   h = " 1 4 2 3 1 7 7 "   w = " 2 9 9 7 0 9 5 " > < a : m o v e T o > < a : p t   x = " 2 0 3 0 7 3 7 "   y = " 6 9 3 3 9 7 " / > < / a : m o v e T o > < a : l n T o > < a : p t   x = " 2 9 9 7 0 9 5 "   y = " 0 " / > < / a : l n T o > < a : l n T o > < a : p t   x = " 2 3 4 5 3 8 5 "   y = " 9 0 4 9 2 4 " / > < / a : l n T o > < a : l n T o > < a : p t   x = " 7 4 9 3 5 3 "   y = " 1 4 2 3 1 7 7 " / > < / a : l n T o > < a : l n T o > < a : p t   x = " 0 "   y = " 1 4 2 3 1 3 8 " / > < / a : l n T o > < a : l n T o > < a : p t   x = " 1 5 0 4 4 1 8 "   y = " 5 3 3 9 9 6 " / > < / a : l n T o > < a : c l o s e / > < / a : p a t h > < / a : p a t h L s t > < / a : c u s t G e o m > < a : g r a d F i l l   r o t W i t h S h a p e = " 1 " > < a : g s L s t > < a : g s   p o s = " 1 4 9 7 8 " > < a : s c h e m e C l r   v a l = " a c c e n t 2 " > < a : a l p h a   v a l = " 5 0 0 0 " / > < a : l u m M o d   v a l = " 7 5 0 0 0 " / > < / a : s c h e m e C l r > < / a : g s > < a : g s   p o s = " 9 0 7 4 9 " > < a : s c h e m e C l r   v a l = " a c c e n t 2 " > < a : a l p h a   v a l = " 4 3 0 0 0 " / > < a : l u m M o d   v a l = " 2 0 0 0 0 " / > < a : l u m O f f   v a l = " 8 0 0 0 0 " / > < / a : s c h e m e C l r > < / a : g s > < / a : g s L s t > < a : l i n   a n g = " 1 4 8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3 6 E 4 9 C 1 0 - C 6 2 5 - 4 8 5 7 - B 6 E 7 - 2 6 B 9 4 B 8 B F C 9 E } " > < a 1 6 : c r e a t i o n I d   x m l n s : a 1 6 = " h t t p : / / s c h e m a s . m i c r o s o f t . c o m / o f f i c e / d r a w i n g / 2 0 1 0 / m a i n "   i d = " { B C 8 2 6 E A 1 - A 2 F 0 - 4 3 D 2 - 9 C 5 2 - 3 5 C 6 2 E 3 8 5 7 0 5 } " / > < / a : e x t > < / a : e x t L s t > < / p : c N v P r > < p : c N v S p P r / > < p : n v P r / > < / p : n v S p P r > < p : s p P r > < a : x f r m   f l i p H = " f a l s e "   f l i p V = " f a l s e "   r o t = " 0 " > < a : o f f   x = " 7 5 4 2 6 2 9 "   y = " 4 2 5 5 5 1 3 " / > < a : e x t   c x = " 8 2 0 5 7 4 "   c y = " 6 0 5 7 2 6 " / > < / a : x f r m > < a : c u s t G e o m > < a : a v L s t / > < a : g d L s t / > < a : a h L s t / > < a : c x n L s t / > < a : r e c t   b = " b "   l = " 0 "   r = " r "   t = " 0 " / > < a : p a t h L s t > < a : p a t h   h = " 6 0 5 7 2 6 "   w = " 8 2 0 5 7 5 " > < a : m o v e T o > < a : p t   x = " 0 "   y = " 0 " / > < / a : m o v e T o > < a : l n T o > < a : p t   x = " 2 5 8 8 5 "   y = " 6 0 5 7 2 6 " / > < / a : l n T o > < a : c u b i c B e z T o > < a : p t   x = " 2 9 3 3 5 8 "   y = " 5 2 3 3 6 9 " / > < a : p t   x = " 5 7 0 3 5 7 "   y = " 4 6 2 2 6 5 " / > < a : p t   x = " 8 2 0 5 7 5 "   y = " 3 7 4 5 9 4 " / > < / a : c u b i c B e z T o > < a : l n T o > < a : p t   x = " 5 5 3 1 0 1 "   y = " 1 6 7 3 7 2 " / > < / a : l n T o > < a : c l o s e / > < / a : p a t h > < / a : p a t h L s t > < / a : c u s t G e o m > < a : g r a d F i l l   r o t W i t h S h a p e = " 1 " > < a : g s L s t > < a : g s   p o s = " 1 4 9 7 8 " > < a : s c h e m e C l r   v a l = " b g 2 " > < a : a l p h a   v a l = " 3 0 0 0 0 " / > < a : l u m M o d   v a l = " 5 0 0 0 0 " / > < / a : s c h e m e C l r > < / a : g s > < a : g s   p o s = " 7 3 1 2 8 " > < a : s c h e m e C l r   v a l = " a c c e n t 2 " > < a : a l p h a   v a l = " 1 3 0 0 0 " / > < a : l u m M o d   v a l = " 7 5 0 0 0 " / > < / a : s c h e m e C l r > < / a : g s > < / a : g s L s t > < a : l i n   a n g = " 4 5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7 "   n a m e = " " > < a : e x t L s t > < a : e x t   u r i = " { 4 3 F 7 9 D 5 1 - C A B 7 - 4 0 1 2 - 8 3 C 2 - D 9 B A 0 A 1 8 0 2 2 9 } " > < a 1 6 : c r e a t i o n I d   x m l n s : a 1 6 = " h t t p : / / s c h e m a s . m i c r o s o f t . c o m / o f f i c e / d r a w i n g / 2 0 1 0 / m a i n "   i d = " { C D 1 E 1 8 7 D - 2 B 3 6 - 4 E 4 5 - A 6 2 E - 9 1 A 9 E 3 3 9 8 0 D 3 } " / > < / a : e x t > < / a : e x t L s t > < / p : c N v P r > < p : c N v S p P r / > < p : n v P r / > < / p : n v S p P r > < p : s p P r > < a : x f r m   f l i p H = " f a l s e "   f l i p V = " f a l s e "   r o t = " 0 " > < a : o f f   x = " 6 4 5 1 7 6 8 "   y = " 4 2 6 5 8 3 3 " / > < a : e x t   c x = " 1 1 2 1 6 6 4 "   c y = " 7 6 9 7 9 2 " / > < / a : x f r m > < a : c u s t G e o m > < a : a v L s t / > < a : g d L s t / > < a : a h L s t / > < a : c x n L s t / > < a : r e c t   b = " b "   l = " 0 "   r = " r "   t = " 0 " / > < a : p a t h L s t > < a : p a t h   h = " 7 6 9 7 9 3 "   w = " 1 1 2 1 6 6 5 " > < a : m o v e T o > < a : p t   x = " 0 "   y = " 6 4 2 2 7 2 " / > < / a : m o v e T o > < a : l n T o > < a : p t   x = " 6 6 4 3 7 1 "   y = " 7 6 9 7 9 3 " / > < / a : l n T o > < a : l n T o > < a : p t   x = " 1 1 2 1 6 6 5 "   y = " 6 3 4 3 0 1 " / > < / a : l n T o > < a : l n T o > < a : p t   x = " 1 0 8 6 2 5 5 "   y = " 0 " / > < / a : l n T o > < a : l n T o > < a : p t   x = " 5 6 9 4 6 0 "   y = " 3 3 1 4 3 8 " / > < / a : l n T o > < a : c l o s e / > < / a : p a t h > < / a : p a t h L s t > < / a : c u s t G e o m > < a : g r a d F i l l   r o t W i t h S h a p e = " 1 " > < a : g s L s t > < a : g s   p o s = " 1 4 9 7 8 " > < a : s c h e m e C l r   v a l = " a c c e n t 1 " > < a : a l p h a   v a l = " 2 2 0 0 0 " / > < / a : s c h e m e C l r > < / a : g s > < a : g s   p o s = " 9 0 7 4 9 " > < a : s c h e m e C l r   v a l = " a c c e n t 1 " > < a : a l p h a   v a l = " 0 " / > < / a : s c h e m e C l r > < / a : g s > < / a : g s L s t > < a : l i n   a n g = " 7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S l i d e   N u m b e r   P l a c e h o l d e r   5 " > < a : e x t L s t > < a : e x t   u r i = " { 4 3 8 5 D D 9 6 - A 9 D 4 - 4 5 0 E - A 2 4 0 - 4 A 0 C D 7 6 4 A 3 8 0 } " > < a 1 6 : c r e a t i o n I d   x m l n s : a 1 6 = " h t t p : / / s c h e m a s . m i c r o s o f t . c o m / o f f i c e / d r a w i n g / 2 0 1 0 / m a i n "   i d = " { 1 F F 6 2 C 6 F - 5 8 7 8 - 4 A C F - 8 B C 2 - 2 4 D C 1 C 4 7 8 3 C 3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1 2 3 4 4 8 "   y = " 4 7 6 2 5 0 0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7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9 "   n a m e = " F o o t e r   P l a c e h o l d e r   4 " > < a : e x t L s t > < a : e x t   u r i = " { A 6 1 2 9 4 8 D - A B 7 7 - 4 A 9 5 - 8 0 F F - E A 6 7 E 7 1 4 1 5 D D } " > < a 1 6 : c r e a t i o n I d   x m l n s : a 1 6 = " h t t p : / / s c h e m a s . m i c r o s o f t . c o m / o f f i c e / d r a w i n g / 2 0 1 0 / m a i n "   i d = " { 6 6 B 9 5 9 7 F - 2 4 E 4 - 4 5 A 0 - A 9 A 8 - 2 0 B C 2 C F 9 0 F 6 F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2 4 2 0 0 "   y = " 4 7 6 2 5 0 0 " / > < a : e x t   c x = " 2 8 9 5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7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0 "   n a m e = " D a t e   P l a c e h o l d e r   3 " > < a : e x t L s t > < a : e x t   u r i = " { A 2 C 3 2 D E C - 6 7 4 1 - 4 F 6 0 - 9 8 F E - 0 8 5 7 6 2 C 2 1 6 6 A } " > < a 1 6 : c r e a t i o n I d   x m l n s : a 1 6 = " h t t p : / / s c h e m a s . m i c r o s o f t . c o m / o f f i c e / d r a w i n g / 2 0 1 0 / m a i n "   i d = " { A 2 0 0 C 0 D 3 - 0 D 4 B - 4 7 6 1 - 9 F B 0 - E 9 1 F 6 3 9 A E 0 C 9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8 9 4 6 3 3 "   y = " 4 7 6 2 5 0 0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7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1 3 " / > < / p : c u s t D a t a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t x 1 " > < a : l u m M o d   v a l = " 8 5 0 0 0 " / > < a : l u m O f f   v a l = " 1 5 0 0 0 " / > < / a : s c h e m e C l r > < / a : s o l i d F i l l > < a : l a t i n   t y p e f a c e = " R a l e w a y - d e m i _ b o l d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a c c e n t 1 " / > < / a : b u C l r > < a : b u F o n t   t y p e f a c e = " S o u r c e   S a n s   P r o " / > < a : b u C h a r   c h a r = "'' " / > < a : d e f R P r   b = " 0 "   d i r t y = " 0 "   i = " 0 "   l a n g = " e n - U S "   s z = " 1 8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6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4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1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1 " > < a : e x t L s t > < a : e x t   u r i = " { 4 4 1 6 9 C 6 D - F 1 D 0 - 4 3 9 1 - A F 4 D - 7 A F 6 8 5 7 B E 3 5 4 } " > < a 1 6 : c r e a t i o n I d   x m l n s : a 1 6 = " h t t p : / / s c h e m a s . m i c r o s o f t . c o m / o f f i c e / d r a w i n g / 2 0 1 0 / m a i n "   i d = " { 0 C 8 1 C 1 9 E - A 4 7 E - 4 C 1 6 - 9 7 7 3 - A 1 8 1 0 F A B F 9 A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0 "   y = " 1 9 6 6 4 3 " / > < a : e x t   c x = " 8 9 7 9 9 4 1 "   c y = " 1 3 2 3 8 9 8 " / > < / a : x f r m > < / p : s p P r > < p : t x B o d y > < a : b o d y P r   r t l C o l = " 0 " / > < a : l s t S t y l e / > < a : p > < a : p P r   a l g n = " c t r " / > < a : r > < a : r P r   d i r t y = " 0 "   l a n g = " e n - U S "   s z = " 3 6 0 0 " / > < a : t > A   P R E S < / a : t > < / a : r > < a : r > < a : r P r   d i r t y = " 0 "   l a n g = " e n - U S "   s z = " 3 6 0 0 " / > < a : t > E N T A T I O N   O N   M E T H O D   A N D   T E C H N I Q U E S   O F   < / a : t > < / a : r > < a : r > < a : r P r   d i r t y = " 0 "   l a n g = " e n - U S "   s z = " 3 6 0 0 " / > < a : t > C O S T I N G   < / a : t > < / a : r > < a : e n d P a r a R P r   d i r t y = " 0 "   l a n g = " e n - U S "   s z = " 3 6 0 0 " / > < / a : p > < / p : t x B o d y > < / p : s p > < p : s p > < p : n v S p P r > < p : c N v P r   i d = " 3 "   n a m e = " C o n t e n t   P l a c e h o l d e r   2 " > < a : e x t L s t > < a : e x t   u r i = " { E B 9 7 4 9 E 1 - 6 B 5 9 - 4 F A 0 - A 1 F 8 - A D 8 7 E F F D A 7 4 B } " > < a 1 6 : c r e a t i o n I d   x m l n s : a 1 6 = " h t t p : / / s c h e m a s . m i c r o s o f t . c o m / o f f i c e / d r a w i n g / 2 0 1 0 / m a i n "   i d = " { A A B 4 3 6 A 4 - F 0 9 9 - 4 0 D C - 8 6 7 7 - 5 7 9 D 5 A D C A 6 9 1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6 8 1 5 8 5 "   y = " 2 1 3 2 3 3 3 " / > < a : e x t   c x = " 3 5 8 6 1 1 1 "   c y = " 2 8 7 0 1 9 9 " / > < / a : x f r m > < / p : s p P r > < p : t x B o d y > < a : b o d y P r   r t l C o l = " 0 " / > < a : l s t S t y l e / > < a : p > < a : p P r / > < a : r > < a : r P r   d i r t y = " 0 "   l a n g = " e n - U S " / > < a : t > S u b m i t t e d   t o , < / a : t > < / a : r > < / a : p > < a : p > < a : p P r / > < a : r > < a : r P r   d i r t y = " 0 "   e r r = " 1 "   l a n g = " e n - U S " > < a : l a t i n   t y p e f a c e = " S e g o e   U I   H i s t o r i c " / > < / a : r P r > < a : t > M d . < / a : t > < / a : r > < a : r > < a : r P r   d i r t y = " 0 "   l a n g = " e n - U S " > < a : l a t i n   t y p e f a c e = " S e g o e   U I   H i s t o r i c " / > < / a : r P r > < a : t >   < / a : t > < / a : r > < a : r > < a : r P r   d i r t y = " 0 "   e r r = " 1 "   l a n g = " e n - U S " > < a : l a t i n   t y p e f a c e = " S e g o e   U I   H i s t o r i c " / > < / a : r P r > < a : t > R o u f < / a : t > < / a : r > < a : r > < a : r P r   d i r t y = " 0 "   l a n g = " e n - U S " > < a : l a t i n   t y p e f a c e = " S e g o e   U I   H i s t o r i c " / > < / a : r P r > < a : t >   < / a : t > < / a : r > < a : r > < a : r P r   d i r t y = " 0 "   e r r = " 1 "   l a n g = " e n - U S " > < a : l a t i n   t y p e f a c e = " S e g o e   U I   H i s t o r i c " / > < / a : r P r > < a : t > b i s s w a s < / a : t > < / a : r > < / a : p > < a : p > < a : p P r / > < a : r > < a : r P r   d i r t y = " 0 "   e r r = " 1 "   l a n g = " e n - U S " / > < a : t / > < / a : r > < a : e n d P a r a R P r   d i r t y = " 0 "   e r r = " 1 "   l a n g = " e n - U S " / > < / a : p > < / p : t x B o d y > < / p : s p > < p : s p > < p : n v S p P r > < p : c N v P r   i d = " 4 "   n a m e = " C o n t e n t   P l a c e h o l d e r   2 " > < a : e x t L s t > < a : e x t   u r i = " { A 1 6 2 6 C C D - 1 7 6 0 - 4 8 5 7 - A 1 3 D - B 0 E 2 A 9 9 D E 8 B A } " > < a 1 6 : c r e a t i o n I d   x m l n s : a 1 6 = " h t t p : / / s c h e m a s . m i c r o s o f t . c o m / o f f i c e / d r a w i n g / 2 0 1 0 / m a i n "   i d = " { 1 9 2 2 E 4 6 6 - 3 1 2 D - 4 0 2 A - A 1 5 8 - E 5 C 4 5 F D 7 E F 7 3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6 8 7 2 2 8 "   y = " 2 1 3 2 3 3 3 " / > < a : e x t   c x = " 3 5 8 6 1 1 1 "   c y = " 2 8 7 0 1 9 9 " / > < / a : x f r m > < / p : s p P r > < p : t x B o d y > < a : b o d y P r   r t l C o l = " 0 "   v e r t = " h o r z " > < a : n o r m A u t o f i t   f o n t S c a l e = " 1 0 0 0 0 0 "   l n S p c R e d u c t i o n = " 1 0 0 0 0 " / > < / a : b o d y P r > < a : l s t S t y l e / > < a : p > < a : p P r / > < a : r > < a : r P r   d i r t y = " 0 "   l a n g = " e n - U S " / > < a : t > S u b m i t t e d   b y , < / a : t > < / a : r > < / a : p > < a : p > < a : p P r / > < a : r > < a : r P r   d i r t y = " 0 "   l a n g = " e n - U S " > < a : l a t i n   t y p e f a c e = " S e g o e   U I   H i s t o r i c " / > < / a : r P r > < a : t > F a r h a N o w s h i n . < / a : t > < / a : r > < / a : p > < a : p > < a : p P r / > < a : r > < a : r P r   d i r t y = " 0 "   l a n g = " e n - U S " > < a : l a t i n   t y p e f a c e = " S e g o e   U I   H i s t o r i c " / > < / a : r P r > < a : t > I D : 2 0 1 9 2 0 0 4 1 0 1 < / a : t > < / a : r > < / a : p > < a : p > < a : p P r / > < a : r > < a : r P r   d i r t y = " 0 "   l a n g = " e n - U S " > < a : l a t i n   t y p e f a c e = " S e g o e   U I   H i s t o r i c " / > < / a : r P r > < a : t > C o u r s e   < / a : t > < / a : r > < a : r > < a : r P r   d i r t y = " 0 "   e r r = " 1 "   l a n g = " e n - U S " > < a : l a t i n   t y p e f a c e = " S e g o e   U I   H i s t o r i c " / > < / a : r P r > < a : t > t i t i l e < / a : t > < / a : r > < a : r > < a : r P r   d i r t y = " 0 "   l a n g = " e n - U S " > < a : l a t i n   t y p e f a c e = " S e g o e   U I   H i s t o r i c " / > < / a : r P r > < a : t > :   c o s t   a c c o u n t i n g < / a : t > < / a : r > < / a : p > < a : p > < a : p P r / > < a : r > < a : r P r   d i r t y = " 0 "   l a n g = " e n - U S " > < a : l a t i n   t y p e f a c e = " S e g o e   U I   H i s t o r i c " / > < / a : r P r > < a : t > c o u r s e   c o d e   : 2 3 2 1 < / a : t > < / a : r > < / a : p > < a : p > < a : p P r / > < a : r > < a : r P r   d i r t y = " 0 "   l a n g = " e n - U S " > < a : l a t i n   t y p e f a c e = " S e g o e   U I   H i s t o r i c " / > < / a : r P r > < a : t /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7 7 3 3 D C 8 6 - 2 3 2 C - 4 7 2 1 - B E B B - 2 0 2 5 4 A D A 4 E 4 B } " > < p 1 4 : c r e a t i o n I d   x m l n s : p 1 4 = " h t t p : / / s c h e m a s . m i c r o s o f t . c o m / o f f i c e / p o w e r p o i n t / 2 0 1 0 / m a i n "   v a l = " 1 6 1 0 5 7 6 0 1 8 5 8 6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7 " > < a : e x t L s t > < a : e x t   u r i = " { 8 F 8 A 1 A 3 0 - A 4 5 C - 4 8 B 6 - B 2 3 4 - 7 9 4 F 0 B 7 2 2 3 5 6 } " > < a 1 6 : c r e a t i o n I d   x m l n s : a 1 6 = " h t t p : / / s c h e m a s . m i c r o s o f t . c o m / o f f i c e / d r a w i n g / 2 0 1 0 / m a i n "   i d = " { 2 D 8 2 0 A 1 3 - E 9 4 0 - 4 3 7 2 - 8 F A 0 - C 6 8 1 1 2 F 7 D 2 B 7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> < a : l a t i n   t y p e f a c e = " S e g o e   U I   H i s t o r i c " / > < / a : r P r > < a : t > S o m e   o f   t h e   m e t h o d s   o f   c o s t i n g   a r e : < / a : t > < / a : r > < a : e n d P a r a R P r   d i r t y = " 0 "   l a n g = " e n - U S " > < a : l a t i n   t y p e f a c e = " S e g o e   U I   H i s t o r i c " / > < / a : e n d P a r a R P r > < / a : p > < / p : t x B o d y > < / p : s p > < p : s p > < p : n v S p P r > < p : c N v P r   h i d d e n = " f a l s e "   i d = " 3 "   n a m e = " C o n t e n t   P l a c e h o l d e r   2 " > < a : e x t L s t > < a : e x t   u r i = " { C C B D C 7 3 5 - 8 7 5 B - 4 0 4 B - 9 3 8 C - A 8 0 1 E D 0 3 A 0 E C } " > < a 1 6 : c r e a t i o n I d   x m l n s : a 1 6 = " h t t p : / / s c h e m a s . m i c r o s o f t . c o m / o f f i c e / d r a w i n g / 2 0 1 0 / m a i n "   i d = " { 1 0 3 2 E F 2 A - D A 2 E - 4 A 7 0 - A 4 2 3 - 9 5 4 4 B C 6 1 F A 7 9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d i r t y = " 0 "   l a n g = " e n - U S " > < a : l a t i n   t y p e f a c e = " S e g o e   U I   H i s t o r i c " / > < / a : r P r > < a : t > 1 .   J o b   C o s t i n g < / a : t > < / a : r > < / a : p > < a : p > < a : p P r / > < a : r > < a : r P r   d i r t y = " 0 "   l a n g = " e n - U S " > < a : l a t i n   t y p e f a c e = " S e g o e   U I   H i s t o r i c " / > < / a : r P r > < a : t >   2 .   C o n t r a c t   C o s t i n g   < / a : t > < / a : r > < / a : p > < a : p > < a : p P r / > < a : r > < a : r P r   d i r t y = " 0 "   l a n g = " e n - U S " > < a : l a t i n   t y p e f a c e = " S e g o e   U I   H i s t o r i c " / > < / a : r P r > < a : t > 3 .   C o s t   P l u s   C o s t i n g   < / a : t > < / a : r > < / a : p > < a : p > < a : p P r / > < a : r > < a : r P r   d i r t y = " 0 "   l a n g = " e n - U S " > < a : l a t i n   t y p e f a c e = " S e g o e   U I   H i s t o r i c " / > < / a : r P r > < a : t > 4 .   B a t c h   C o s t i n g   < / a : t > < / a : r > < / a : p > < a : p > < a : p P r / > < a : r > < a : r P r   d i r t y = " 0 "   l a n g = " e n - U S " > < a : l a t i n   t y p e f a c e = " S e g o e   U I   H i s t o r i c " / > < / a : r P r > < a : t > 5 .   P r o c e s s   C o s t i n g   < / a : t > < / a : r > < / a : p > < a : p > < a : p P r / > < a : r > < a : r P r   d i r t y = " 0 "   l a n g = " e n - U S " > < a : l a t i n   t y p e f a c e = " S e g o e   U I   H i s t o r i c " / > < / a : r P r > < a : t > 6 .   O p e r a t i o n   C o s t i n g   < / a : t > < / a : r > < / a : p > < a : p > < a : p P r / > < a : r > < a : r P r   d i r t y = " 0 "   l a n g = " e n - U S " > < a : l a t i n   t y p e f a c e = " S e g o e   U I   H i s t o r i c " / > < / a : r P r > < a : t > 7 .   U n i t   C o s t i n g   < / a : t > < / a : r > < a : e n d P a r a R P r   d i r t y = " 0 "   l a n g = " e n - U S " > < a : l a t i n   t y p e f a c e = " S e g o e   U I   H i s t o r i c " / > < / a : e n d P a r a R P r > < / a : p > < / p : t x B o d y > < / p : s p > < / p : s p T r e e > < p : e x t L s t > < p : e x t   u r i = " { C A 7 3 F B 9 B - 4 4 E 1 - 4 C E C - A 0 C 6 - 3 D A 5 7 5 4 0 9 2 4 E } " > < p 1 4 : c r e a t i o n I d   x m l n s : p 1 4 = " h t t p : / / s c h e m a s . m i c r o s o f t . c o m / o f f i c e / p o w e r p o i n t / 2 0 1 0 / m a i n "   v a l = " 1 6 1 0 5 7 6 0 1 8 5 8 8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C o n t e n t   P l a c e h o l d e r   2 " > < a : e x t L s t > < a : e x t   u r i = " { B F 1 D B E 3 2 - 2 D 5 9 - 4 9 C E - 9 D B 0 - 4 A A 5 2 1 4 D 8 2 3 F } " > < a 1 6 : c r e a t i o n I d   x m l n s : a 1 6 = " h t t p : / / s c h e m a s . m i c r o s o f t . c o m / o f f i c e / d r a w i n g / 2 0 1 0 / m a i n "   i d = " { 7 B 4 6 F 6 9 3 - 0 6 4 F - 4 E F F - B 7 9 7 - 2 7 B F A 1 2 E B 9 C 4 } " / > < / a : e x t > < / a : e x t L s t > < / p : c N v P r > < p : c N v S p P r > < a : s p L o c k s   n o G r p = " t r u e " / > < / p : c N v S p P r > < p : n v P r > < p : p h / > < / p : n v P r > < / p : n v S p P r > < p : s p P r > < a : x f r m   r o t = " 0 " > < a : o f f   x = " 8 8 5 8 2 5 "   y = " 1 4 0 8 5 9 3 " / > < a : e x t   c x = " 7 3 8 1 8 7 4 "   c y = " 3 0 8 4 2 0 6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> < a : l a t i n   t y p e f a c e = " S e g o e   U I   H i s t o r i c " / > < / a : r P r > < a : t > 8 .   O p e r a t i n g   C o s t i n g   < / a : t > < / a : r > < / a : p > < a : p > < a : p P r / > < a : r > < a : r P r   d i r t y = " 0 "   l a n g = " e n - U S " > < a : l a t i n   t y p e f a c e = " S e g o e   U I   H i s t o r i c " / > < / a : r P r > < a : t > 9 .   D e p a r t m e n t a l   C o s t i n g   < / a : t > < / a : r > < / a : p > < a : p > < a : p P r / > < a : r > < a : r P r   d i r t y = " 0 "   l a n g = " e n - U S " > < a : l a t i n   t y p e f a c e = " S e g o e   U I   H i s t o r i c " / > < / a : r P r > < a : t > 1 0 .   M u l t i p l e   C o s t i n g . < / a : t > < / a : r > < a : e n d P a r a R P r   d i r t y = " 0 "   l a n g = " e n - U S " > < a : l a t i n   t y p e f a c e = " S e g o e   U I   H i s t o r i c " / > < / a : e n d P a r a R P r > < / a : p > < / p : t x B o d y > < / p : s p > < / p : s p T r e e > < p : e x t L s t > < p : e x t   u r i = " { 0 0 5 5 9 7 4 9 - 4 B A 8 - 4 F 4 0 - A D 5 B - E 8 F D 7 2 D 1 4 E D 2 } " > < p 1 4 : c r e a t i o n I d   x m l n s : p 1 4 = " h t t p : / / s c h e m a s . m i c r o s o f t . c o m / o f f i c e / p o w e r p o i n t / 2 0 1 0 / m a i n "   v a l = " 1 6 1 0 5 7 6 0 1 8 5 9 0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7 " > < a : e x t L s t > < a : e x t   u r i = " { 2 9 8 7 4 1 C 4 - B 0 8 1 - 4 8 1 5 - 9 2 9 D - A 6 B 7 0 E C 8 E E 6 A } " > < a 1 6 : c r e a t i o n I d   x m l n s : a 1 6 = " h t t p : / / s c h e m a s . m i c r o s o f t . c o m / o f f i c e / d r a w i n g / 2 0 1 0 / m a i n "   i d = " { C 0 0 4 3 4 8 D - 4 7 7 9 - 4 8 2 4 - A 3 E E - 5 F 1 6 3 C 5 C 0 F E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8 5 8 2 5 "   y = " 2 0 5 2 8 2 " / > < a : e x t   c x = " 7 7 2 2 8 3 2 "   c y = " 9 9 9 6 1 0 " / > < / a : x f r m > < / p : s p P r > < p : t x B o d y > < a : b o d y P r   r t l C o l = " 0 " / > < a : l s t S t y l e / > < a : p > < a : p P r / > < a : b r > < a : r P r   d i r t y = " 0 "   l a n g = " e n - U S " > < a : l a t i n   t y p e f a c e = " S e g o e   U I   H i s t o r i c " / > < / a : r P r > < / a : b r > < a : r > < a : r P r   d i r t y = " 0 "   l a n g = " e n - U S " > < a : l a t i n   t y p e f a c e = " S e g o e   U I   H i s t o r i c " / > < / a : r P r > < a : t > S o m e   o f   t h e   t e c h n i q u e s   o f   c o s t i n g   a r e : < / a : t > < / a : r > < a : e n d P a r a R P r   d i r t y = " 0 "   l a n g = " e n - U S " > < a : l a t i n   t y p e f a c e = " S e g o e   U I   H i s t o r i c " / > < / a : e n d P a r a R P r > < / a : p > < / p : t x B o d y > < / p : s p > < p : s p > < p : n v S p P r > < p : c N v P r   h i d d e n = " f a l s e "   i d = " 3 "   n a m e = " C o n t e n t   P l a c e h o l d e r   2 " > < a : e x t L s t > < a : e x t   u r i = " { C E E 0 2 5 9 D - 1 D 7 8 - 4 6 3 7 - B 2 6 F - A 9 C A A F A 9 1 5 2 A } " > < a 1 6 : c r e a t i o n I d   x m l n s : a 1 6 = " h t t p : / / s c h e m a s . m i c r o s o f t . c o m / o f f i c e / d r a w i n g / 2 0 1 0 / m a i n "   i d = " { B 0 4 6 D 3 9 A - C A E 0 - 4 3 8 5 - 9 E F 8 - 4 A 6 D 0 2 F 9 0 8 0 1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8 8 1 0 6 2 "   y = " 1 7 2 8 0 7 3 " / > < a : e x t   c x = " 7 3 8 1 8 7 4 "   c y = " 3 0 8 4 2 0 6 " / > < / a : x f r m > < / p : s p P r > < p : t x B o d y > < a : b o d y P r   r t l C o l = " 0 " / > < a : l s t S t y l e / > < a : p > < a : p P r / > < a : r > < a : r P r   d i r t y = " 0 "   l a n g = " e n - U S " > < a : l a t i n   t y p e f a c e = " S e g o e   U I   H i s t o r i c " / > < / a : r P r > < a : t > 1 .   B u d g e t a r y   C o n t r o l   < / a : t > < / a : r > < / a : p > < a : p > < a : p P r / > < a : r > < a : r P r   d i r t y = " 0 "   l a n g = " e n - U S " > < a : l a t i n   t y p e f a c e = " S e g o e   U I   H i s t o r i c " / > < / a : r P r > < a : t > 2 .   S t a n d a r d   C o s t i n g   < / a : t > < / a : r > < / a : p > < a : p > < a : p P r / > < a : r > < a : r P r   d i r t y = " 0 "   l a n g = " e n - U S " > < a : l a t i n   t y p e f a c e = " S e g o e   U I   H i s t o r i c " / > < / a : r P r > < a : t > 3 .   M a r g i n a l   C o s t i n g < / a : t > < / a : r > < / a : p > < a : p > < a : p P r / > < a : r > < a : r P r   d i r t y = " 0 "   l a n g = " e n - U S " > < a : l a t i n   t y p e f a c e = " S e g o e   U I   H i s t o r i c " / > < / a : r P r > < a : t >   4 .   L i f e   S t y l e   C o s t i n g   < / a : t > < / a : r > < / a : p > < a : p > < a : p P r / > < a : r > < a : r P r   d i r t y = " 0 "   l a n g = " e n - U S " > < a : l a t i n   t y p e f a c e = " S e g o e   U I   H i s t o r i c " / > < / a : r P r > < a : t > 5 .   T a r g e t   C o s t i n g   < / a : t > < / a : r > < / a : p > < a : p > < a : p P r / > < a : r > < a : r P r   d i r t y = " 0 "   l a n g = " e n - U S " > < a : l a t i n   t y p e f a c e = " S e g o e   U I   H i s t o r i c " / > < / a : r P r > < a : t > 6 .   A c t i v i t y   B a s e d   C o s t i n g . < / a : t > < / a : r > < a : e n d P a r a R P r   d i r t y = " 0 "   l a n g = " e n - U S " > < a : l a t i n   t y p e f a c e = " S e g o e   U I   H i s t o r i c " / > < / a : e n d P a r a R P r > < / a : p > < / p : t x B o d y > < / p : s p > < / p : s p T r e e > < p : e x t L s t > < p : e x t   u r i = " { 5 B A E 8 F 0 3 - 0 4 B E - 4 8 E 3 - 9 2 8 C - C 0 C 1 9 A 9 F 4 E 8 0 } " > < p 1 4 : c r e a t i o n I d   x m l n s : p 1 4 = " h t t p : / / s c h e m a s . m i c r o s o f t . c o m / o f f i c e / p o w e r p o i n t / 2 0 1 0 / m a i n "   v a l = " 1 6 1 0 5 7 6 0 1 8 5 9 2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0 : 0 : 0 "   v a l = " 6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a t t e r n R o t a t e "   v a l = " 4 5 " / > < p : t a g   n a m e = " p a t t e r n F i l l "   v a l = " { & q u o t ; f o r e g r o u n d & q u o t ; :   [ { & q u o t ; d i m & q u o t ; :   { & q u o t ; w i d t h & q u o t ; :   2 . 0 , & q u o t ; h e i g h t & q u o t ; :   2 . 0 } , & q u o t ; f i l l & q u o t ; :   { & q u o t ; t y p e & q u o t ; :   & q u o t ; S O L I D & q u o t ; , & q u o t ; s o l i d & q u o t ; :   { & q u o t ; c o l o r & q u o t ; :   { & q u o t ; t y p e & q u o t ; :   & q u o t ; B G 2 & q u o t ; , & q u o t ; r g b & q u o t ; :   [ 2 5 5 , 2 4 5 , 2 4 7 ] } } } , & q u o t ; g e o m & q u o t ; :   { & q u o t ; t y p e & q u o t ; :   & q u o t ; P R E S E T & q u o t ; , & q u o t ; p r e s e t & q u o t ; :   { & q u o t ; t y p e & q u o t ; :   & q u o t ; R E C T & q u o t ; } } } ] , & q u o t ; b a c k g r o u n d & q u o t ; :   { & q u o t ; t y p e & q u o t ; :   & q u o t ; S O L I D & q u o t ; , & q u o t ; s o l i d & q u o t ; :   { & q u o t ; c o l o r & q u o t ; :   { & q u o t ; t y p e & q u o t ; :   & q u o t ; B G 1 & q u o t ; , & q u o t ; r g b & q u o t ; :   [ 2 5 5 , 2 5 5 , 2 5 5 ] } } } , & q u o t ; d i s t a n c e & q u o t ; :   { & q u o t ; l e f t & q u o t ; :   1 2 . 0 , & q u o t ; t o p & q u o t ; :   1 2 . 0 } , & q u o t ; p r e s e t & q u o t ; :   & q u o t ; p c t 5 & q u o t ; , & q u o t ; r o t a t e & q u o t ; :   4 5 }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2 6 : 0 : 0 "   v a l = " 5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5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6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2 "   v a l = " R a l e w a y - d e m i _ b o l d " / > < p : t a g   n a m e = " w e b f o n t 6 "   v a l = " J u r a - m e d i u m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T h e a t r i c a l " > < a : t h e m e E l e m e n t s > < a : c l r S c h e m e   n a m e = " T h e a t r i c a l " > < a : d k 1 > < a : s r g b C l r   v a l = " 0 0 0 0 0 0 " / > < / a : d k 1 > < a : l t 1 > < a : s r g b C l r   v a l = " f f f f f f " / > < / a : l t 1 > < a : d k 2 > < a : s r g b C l r   v a l = " 3 0 0 b 3 3 " / > < / a : d k 2 > < a : l t 2 > < a : s r g b C l r   v a l = " f f f 5 f 7 " / > < / a : l t 2 > < a : a c c e n t 1 > < a : s r g b C l r   v a l = " b d 4 1 6 d " / > < / a : a c c e n t 1 > < a : a c c e n t 2 > < a : s r g b C l r   v a l = " e a 6 e a 2 " / > < / a : a c c e n t 2 > < a : a c c e n t 3 > < a : s r g b C l r   v a l = " a b 5 4 9 b " / > < / a : a c c e n t 3 > < a : a c c e n t 4 > < a : s r g b C l r   v a l = " 8 3 5 c 8 6 " / > < / a : a c c e n t 4 > < a : a c c e n t 5 > < a : s r g b C l r   v a l = " d 4 a 1 8 f " / > < / a : a c c e n t 5 > < a : a c c e n t 6 > < a : s r g b C l r   v a l = " 8 c c 7 c e " / > < / a : a c c e n t 6 > < a : h l i n k > < a : s r g b C l r   v a l = " 8 c c 7 c e " / > < / a : h l i n k > < a : f o l H l i n k > < a : s r g b C l r   v a l = " 8 3 5 c 8 6 " / > < / a : f o l H l i n k > < / a : c l r S c h e m e > < a : f o n t S c h e m e   n a m e = " T h e a t r i c a l " > < a : m a j o r F o n t > < a : l a t i n   t y p e f a c e = " R a l e w a y " / > < a : e a   t y p e f a c e = " " / > < a : c s   t y p e f a c e = " " / > < / a : m a j o r F o n t > < a : m i n o r F o n t > < a : l a t i n   t y p e f a c e = " J u r a " / > < a : e a   t y p e f a c e = " " / > < a : c s   t y p e f a c e = " " / > < / a : m i n o r F o n t > < / a : f o n t S c h e m e > < a : f m t S c h e m e   n a m e = " T h e a t r i c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a : l u m M o d   v a l = " 7 5 0 0 0 " /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T h e a t r i c a l " > < a : t h e m e E l e m e n t s > < a : c l r S c h e m e   n a m e = " T h e a t r i c a l " > < a : d k 1 > < a : s r g b C l r   v a l = " 0 0 0 0 0 0 " / > < / a : d k 1 > < a : l t 1 > < a : s r g b C l r   v a l = " f f f f f f " / > < / a : l t 1 > < a : d k 2 > < a : s r g b C l r   v a l = " 3 0 0 b 3 3 " / > < / a : d k 2 > < a : l t 2 > < a : s r g b C l r   v a l = " f f f 5 f 7 " / > < / a : l t 2 > < a : a c c e n t 1 > < a : s r g b C l r   v a l = " b d 4 1 6 d " / > < / a : a c c e n t 1 > < a : a c c e n t 2 > < a : s r g b C l r   v a l = " e a 6 e a 2 " / > < / a : a c c e n t 2 > < a : a c c e n t 3 > < a : s r g b C l r   v a l = " a b 5 4 9 b " / > < / a : a c c e n t 3 > < a : a c c e n t 4 > < a : s r g b C l r   v a l = " 8 3 5 c 8 6 " / > < / a : a c c e n t 4 > < a : a c c e n t 5 > < a : s r g b C l r   v a l = " d 4 a 1 8 f " / > < / a : a c c e n t 5 > < a : a c c e n t 6 > < a : s r g b C l r   v a l = " 8 c c 7 c e " / > < / a : a c c e n t 6 > < a : h l i n k > < a : s r g b C l r   v a l = " 8 c c 7 c e " / > < / a : h l i n k > < a : f o l H l i n k > < a : s r g b C l r   v a l = " 8 3 5 c 8 6 " / > < / a : f o l H l i n k > < / a : c l r S c h e m e > < a : f o n t S c h e m e   n a m e = " T h e a t r i c a l " > < a : m a j o r F o n t > < a : l a t i n   t y p e f a c e = " R a l e w a y " / > < a : e a   t y p e f a c e = " " / > < a : c s   t y p e f a c e = " " / > < / a : m a j o r F o n t > < a : m i n o r F o n t > < a : l a t i n   t y p e f a c e = " J u r a " / > < a : e a   t y p e f a c e = " " / > < a : c s   t y p e f a c e = " " / > < / a : m i n o r F o n t > < / a : f o n t S c h e m e > < a : f m t S c h e m e   n a m e = " T h e a t r i c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a : l u m M o d   v a l = " 7 5 0 0 0 " /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> M a h b u b < / d c : c r e a t o r > < c p : l a s t M o d i f i e d B y > M a h b u b < / c p : l a s t M o d i f i e d B y > < d c t e r m s : c r e a t e d   x m l n s : x s i = " h t t p : / / w w w . w 3 . o r g / 2 0 0 1 / X M L S c h e m a - i n s t a n c e "   x s i : t y p e = " d c t e r m s : W 3 C D T F " > 2 0 2 1 - 0 1 - 1 3 T 1 3 : 3 7 : 5 8 Z < / d c t e r m s : c r e a t e d > < d c t e r m s : m o d i f i e d   x m l n s : x s i = " h t t p : / / w w w . w 3 . o r g / 2 0 0 1 / X M L S c h e m a - i n s t a n c e "   x s i : t y p e = " d c t e r m s : W 3 C D T F " > 2 0 2 1 - 0 1 - 1 3 T 1 4 : 1 2 : 5 5 Z < / d c t e r m s : m o d i f i e d > < / c p : c o r e P r o p e r t i e s >
</file>