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73B6F-B101-4090-AA82-23EA687E806B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37BBB4-01AD-41FA-82BF-BDE8FBB4DDE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Presentation</a:t>
          </a:r>
        </a:p>
      </dgm:t>
    </dgm:pt>
    <dgm:pt modelId="{B67B20D5-C8D1-4A62-83C1-36F4737D0028}" type="parTrans" cxnId="{FEAB5978-3930-4556-B4D1-790472F92213}">
      <dgm:prSet/>
      <dgm:spPr/>
      <dgm:t>
        <a:bodyPr/>
        <a:lstStyle/>
        <a:p>
          <a:endParaRPr lang="en-US"/>
        </a:p>
      </dgm:t>
    </dgm:pt>
    <dgm:pt modelId="{9990DB40-EE62-4FEB-9DC6-1A5B93329D7D}" type="sibTrans" cxnId="{FEAB5978-3930-4556-B4D1-790472F92213}">
      <dgm:prSet/>
      <dgm:spPr/>
      <dgm:t>
        <a:bodyPr/>
        <a:lstStyle/>
        <a:p>
          <a:endParaRPr lang="en-US"/>
        </a:p>
      </dgm:t>
    </dgm:pt>
    <dgm:pt modelId="{024D72F9-C09C-4DD4-BDD8-83BBBC7909E2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Core</a:t>
          </a:r>
        </a:p>
      </dgm:t>
    </dgm:pt>
    <dgm:pt modelId="{E9B57B46-F10D-4C61-80EB-6C2717C61CAE}" type="parTrans" cxnId="{4B58B793-B5AA-45A1-B896-46928107EEDE}">
      <dgm:prSet/>
      <dgm:spPr/>
      <dgm:t>
        <a:bodyPr/>
        <a:lstStyle/>
        <a:p>
          <a:endParaRPr lang="en-US"/>
        </a:p>
      </dgm:t>
    </dgm:pt>
    <dgm:pt modelId="{7ECABCED-D786-4FF3-9A9B-8BC29D93C55B}" type="sibTrans" cxnId="{4B58B793-B5AA-45A1-B896-46928107EEDE}">
      <dgm:prSet/>
      <dgm:spPr/>
      <dgm:t>
        <a:bodyPr/>
        <a:lstStyle/>
        <a:p>
          <a:endParaRPr lang="en-US"/>
        </a:p>
      </dgm:t>
    </dgm:pt>
    <dgm:pt modelId="{F26671F9-7094-4C2A-B45C-1C62154FFFA5}">
      <dgm:prSet phldrT="[Text]"/>
      <dgm:spPr/>
      <dgm:t>
        <a:bodyPr/>
        <a:lstStyle/>
        <a:p>
          <a:r>
            <a:rPr lang="en-US" dirty="0"/>
            <a:t>Application</a:t>
          </a:r>
        </a:p>
      </dgm:t>
    </dgm:pt>
    <dgm:pt modelId="{D0920750-45EA-48E6-98E9-458F5AD58CCA}" type="sibTrans" cxnId="{B11A542F-12F2-48EC-AB38-6A22CF2C62F6}">
      <dgm:prSet/>
      <dgm:spPr/>
      <dgm:t>
        <a:bodyPr/>
        <a:lstStyle/>
        <a:p>
          <a:endParaRPr lang="en-US"/>
        </a:p>
      </dgm:t>
    </dgm:pt>
    <dgm:pt modelId="{AA328271-F32D-4CEB-833C-A20C927CAD7B}" type="parTrans" cxnId="{B11A542F-12F2-48EC-AB38-6A22CF2C62F6}">
      <dgm:prSet/>
      <dgm:spPr/>
      <dgm:t>
        <a:bodyPr/>
        <a:lstStyle/>
        <a:p>
          <a:endParaRPr lang="en-US"/>
        </a:p>
      </dgm:t>
    </dgm:pt>
    <dgm:pt modelId="{26D531EB-C737-44F7-9E71-BA99FB29BA98}" type="pres">
      <dgm:prSet presAssocID="{09A73B6F-B101-4090-AA82-23EA687E806B}" presName="composite" presStyleCnt="0">
        <dgm:presLayoutVars>
          <dgm:chMax val="1"/>
          <dgm:dir/>
          <dgm:resizeHandles val="exact"/>
        </dgm:presLayoutVars>
      </dgm:prSet>
      <dgm:spPr/>
    </dgm:pt>
    <dgm:pt modelId="{6751DE65-1DF0-4241-9CC7-22ED1A93A858}" type="pres">
      <dgm:prSet presAssocID="{F26671F9-7094-4C2A-B45C-1C62154FFFA5}" presName="roof" presStyleLbl="dkBgShp" presStyleIdx="0" presStyleCnt="2"/>
      <dgm:spPr/>
    </dgm:pt>
    <dgm:pt modelId="{612B1E94-2703-451B-A864-517A1EB12552}" type="pres">
      <dgm:prSet presAssocID="{F26671F9-7094-4C2A-B45C-1C62154FFFA5}" presName="pillars" presStyleCnt="0"/>
      <dgm:spPr/>
    </dgm:pt>
    <dgm:pt modelId="{A96540CD-B2B5-4B2A-A921-F50CEB2AD297}" type="pres">
      <dgm:prSet presAssocID="{F26671F9-7094-4C2A-B45C-1C62154FFFA5}" presName="pillar1" presStyleLbl="node1" presStyleIdx="0" presStyleCnt="2">
        <dgm:presLayoutVars>
          <dgm:bulletEnabled val="1"/>
        </dgm:presLayoutVars>
      </dgm:prSet>
      <dgm:spPr/>
    </dgm:pt>
    <dgm:pt modelId="{E5C9C435-9E9D-48D3-A2F0-3D774887A71E}" type="pres">
      <dgm:prSet presAssocID="{024D72F9-C09C-4DD4-BDD8-83BBBC7909E2}" presName="pillarX" presStyleLbl="node1" presStyleIdx="1" presStyleCnt="2">
        <dgm:presLayoutVars>
          <dgm:bulletEnabled val="1"/>
        </dgm:presLayoutVars>
      </dgm:prSet>
      <dgm:spPr/>
    </dgm:pt>
    <dgm:pt modelId="{3315F932-2BC9-404F-AC29-BF70E4597485}" type="pres">
      <dgm:prSet presAssocID="{F26671F9-7094-4C2A-B45C-1C62154FFFA5}" presName="base" presStyleLbl="dkBgShp" presStyleIdx="1" presStyleCnt="2"/>
      <dgm:spPr/>
    </dgm:pt>
  </dgm:ptLst>
  <dgm:cxnLst>
    <dgm:cxn modelId="{B11A542F-12F2-48EC-AB38-6A22CF2C62F6}" srcId="{09A73B6F-B101-4090-AA82-23EA687E806B}" destId="{F26671F9-7094-4C2A-B45C-1C62154FFFA5}" srcOrd="0" destOrd="0" parTransId="{AA328271-F32D-4CEB-833C-A20C927CAD7B}" sibTransId="{D0920750-45EA-48E6-98E9-458F5AD58CCA}"/>
    <dgm:cxn modelId="{9137A576-FFD5-4F35-A4D8-0748DE3F1A71}" type="presOf" srcId="{F26671F9-7094-4C2A-B45C-1C62154FFFA5}" destId="{6751DE65-1DF0-4241-9CC7-22ED1A93A858}" srcOrd="0" destOrd="0" presId="urn:microsoft.com/office/officeart/2005/8/layout/hList3"/>
    <dgm:cxn modelId="{FEAB5978-3930-4556-B4D1-790472F92213}" srcId="{F26671F9-7094-4C2A-B45C-1C62154FFFA5}" destId="{AD37BBB4-01AD-41FA-82BF-BDE8FBB4DDE6}" srcOrd="0" destOrd="0" parTransId="{B67B20D5-C8D1-4A62-83C1-36F4737D0028}" sibTransId="{9990DB40-EE62-4FEB-9DC6-1A5B93329D7D}"/>
    <dgm:cxn modelId="{21965687-6993-4708-9022-E19C99B3AF8D}" type="presOf" srcId="{024D72F9-C09C-4DD4-BDD8-83BBBC7909E2}" destId="{E5C9C435-9E9D-48D3-A2F0-3D774887A71E}" srcOrd="0" destOrd="0" presId="urn:microsoft.com/office/officeart/2005/8/layout/hList3"/>
    <dgm:cxn modelId="{C32A028E-4AE8-4967-905E-82F8151189DD}" type="presOf" srcId="{09A73B6F-B101-4090-AA82-23EA687E806B}" destId="{26D531EB-C737-44F7-9E71-BA99FB29BA98}" srcOrd="0" destOrd="0" presId="urn:microsoft.com/office/officeart/2005/8/layout/hList3"/>
    <dgm:cxn modelId="{4B58B793-B5AA-45A1-B896-46928107EEDE}" srcId="{F26671F9-7094-4C2A-B45C-1C62154FFFA5}" destId="{024D72F9-C09C-4DD4-BDD8-83BBBC7909E2}" srcOrd="1" destOrd="0" parTransId="{E9B57B46-F10D-4C61-80EB-6C2717C61CAE}" sibTransId="{7ECABCED-D786-4FF3-9A9B-8BC29D93C55B}"/>
    <dgm:cxn modelId="{8F87C2EF-16C8-4E35-85F1-A08DD762923A}" type="presOf" srcId="{AD37BBB4-01AD-41FA-82BF-BDE8FBB4DDE6}" destId="{A96540CD-B2B5-4B2A-A921-F50CEB2AD297}" srcOrd="0" destOrd="0" presId="urn:microsoft.com/office/officeart/2005/8/layout/hList3"/>
    <dgm:cxn modelId="{6BA5B998-EBBE-4D82-AB8D-3B1135573CA2}" type="presParOf" srcId="{26D531EB-C737-44F7-9E71-BA99FB29BA98}" destId="{6751DE65-1DF0-4241-9CC7-22ED1A93A858}" srcOrd="0" destOrd="0" presId="urn:microsoft.com/office/officeart/2005/8/layout/hList3"/>
    <dgm:cxn modelId="{E2C450D8-4C05-43D7-83B3-8BD4E3B0649B}" type="presParOf" srcId="{26D531EB-C737-44F7-9E71-BA99FB29BA98}" destId="{612B1E94-2703-451B-A864-517A1EB12552}" srcOrd="1" destOrd="0" presId="urn:microsoft.com/office/officeart/2005/8/layout/hList3"/>
    <dgm:cxn modelId="{2321D01E-0272-4B09-97AA-04D5F1692EBB}" type="presParOf" srcId="{612B1E94-2703-451B-A864-517A1EB12552}" destId="{A96540CD-B2B5-4B2A-A921-F50CEB2AD297}" srcOrd="0" destOrd="0" presId="urn:microsoft.com/office/officeart/2005/8/layout/hList3"/>
    <dgm:cxn modelId="{FC26E5DB-0BAA-47C6-BC08-CBA4FF7C7E57}" type="presParOf" srcId="{612B1E94-2703-451B-A864-517A1EB12552}" destId="{E5C9C435-9E9D-48D3-A2F0-3D774887A71E}" srcOrd="1" destOrd="0" presId="urn:microsoft.com/office/officeart/2005/8/layout/hList3"/>
    <dgm:cxn modelId="{7C8E1D0A-C369-49C8-9D97-274E01318E40}" type="presParOf" srcId="{26D531EB-C737-44F7-9E71-BA99FB29BA98}" destId="{3315F932-2BC9-404F-AC29-BF70E4597485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CC5F78-D0B8-49D1-8889-46E9C62BD3D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EB3A2F-8120-47D2-8837-5A0551E3A8D9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Area</a:t>
          </a:r>
        </a:p>
      </dgm:t>
    </dgm:pt>
    <dgm:pt modelId="{658F079D-9803-4BCB-9B94-80319A1996F3}" type="parTrans" cxnId="{2BD2ACB6-9510-4583-9FF7-01B8CABD3A80}">
      <dgm:prSet/>
      <dgm:spPr/>
      <dgm:t>
        <a:bodyPr/>
        <a:lstStyle/>
        <a:p>
          <a:endParaRPr lang="en-US"/>
        </a:p>
      </dgm:t>
    </dgm:pt>
    <dgm:pt modelId="{324117AB-DAD6-48CB-8F5A-19FF3847EE32}" type="sibTrans" cxnId="{2BD2ACB6-9510-4583-9FF7-01B8CABD3A80}">
      <dgm:prSet/>
      <dgm:spPr/>
      <dgm:t>
        <a:bodyPr/>
        <a:lstStyle/>
        <a:p>
          <a:endParaRPr lang="en-US"/>
        </a:p>
      </dgm:t>
    </dgm:pt>
    <dgm:pt modelId="{DF4ABDCC-4C84-4A9D-8258-3392CC7B4ACE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Guest</a:t>
          </a:r>
        </a:p>
      </dgm:t>
    </dgm:pt>
    <dgm:pt modelId="{C8A8F450-C24A-4AC2-94D1-E704DA97C4B8}" type="parTrans" cxnId="{03F8AB73-D16B-4997-90BB-99420371A964}">
      <dgm:prSet/>
      <dgm:spPr/>
      <dgm:t>
        <a:bodyPr/>
        <a:lstStyle/>
        <a:p>
          <a:endParaRPr lang="en-US"/>
        </a:p>
      </dgm:t>
    </dgm:pt>
    <dgm:pt modelId="{61B3F574-D94C-42B8-A2D4-D71D2B9B43EA}" type="sibTrans" cxnId="{03F8AB73-D16B-4997-90BB-99420371A964}">
      <dgm:prSet/>
      <dgm:spPr/>
      <dgm:t>
        <a:bodyPr/>
        <a:lstStyle/>
        <a:p>
          <a:endParaRPr lang="en-US"/>
        </a:p>
      </dgm:t>
    </dgm:pt>
    <dgm:pt modelId="{EE0DDA58-995E-4E5D-9467-2FFD5B1FA998}">
      <dgm:prSet phldrT="[Text]"/>
      <dgm:spPr/>
      <dgm:t>
        <a:bodyPr/>
        <a:lstStyle/>
        <a:p>
          <a:r>
            <a:rPr lang="en-US" dirty="0"/>
            <a:t>Page1</a:t>
          </a:r>
        </a:p>
      </dgm:t>
    </dgm:pt>
    <dgm:pt modelId="{AAF8308C-1F94-43AA-B254-27620B4B7B4D}" type="parTrans" cxnId="{D0BF3298-3177-479C-BC76-C89426356364}">
      <dgm:prSet/>
      <dgm:spPr/>
      <dgm:t>
        <a:bodyPr/>
        <a:lstStyle/>
        <a:p>
          <a:endParaRPr lang="en-US"/>
        </a:p>
      </dgm:t>
    </dgm:pt>
    <dgm:pt modelId="{9EE50EFB-E99A-47C9-B4D0-E9ABF1EB94B7}" type="sibTrans" cxnId="{D0BF3298-3177-479C-BC76-C89426356364}">
      <dgm:prSet/>
      <dgm:spPr/>
      <dgm:t>
        <a:bodyPr/>
        <a:lstStyle/>
        <a:p>
          <a:endParaRPr lang="en-US"/>
        </a:p>
      </dgm:t>
    </dgm:pt>
    <dgm:pt modelId="{56E80C5D-4A0F-4259-95BC-195569D6DA5E}">
      <dgm:prSet phldrT="[Text]"/>
      <dgm:spPr/>
      <dgm:t>
        <a:bodyPr/>
        <a:lstStyle/>
        <a:p>
          <a:r>
            <a:rPr lang="en-US" dirty="0"/>
            <a:t>Page2</a:t>
          </a:r>
        </a:p>
      </dgm:t>
    </dgm:pt>
    <dgm:pt modelId="{02A2E08D-F50E-4DCD-A5B6-B974DE030A8C}" type="parTrans" cxnId="{4BE8C9F7-345B-474E-9AE1-86B813AFBD57}">
      <dgm:prSet/>
      <dgm:spPr/>
      <dgm:t>
        <a:bodyPr/>
        <a:lstStyle/>
        <a:p>
          <a:endParaRPr lang="en-US"/>
        </a:p>
      </dgm:t>
    </dgm:pt>
    <dgm:pt modelId="{E4E03D9E-4F5B-4BCA-A81C-16B66B82FB32}" type="sibTrans" cxnId="{4BE8C9F7-345B-474E-9AE1-86B813AFBD57}">
      <dgm:prSet/>
      <dgm:spPr/>
      <dgm:t>
        <a:bodyPr/>
        <a:lstStyle/>
        <a:p>
          <a:endParaRPr lang="en-US"/>
        </a:p>
      </dgm:t>
    </dgm:pt>
    <dgm:pt modelId="{AD9D4747-56E4-468C-8BB4-653CA629D36E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Member</a:t>
          </a:r>
        </a:p>
      </dgm:t>
    </dgm:pt>
    <dgm:pt modelId="{25810417-1140-4D8F-BA52-1FF4F3122654}" type="parTrans" cxnId="{A06BAEC0-DDF1-4F52-9A87-CF228BD9FB50}">
      <dgm:prSet/>
      <dgm:spPr/>
      <dgm:t>
        <a:bodyPr/>
        <a:lstStyle/>
        <a:p>
          <a:endParaRPr lang="en-US"/>
        </a:p>
      </dgm:t>
    </dgm:pt>
    <dgm:pt modelId="{FED7A5F8-A719-4DC4-8511-5B98B5DDF8BE}" type="sibTrans" cxnId="{A06BAEC0-DDF1-4F52-9A87-CF228BD9FB50}">
      <dgm:prSet/>
      <dgm:spPr/>
      <dgm:t>
        <a:bodyPr/>
        <a:lstStyle/>
        <a:p>
          <a:endParaRPr lang="en-US"/>
        </a:p>
      </dgm:t>
    </dgm:pt>
    <dgm:pt modelId="{B089F6E2-025B-472D-A2E5-3431377B1DD5}">
      <dgm:prSet phldrT="[Text]"/>
      <dgm:spPr/>
      <dgm:t>
        <a:bodyPr/>
        <a:lstStyle/>
        <a:p>
          <a:r>
            <a:rPr lang="en-US" dirty="0"/>
            <a:t>Page1</a:t>
          </a:r>
        </a:p>
      </dgm:t>
    </dgm:pt>
    <dgm:pt modelId="{DC83AC72-A088-42ED-9BFE-D8D20AA62AA8}" type="parTrans" cxnId="{48542BC6-B41C-439C-BA58-794FF0B02A81}">
      <dgm:prSet/>
      <dgm:spPr/>
      <dgm:t>
        <a:bodyPr/>
        <a:lstStyle/>
        <a:p>
          <a:endParaRPr lang="en-US"/>
        </a:p>
      </dgm:t>
    </dgm:pt>
    <dgm:pt modelId="{19C30051-1C30-4BD3-B173-1EDCD2B2ED4D}" type="sibTrans" cxnId="{48542BC6-B41C-439C-BA58-794FF0B02A81}">
      <dgm:prSet/>
      <dgm:spPr/>
      <dgm:t>
        <a:bodyPr/>
        <a:lstStyle/>
        <a:p>
          <a:endParaRPr lang="en-US"/>
        </a:p>
      </dgm:t>
    </dgm:pt>
    <dgm:pt modelId="{12FBD7FE-DEF0-4AC6-A138-F519FEF3AF74}" type="pres">
      <dgm:prSet presAssocID="{D3CC5F78-D0B8-49D1-8889-46E9C62BD3D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1E9CD45-77C9-4A2E-9D34-23C9CF3CA3C3}" type="pres">
      <dgm:prSet presAssocID="{8BEB3A2F-8120-47D2-8837-5A0551E3A8D9}" presName="root1" presStyleCnt="0"/>
      <dgm:spPr/>
    </dgm:pt>
    <dgm:pt modelId="{05B11FB6-6716-4151-9F26-94A96A134F9F}" type="pres">
      <dgm:prSet presAssocID="{8BEB3A2F-8120-47D2-8837-5A0551E3A8D9}" presName="LevelOneTextNode" presStyleLbl="node0" presStyleIdx="0" presStyleCnt="1">
        <dgm:presLayoutVars>
          <dgm:chPref val="3"/>
        </dgm:presLayoutVars>
      </dgm:prSet>
      <dgm:spPr/>
    </dgm:pt>
    <dgm:pt modelId="{C0459C90-5056-4C5A-9DA5-89A33DA90AF6}" type="pres">
      <dgm:prSet presAssocID="{8BEB3A2F-8120-47D2-8837-5A0551E3A8D9}" presName="level2hierChild" presStyleCnt="0"/>
      <dgm:spPr/>
    </dgm:pt>
    <dgm:pt modelId="{46376402-CC3D-4F35-9EC4-3B5BD1C4E632}" type="pres">
      <dgm:prSet presAssocID="{C8A8F450-C24A-4AC2-94D1-E704DA97C4B8}" presName="conn2-1" presStyleLbl="parChTrans1D2" presStyleIdx="0" presStyleCnt="2"/>
      <dgm:spPr/>
    </dgm:pt>
    <dgm:pt modelId="{49D41A5A-C9F8-4F8D-AED1-D7C4A0C39292}" type="pres">
      <dgm:prSet presAssocID="{C8A8F450-C24A-4AC2-94D1-E704DA97C4B8}" presName="connTx" presStyleLbl="parChTrans1D2" presStyleIdx="0" presStyleCnt="2"/>
      <dgm:spPr/>
    </dgm:pt>
    <dgm:pt modelId="{B313B7C6-DF28-40C6-9E2E-0DF85AB9548B}" type="pres">
      <dgm:prSet presAssocID="{DF4ABDCC-4C84-4A9D-8258-3392CC7B4ACE}" presName="root2" presStyleCnt="0"/>
      <dgm:spPr/>
    </dgm:pt>
    <dgm:pt modelId="{F2700A1B-BE71-458C-9656-C317730EE493}" type="pres">
      <dgm:prSet presAssocID="{DF4ABDCC-4C84-4A9D-8258-3392CC7B4ACE}" presName="LevelTwoTextNode" presStyleLbl="node2" presStyleIdx="0" presStyleCnt="2">
        <dgm:presLayoutVars>
          <dgm:chPref val="3"/>
        </dgm:presLayoutVars>
      </dgm:prSet>
      <dgm:spPr/>
    </dgm:pt>
    <dgm:pt modelId="{BC5F522B-1DB7-4F1C-AC41-A752FC37B1FB}" type="pres">
      <dgm:prSet presAssocID="{DF4ABDCC-4C84-4A9D-8258-3392CC7B4ACE}" presName="level3hierChild" presStyleCnt="0"/>
      <dgm:spPr/>
    </dgm:pt>
    <dgm:pt modelId="{C9364D4C-6F19-465A-9C5F-9B0B2D142681}" type="pres">
      <dgm:prSet presAssocID="{AAF8308C-1F94-43AA-B254-27620B4B7B4D}" presName="conn2-1" presStyleLbl="parChTrans1D3" presStyleIdx="0" presStyleCnt="3"/>
      <dgm:spPr/>
    </dgm:pt>
    <dgm:pt modelId="{AFAF3F38-0D76-4489-859F-78485BDB805F}" type="pres">
      <dgm:prSet presAssocID="{AAF8308C-1F94-43AA-B254-27620B4B7B4D}" presName="connTx" presStyleLbl="parChTrans1D3" presStyleIdx="0" presStyleCnt="3"/>
      <dgm:spPr/>
    </dgm:pt>
    <dgm:pt modelId="{140A7E1E-501C-441F-AFBD-BA5E488E8DA6}" type="pres">
      <dgm:prSet presAssocID="{EE0DDA58-995E-4E5D-9467-2FFD5B1FA998}" presName="root2" presStyleCnt="0"/>
      <dgm:spPr/>
    </dgm:pt>
    <dgm:pt modelId="{FD08ADE8-B783-41EF-BC4F-4A35C36638F9}" type="pres">
      <dgm:prSet presAssocID="{EE0DDA58-995E-4E5D-9467-2FFD5B1FA998}" presName="LevelTwoTextNode" presStyleLbl="node3" presStyleIdx="0" presStyleCnt="3">
        <dgm:presLayoutVars>
          <dgm:chPref val="3"/>
        </dgm:presLayoutVars>
      </dgm:prSet>
      <dgm:spPr/>
    </dgm:pt>
    <dgm:pt modelId="{0C4FF6E7-F8CD-4793-8556-638CD89A3033}" type="pres">
      <dgm:prSet presAssocID="{EE0DDA58-995E-4E5D-9467-2FFD5B1FA998}" presName="level3hierChild" presStyleCnt="0"/>
      <dgm:spPr/>
    </dgm:pt>
    <dgm:pt modelId="{595EE064-5172-49DA-9875-6DD97538DC53}" type="pres">
      <dgm:prSet presAssocID="{02A2E08D-F50E-4DCD-A5B6-B974DE030A8C}" presName="conn2-1" presStyleLbl="parChTrans1D3" presStyleIdx="1" presStyleCnt="3"/>
      <dgm:spPr/>
    </dgm:pt>
    <dgm:pt modelId="{0EA9A2EC-D3C4-4A5C-AE63-9749B94381C4}" type="pres">
      <dgm:prSet presAssocID="{02A2E08D-F50E-4DCD-A5B6-B974DE030A8C}" presName="connTx" presStyleLbl="parChTrans1D3" presStyleIdx="1" presStyleCnt="3"/>
      <dgm:spPr/>
    </dgm:pt>
    <dgm:pt modelId="{AF1EE9E5-F5FA-4ABB-B7BB-F7957DF0C701}" type="pres">
      <dgm:prSet presAssocID="{56E80C5D-4A0F-4259-95BC-195569D6DA5E}" presName="root2" presStyleCnt="0"/>
      <dgm:spPr/>
    </dgm:pt>
    <dgm:pt modelId="{846AD76B-6B84-470B-9DB7-A2D52DE109D9}" type="pres">
      <dgm:prSet presAssocID="{56E80C5D-4A0F-4259-95BC-195569D6DA5E}" presName="LevelTwoTextNode" presStyleLbl="node3" presStyleIdx="1" presStyleCnt="3">
        <dgm:presLayoutVars>
          <dgm:chPref val="3"/>
        </dgm:presLayoutVars>
      </dgm:prSet>
      <dgm:spPr/>
    </dgm:pt>
    <dgm:pt modelId="{289135F0-97BD-4929-8757-4326EBB99496}" type="pres">
      <dgm:prSet presAssocID="{56E80C5D-4A0F-4259-95BC-195569D6DA5E}" presName="level3hierChild" presStyleCnt="0"/>
      <dgm:spPr/>
    </dgm:pt>
    <dgm:pt modelId="{0E4C7266-EE21-4FCA-AA25-A03EB91694C1}" type="pres">
      <dgm:prSet presAssocID="{25810417-1140-4D8F-BA52-1FF4F3122654}" presName="conn2-1" presStyleLbl="parChTrans1D2" presStyleIdx="1" presStyleCnt="2"/>
      <dgm:spPr/>
    </dgm:pt>
    <dgm:pt modelId="{2D2DAE7A-439A-445B-8545-776FAA55C68A}" type="pres">
      <dgm:prSet presAssocID="{25810417-1140-4D8F-BA52-1FF4F3122654}" presName="connTx" presStyleLbl="parChTrans1D2" presStyleIdx="1" presStyleCnt="2"/>
      <dgm:spPr/>
    </dgm:pt>
    <dgm:pt modelId="{F1884B46-B07A-4106-988F-40CBD2CD3D8C}" type="pres">
      <dgm:prSet presAssocID="{AD9D4747-56E4-468C-8BB4-653CA629D36E}" presName="root2" presStyleCnt="0"/>
      <dgm:spPr/>
    </dgm:pt>
    <dgm:pt modelId="{64982C2A-4B6C-4DD1-8564-BC33424B6618}" type="pres">
      <dgm:prSet presAssocID="{AD9D4747-56E4-468C-8BB4-653CA629D36E}" presName="LevelTwoTextNode" presStyleLbl="node2" presStyleIdx="1" presStyleCnt="2">
        <dgm:presLayoutVars>
          <dgm:chPref val="3"/>
        </dgm:presLayoutVars>
      </dgm:prSet>
      <dgm:spPr/>
    </dgm:pt>
    <dgm:pt modelId="{B74A72D4-88E9-47FC-B78D-9122C1CFD952}" type="pres">
      <dgm:prSet presAssocID="{AD9D4747-56E4-468C-8BB4-653CA629D36E}" presName="level3hierChild" presStyleCnt="0"/>
      <dgm:spPr/>
    </dgm:pt>
    <dgm:pt modelId="{02C3FAE9-4ABA-4371-9917-815248284C78}" type="pres">
      <dgm:prSet presAssocID="{DC83AC72-A088-42ED-9BFE-D8D20AA62AA8}" presName="conn2-1" presStyleLbl="parChTrans1D3" presStyleIdx="2" presStyleCnt="3"/>
      <dgm:spPr/>
    </dgm:pt>
    <dgm:pt modelId="{B88C91D7-BB14-4C20-886F-A09B709D09AC}" type="pres">
      <dgm:prSet presAssocID="{DC83AC72-A088-42ED-9BFE-D8D20AA62AA8}" presName="connTx" presStyleLbl="parChTrans1D3" presStyleIdx="2" presStyleCnt="3"/>
      <dgm:spPr/>
    </dgm:pt>
    <dgm:pt modelId="{A2320773-0A0C-4557-9AED-7DE65D9A3C40}" type="pres">
      <dgm:prSet presAssocID="{B089F6E2-025B-472D-A2E5-3431377B1DD5}" presName="root2" presStyleCnt="0"/>
      <dgm:spPr/>
    </dgm:pt>
    <dgm:pt modelId="{3D414874-B6DA-4004-99BE-E5AF831FD08C}" type="pres">
      <dgm:prSet presAssocID="{B089F6E2-025B-472D-A2E5-3431377B1DD5}" presName="LevelTwoTextNode" presStyleLbl="node3" presStyleIdx="2" presStyleCnt="3">
        <dgm:presLayoutVars>
          <dgm:chPref val="3"/>
        </dgm:presLayoutVars>
      </dgm:prSet>
      <dgm:spPr/>
    </dgm:pt>
    <dgm:pt modelId="{E1D43D71-1C1A-4944-9493-C2FEC861FA8C}" type="pres">
      <dgm:prSet presAssocID="{B089F6E2-025B-472D-A2E5-3431377B1DD5}" presName="level3hierChild" presStyleCnt="0"/>
      <dgm:spPr/>
    </dgm:pt>
  </dgm:ptLst>
  <dgm:cxnLst>
    <dgm:cxn modelId="{4B8AB814-C1EC-4B4D-9E6C-3746BBE4E247}" type="presOf" srcId="{DC83AC72-A088-42ED-9BFE-D8D20AA62AA8}" destId="{02C3FAE9-4ABA-4371-9917-815248284C78}" srcOrd="0" destOrd="0" presId="urn:microsoft.com/office/officeart/2005/8/layout/hierarchy2"/>
    <dgm:cxn modelId="{3CA1BF18-669F-4DE7-9825-87EFCAB656C9}" type="presOf" srcId="{AAF8308C-1F94-43AA-B254-27620B4B7B4D}" destId="{C9364D4C-6F19-465A-9C5F-9B0B2D142681}" srcOrd="0" destOrd="0" presId="urn:microsoft.com/office/officeart/2005/8/layout/hierarchy2"/>
    <dgm:cxn modelId="{F8DBCB1B-584F-4593-8EE7-2D7AD9763D90}" type="presOf" srcId="{8BEB3A2F-8120-47D2-8837-5A0551E3A8D9}" destId="{05B11FB6-6716-4151-9F26-94A96A134F9F}" srcOrd="0" destOrd="0" presId="urn:microsoft.com/office/officeart/2005/8/layout/hierarchy2"/>
    <dgm:cxn modelId="{E874C61C-47DC-4196-9D2D-A2E6208B0097}" type="presOf" srcId="{02A2E08D-F50E-4DCD-A5B6-B974DE030A8C}" destId="{0EA9A2EC-D3C4-4A5C-AE63-9749B94381C4}" srcOrd="1" destOrd="0" presId="urn:microsoft.com/office/officeart/2005/8/layout/hierarchy2"/>
    <dgm:cxn modelId="{2C142336-1526-4096-9862-32932DF2B803}" type="presOf" srcId="{D3CC5F78-D0B8-49D1-8889-46E9C62BD3DF}" destId="{12FBD7FE-DEF0-4AC6-A138-F519FEF3AF74}" srcOrd="0" destOrd="0" presId="urn:microsoft.com/office/officeart/2005/8/layout/hierarchy2"/>
    <dgm:cxn modelId="{B0BBC43C-A9FE-446E-A007-819525819C2D}" type="presOf" srcId="{C8A8F450-C24A-4AC2-94D1-E704DA97C4B8}" destId="{46376402-CC3D-4F35-9EC4-3B5BD1C4E632}" srcOrd="0" destOrd="0" presId="urn:microsoft.com/office/officeart/2005/8/layout/hierarchy2"/>
    <dgm:cxn modelId="{F2AEE13E-94E3-491D-A488-2E06B201A599}" type="presOf" srcId="{EE0DDA58-995E-4E5D-9467-2FFD5B1FA998}" destId="{FD08ADE8-B783-41EF-BC4F-4A35C36638F9}" srcOrd="0" destOrd="0" presId="urn:microsoft.com/office/officeart/2005/8/layout/hierarchy2"/>
    <dgm:cxn modelId="{0112EB52-71DA-4DF2-A966-CD6543BCE01A}" type="presOf" srcId="{B089F6E2-025B-472D-A2E5-3431377B1DD5}" destId="{3D414874-B6DA-4004-99BE-E5AF831FD08C}" srcOrd="0" destOrd="0" presId="urn:microsoft.com/office/officeart/2005/8/layout/hierarchy2"/>
    <dgm:cxn modelId="{03F8AB73-D16B-4997-90BB-99420371A964}" srcId="{8BEB3A2F-8120-47D2-8837-5A0551E3A8D9}" destId="{DF4ABDCC-4C84-4A9D-8258-3392CC7B4ACE}" srcOrd="0" destOrd="0" parTransId="{C8A8F450-C24A-4AC2-94D1-E704DA97C4B8}" sibTransId="{61B3F574-D94C-42B8-A2D4-D71D2B9B43EA}"/>
    <dgm:cxn modelId="{1DE1D47C-8B9D-46C4-B123-3293A2078CF5}" type="presOf" srcId="{DF4ABDCC-4C84-4A9D-8258-3392CC7B4ACE}" destId="{F2700A1B-BE71-458C-9656-C317730EE493}" srcOrd="0" destOrd="0" presId="urn:microsoft.com/office/officeart/2005/8/layout/hierarchy2"/>
    <dgm:cxn modelId="{67345590-EEA4-41AB-819B-9F1D529787A8}" type="presOf" srcId="{DC83AC72-A088-42ED-9BFE-D8D20AA62AA8}" destId="{B88C91D7-BB14-4C20-886F-A09B709D09AC}" srcOrd="1" destOrd="0" presId="urn:microsoft.com/office/officeart/2005/8/layout/hierarchy2"/>
    <dgm:cxn modelId="{D0BF3298-3177-479C-BC76-C89426356364}" srcId="{DF4ABDCC-4C84-4A9D-8258-3392CC7B4ACE}" destId="{EE0DDA58-995E-4E5D-9467-2FFD5B1FA998}" srcOrd="0" destOrd="0" parTransId="{AAF8308C-1F94-43AA-B254-27620B4B7B4D}" sibTransId="{9EE50EFB-E99A-47C9-B4D0-E9ABF1EB94B7}"/>
    <dgm:cxn modelId="{4423DD9B-6F8C-4AD3-96AB-A12F51277FF5}" type="presOf" srcId="{AAF8308C-1F94-43AA-B254-27620B4B7B4D}" destId="{AFAF3F38-0D76-4489-859F-78485BDB805F}" srcOrd="1" destOrd="0" presId="urn:microsoft.com/office/officeart/2005/8/layout/hierarchy2"/>
    <dgm:cxn modelId="{2BD2ACB6-9510-4583-9FF7-01B8CABD3A80}" srcId="{D3CC5F78-D0B8-49D1-8889-46E9C62BD3DF}" destId="{8BEB3A2F-8120-47D2-8837-5A0551E3A8D9}" srcOrd="0" destOrd="0" parTransId="{658F079D-9803-4BCB-9B94-80319A1996F3}" sibTransId="{324117AB-DAD6-48CB-8F5A-19FF3847EE32}"/>
    <dgm:cxn modelId="{1334B8BB-BD30-4492-87FD-FCEF7122C4FC}" type="presOf" srcId="{C8A8F450-C24A-4AC2-94D1-E704DA97C4B8}" destId="{49D41A5A-C9F8-4F8D-AED1-D7C4A0C39292}" srcOrd="1" destOrd="0" presId="urn:microsoft.com/office/officeart/2005/8/layout/hierarchy2"/>
    <dgm:cxn modelId="{A06BAEC0-DDF1-4F52-9A87-CF228BD9FB50}" srcId="{8BEB3A2F-8120-47D2-8837-5A0551E3A8D9}" destId="{AD9D4747-56E4-468C-8BB4-653CA629D36E}" srcOrd="1" destOrd="0" parTransId="{25810417-1140-4D8F-BA52-1FF4F3122654}" sibTransId="{FED7A5F8-A719-4DC4-8511-5B98B5DDF8BE}"/>
    <dgm:cxn modelId="{1B083EC2-FF42-4F66-BAD0-F4D4DFC4671C}" type="presOf" srcId="{25810417-1140-4D8F-BA52-1FF4F3122654}" destId="{2D2DAE7A-439A-445B-8545-776FAA55C68A}" srcOrd="1" destOrd="0" presId="urn:microsoft.com/office/officeart/2005/8/layout/hierarchy2"/>
    <dgm:cxn modelId="{48542BC6-B41C-439C-BA58-794FF0B02A81}" srcId="{AD9D4747-56E4-468C-8BB4-653CA629D36E}" destId="{B089F6E2-025B-472D-A2E5-3431377B1DD5}" srcOrd="0" destOrd="0" parTransId="{DC83AC72-A088-42ED-9BFE-D8D20AA62AA8}" sibTransId="{19C30051-1C30-4BD3-B173-1EDCD2B2ED4D}"/>
    <dgm:cxn modelId="{90F0C2CA-59B6-4335-8756-D241A7A6E9F8}" type="presOf" srcId="{02A2E08D-F50E-4DCD-A5B6-B974DE030A8C}" destId="{595EE064-5172-49DA-9875-6DD97538DC53}" srcOrd="0" destOrd="0" presId="urn:microsoft.com/office/officeart/2005/8/layout/hierarchy2"/>
    <dgm:cxn modelId="{732575EE-2DC2-477B-8995-2F7FAA879B81}" type="presOf" srcId="{25810417-1140-4D8F-BA52-1FF4F3122654}" destId="{0E4C7266-EE21-4FCA-AA25-A03EB91694C1}" srcOrd="0" destOrd="0" presId="urn:microsoft.com/office/officeart/2005/8/layout/hierarchy2"/>
    <dgm:cxn modelId="{71287BF2-D453-4FB3-964F-702B7CE9E67E}" type="presOf" srcId="{56E80C5D-4A0F-4259-95BC-195569D6DA5E}" destId="{846AD76B-6B84-470B-9DB7-A2D52DE109D9}" srcOrd="0" destOrd="0" presId="urn:microsoft.com/office/officeart/2005/8/layout/hierarchy2"/>
    <dgm:cxn modelId="{4BE8C9F7-345B-474E-9AE1-86B813AFBD57}" srcId="{DF4ABDCC-4C84-4A9D-8258-3392CC7B4ACE}" destId="{56E80C5D-4A0F-4259-95BC-195569D6DA5E}" srcOrd="1" destOrd="0" parTransId="{02A2E08D-F50E-4DCD-A5B6-B974DE030A8C}" sibTransId="{E4E03D9E-4F5B-4BCA-A81C-16B66B82FB32}"/>
    <dgm:cxn modelId="{EF900FFD-2DAE-4EA3-ACDC-C85F77EB750A}" type="presOf" srcId="{AD9D4747-56E4-468C-8BB4-653CA629D36E}" destId="{64982C2A-4B6C-4DD1-8564-BC33424B6618}" srcOrd="0" destOrd="0" presId="urn:microsoft.com/office/officeart/2005/8/layout/hierarchy2"/>
    <dgm:cxn modelId="{38CD941B-C87C-4468-9DE2-CD79D058F600}" type="presParOf" srcId="{12FBD7FE-DEF0-4AC6-A138-F519FEF3AF74}" destId="{D1E9CD45-77C9-4A2E-9D34-23C9CF3CA3C3}" srcOrd="0" destOrd="0" presId="urn:microsoft.com/office/officeart/2005/8/layout/hierarchy2"/>
    <dgm:cxn modelId="{34782913-E5DA-4415-86F6-48E0DB8451C6}" type="presParOf" srcId="{D1E9CD45-77C9-4A2E-9D34-23C9CF3CA3C3}" destId="{05B11FB6-6716-4151-9F26-94A96A134F9F}" srcOrd="0" destOrd="0" presId="urn:microsoft.com/office/officeart/2005/8/layout/hierarchy2"/>
    <dgm:cxn modelId="{D60342B0-7609-4871-92E9-39A840C1E083}" type="presParOf" srcId="{D1E9CD45-77C9-4A2E-9D34-23C9CF3CA3C3}" destId="{C0459C90-5056-4C5A-9DA5-89A33DA90AF6}" srcOrd="1" destOrd="0" presId="urn:microsoft.com/office/officeart/2005/8/layout/hierarchy2"/>
    <dgm:cxn modelId="{55E72D0B-6370-4A56-9DB1-D35CF89ACE61}" type="presParOf" srcId="{C0459C90-5056-4C5A-9DA5-89A33DA90AF6}" destId="{46376402-CC3D-4F35-9EC4-3B5BD1C4E632}" srcOrd="0" destOrd="0" presId="urn:microsoft.com/office/officeart/2005/8/layout/hierarchy2"/>
    <dgm:cxn modelId="{3CA3F721-B684-4952-9D4A-276314A0377D}" type="presParOf" srcId="{46376402-CC3D-4F35-9EC4-3B5BD1C4E632}" destId="{49D41A5A-C9F8-4F8D-AED1-D7C4A0C39292}" srcOrd="0" destOrd="0" presId="urn:microsoft.com/office/officeart/2005/8/layout/hierarchy2"/>
    <dgm:cxn modelId="{7DEDF732-C287-45E8-947B-C276BA4C48F5}" type="presParOf" srcId="{C0459C90-5056-4C5A-9DA5-89A33DA90AF6}" destId="{B313B7C6-DF28-40C6-9E2E-0DF85AB9548B}" srcOrd="1" destOrd="0" presId="urn:microsoft.com/office/officeart/2005/8/layout/hierarchy2"/>
    <dgm:cxn modelId="{4CC087D7-D2AC-4AE5-AB89-A91F37F237CD}" type="presParOf" srcId="{B313B7C6-DF28-40C6-9E2E-0DF85AB9548B}" destId="{F2700A1B-BE71-458C-9656-C317730EE493}" srcOrd="0" destOrd="0" presId="urn:microsoft.com/office/officeart/2005/8/layout/hierarchy2"/>
    <dgm:cxn modelId="{12B82187-5399-4ED6-910A-DBA268DB884C}" type="presParOf" srcId="{B313B7C6-DF28-40C6-9E2E-0DF85AB9548B}" destId="{BC5F522B-1DB7-4F1C-AC41-A752FC37B1FB}" srcOrd="1" destOrd="0" presId="urn:microsoft.com/office/officeart/2005/8/layout/hierarchy2"/>
    <dgm:cxn modelId="{09EF1827-341B-4EAB-A806-3700B8F06111}" type="presParOf" srcId="{BC5F522B-1DB7-4F1C-AC41-A752FC37B1FB}" destId="{C9364D4C-6F19-465A-9C5F-9B0B2D142681}" srcOrd="0" destOrd="0" presId="urn:microsoft.com/office/officeart/2005/8/layout/hierarchy2"/>
    <dgm:cxn modelId="{EE57DAB3-F541-4AC9-903C-62844E8BB09D}" type="presParOf" srcId="{C9364D4C-6F19-465A-9C5F-9B0B2D142681}" destId="{AFAF3F38-0D76-4489-859F-78485BDB805F}" srcOrd="0" destOrd="0" presId="urn:microsoft.com/office/officeart/2005/8/layout/hierarchy2"/>
    <dgm:cxn modelId="{F62ECB63-8229-4F84-A7DE-DE77F788492F}" type="presParOf" srcId="{BC5F522B-1DB7-4F1C-AC41-A752FC37B1FB}" destId="{140A7E1E-501C-441F-AFBD-BA5E488E8DA6}" srcOrd="1" destOrd="0" presId="urn:microsoft.com/office/officeart/2005/8/layout/hierarchy2"/>
    <dgm:cxn modelId="{92FB6859-7FCF-4A8D-8071-2AD4C3E4BCAA}" type="presParOf" srcId="{140A7E1E-501C-441F-AFBD-BA5E488E8DA6}" destId="{FD08ADE8-B783-41EF-BC4F-4A35C36638F9}" srcOrd="0" destOrd="0" presId="urn:microsoft.com/office/officeart/2005/8/layout/hierarchy2"/>
    <dgm:cxn modelId="{1D7868A6-FF25-476E-BB2B-7291DB780BCA}" type="presParOf" srcId="{140A7E1E-501C-441F-AFBD-BA5E488E8DA6}" destId="{0C4FF6E7-F8CD-4793-8556-638CD89A3033}" srcOrd="1" destOrd="0" presId="urn:microsoft.com/office/officeart/2005/8/layout/hierarchy2"/>
    <dgm:cxn modelId="{2F7A6481-3163-4BBA-87E4-FA91FBA59834}" type="presParOf" srcId="{BC5F522B-1DB7-4F1C-AC41-A752FC37B1FB}" destId="{595EE064-5172-49DA-9875-6DD97538DC53}" srcOrd="2" destOrd="0" presId="urn:microsoft.com/office/officeart/2005/8/layout/hierarchy2"/>
    <dgm:cxn modelId="{651F81B3-6684-4124-9FE9-CAB732B7C020}" type="presParOf" srcId="{595EE064-5172-49DA-9875-6DD97538DC53}" destId="{0EA9A2EC-D3C4-4A5C-AE63-9749B94381C4}" srcOrd="0" destOrd="0" presId="urn:microsoft.com/office/officeart/2005/8/layout/hierarchy2"/>
    <dgm:cxn modelId="{4B53EFC2-E2A5-4F07-B724-CE5D73A0D88D}" type="presParOf" srcId="{BC5F522B-1DB7-4F1C-AC41-A752FC37B1FB}" destId="{AF1EE9E5-F5FA-4ABB-B7BB-F7957DF0C701}" srcOrd="3" destOrd="0" presId="urn:microsoft.com/office/officeart/2005/8/layout/hierarchy2"/>
    <dgm:cxn modelId="{ECB6ADAC-888F-4C4F-8CC0-C36A314D1CBE}" type="presParOf" srcId="{AF1EE9E5-F5FA-4ABB-B7BB-F7957DF0C701}" destId="{846AD76B-6B84-470B-9DB7-A2D52DE109D9}" srcOrd="0" destOrd="0" presId="urn:microsoft.com/office/officeart/2005/8/layout/hierarchy2"/>
    <dgm:cxn modelId="{BA8710D5-35A7-4843-9E4D-DEC9FCC4099D}" type="presParOf" srcId="{AF1EE9E5-F5FA-4ABB-B7BB-F7957DF0C701}" destId="{289135F0-97BD-4929-8757-4326EBB99496}" srcOrd="1" destOrd="0" presId="urn:microsoft.com/office/officeart/2005/8/layout/hierarchy2"/>
    <dgm:cxn modelId="{019CDB65-B050-4E93-B43D-8F50906BD997}" type="presParOf" srcId="{C0459C90-5056-4C5A-9DA5-89A33DA90AF6}" destId="{0E4C7266-EE21-4FCA-AA25-A03EB91694C1}" srcOrd="2" destOrd="0" presId="urn:microsoft.com/office/officeart/2005/8/layout/hierarchy2"/>
    <dgm:cxn modelId="{9E605E35-9833-4D77-B77C-5428276ECA37}" type="presParOf" srcId="{0E4C7266-EE21-4FCA-AA25-A03EB91694C1}" destId="{2D2DAE7A-439A-445B-8545-776FAA55C68A}" srcOrd="0" destOrd="0" presId="urn:microsoft.com/office/officeart/2005/8/layout/hierarchy2"/>
    <dgm:cxn modelId="{BC0ADE56-442F-4A0E-A70F-36EC8BFD7DA5}" type="presParOf" srcId="{C0459C90-5056-4C5A-9DA5-89A33DA90AF6}" destId="{F1884B46-B07A-4106-988F-40CBD2CD3D8C}" srcOrd="3" destOrd="0" presId="urn:microsoft.com/office/officeart/2005/8/layout/hierarchy2"/>
    <dgm:cxn modelId="{8AF168FA-63C0-45B9-BD9B-E8ACA2BEC384}" type="presParOf" srcId="{F1884B46-B07A-4106-988F-40CBD2CD3D8C}" destId="{64982C2A-4B6C-4DD1-8564-BC33424B6618}" srcOrd="0" destOrd="0" presId="urn:microsoft.com/office/officeart/2005/8/layout/hierarchy2"/>
    <dgm:cxn modelId="{91CEFB73-326A-4F8C-B37F-5F4A6B95D860}" type="presParOf" srcId="{F1884B46-B07A-4106-988F-40CBD2CD3D8C}" destId="{B74A72D4-88E9-47FC-B78D-9122C1CFD952}" srcOrd="1" destOrd="0" presId="urn:microsoft.com/office/officeart/2005/8/layout/hierarchy2"/>
    <dgm:cxn modelId="{8E1C66D0-9A59-44FC-B40F-CDE2E6DE2E80}" type="presParOf" srcId="{B74A72D4-88E9-47FC-B78D-9122C1CFD952}" destId="{02C3FAE9-4ABA-4371-9917-815248284C78}" srcOrd="0" destOrd="0" presId="urn:microsoft.com/office/officeart/2005/8/layout/hierarchy2"/>
    <dgm:cxn modelId="{02C5EB08-49C4-4904-BD50-B39571E89560}" type="presParOf" srcId="{02C3FAE9-4ABA-4371-9917-815248284C78}" destId="{B88C91D7-BB14-4C20-886F-A09B709D09AC}" srcOrd="0" destOrd="0" presId="urn:microsoft.com/office/officeart/2005/8/layout/hierarchy2"/>
    <dgm:cxn modelId="{64D25E83-244B-4FD0-A92D-7BAC163738C4}" type="presParOf" srcId="{B74A72D4-88E9-47FC-B78D-9122C1CFD952}" destId="{A2320773-0A0C-4557-9AED-7DE65D9A3C40}" srcOrd="1" destOrd="0" presId="urn:microsoft.com/office/officeart/2005/8/layout/hierarchy2"/>
    <dgm:cxn modelId="{F1DB26BD-9FDE-456D-B008-5EAEE51E9EB6}" type="presParOf" srcId="{A2320773-0A0C-4557-9AED-7DE65D9A3C40}" destId="{3D414874-B6DA-4004-99BE-E5AF831FD08C}" srcOrd="0" destOrd="0" presId="urn:microsoft.com/office/officeart/2005/8/layout/hierarchy2"/>
    <dgm:cxn modelId="{2D2FF777-B806-4465-A645-D4C1EBD65716}" type="presParOf" srcId="{A2320773-0A0C-4557-9AED-7DE65D9A3C40}" destId="{E1D43D71-1C1A-4944-9493-C2FEC861FA8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82022F-D00E-45E2-B396-84750DDF30D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E11F33-64BB-4E29-8676-DCB1622D740A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Shared</a:t>
          </a:r>
        </a:p>
      </dgm:t>
    </dgm:pt>
    <dgm:pt modelId="{087BF6F8-F2D1-4BFF-913B-79A9A99C4AC1}" type="parTrans" cxnId="{F57FAD9B-DDCE-45C0-9CD9-0174CFC63E79}">
      <dgm:prSet/>
      <dgm:spPr/>
      <dgm:t>
        <a:bodyPr/>
        <a:lstStyle/>
        <a:p>
          <a:endParaRPr lang="en-US"/>
        </a:p>
      </dgm:t>
    </dgm:pt>
    <dgm:pt modelId="{FDB2AE63-5079-45B1-864E-E40B75BE3590}" type="sibTrans" cxnId="{F57FAD9B-DDCE-45C0-9CD9-0174CFC63E79}">
      <dgm:prSet/>
      <dgm:spPr/>
      <dgm:t>
        <a:bodyPr/>
        <a:lstStyle/>
        <a:p>
          <a:endParaRPr lang="en-US"/>
        </a:p>
      </dgm:t>
    </dgm:pt>
    <dgm:pt modelId="{C4292FE7-0A28-4499-86F4-0D76B17C6225}">
      <dgm:prSet phldrT="[Text]"/>
      <dgm:spPr/>
      <dgm:t>
        <a:bodyPr/>
        <a:lstStyle/>
        <a:p>
          <a:r>
            <a:rPr lang="en-US" dirty="0"/>
            <a:t>Components</a:t>
          </a:r>
        </a:p>
      </dgm:t>
    </dgm:pt>
    <dgm:pt modelId="{8DED199A-32C1-4E34-9821-EF676902F5D6}" type="parTrans" cxnId="{6B01DA99-92EB-43C7-B103-2B5EDDE2DFF1}">
      <dgm:prSet/>
      <dgm:spPr/>
      <dgm:t>
        <a:bodyPr/>
        <a:lstStyle/>
        <a:p>
          <a:endParaRPr lang="en-US"/>
        </a:p>
      </dgm:t>
    </dgm:pt>
    <dgm:pt modelId="{BD96512A-D4F1-42AC-ABDD-6BEADD951EAE}" type="sibTrans" cxnId="{6B01DA99-92EB-43C7-B103-2B5EDDE2DFF1}">
      <dgm:prSet/>
      <dgm:spPr/>
      <dgm:t>
        <a:bodyPr/>
        <a:lstStyle/>
        <a:p>
          <a:endParaRPr lang="en-US"/>
        </a:p>
      </dgm:t>
    </dgm:pt>
    <dgm:pt modelId="{99C45707-6FCA-4609-8BF3-84EBAC1919C9}">
      <dgm:prSet phldrT="[Text]"/>
      <dgm:spPr/>
      <dgm:t>
        <a:bodyPr/>
        <a:lstStyle/>
        <a:p>
          <a:r>
            <a:rPr lang="en-US" dirty="0"/>
            <a:t>Directives</a:t>
          </a:r>
        </a:p>
      </dgm:t>
    </dgm:pt>
    <dgm:pt modelId="{76701919-EB5A-42F1-A815-CC52C5C1251F}" type="parTrans" cxnId="{86865C53-0A20-4687-BCEB-5615580028E7}">
      <dgm:prSet/>
      <dgm:spPr/>
      <dgm:t>
        <a:bodyPr/>
        <a:lstStyle/>
        <a:p>
          <a:endParaRPr lang="en-US"/>
        </a:p>
      </dgm:t>
    </dgm:pt>
    <dgm:pt modelId="{CEFB43E9-C6DB-443F-ABA3-75AAC15D2588}" type="sibTrans" cxnId="{86865C53-0A20-4687-BCEB-5615580028E7}">
      <dgm:prSet/>
      <dgm:spPr/>
      <dgm:t>
        <a:bodyPr/>
        <a:lstStyle/>
        <a:p>
          <a:endParaRPr lang="en-US"/>
        </a:p>
      </dgm:t>
    </dgm:pt>
    <dgm:pt modelId="{10076179-77BE-4B84-B1F2-A15E65C6AB1E}">
      <dgm:prSet/>
      <dgm:spPr/>
      <dgm:t>
        <a:bodyPr/>
        <a:lstStyle/>
        <a:p>
          <a:r>
            <a:rPr lang="en-US" dirty="0"/>
            <a:t>Pipes</a:t>
          </a:r>
        </a:p>
      </dgm:t>
    </dgm:pt>
    <dgm:pt modelId="{BD5434E3-9113-4A67-80D9-B61DC5CA4F2B}" type="parTrans" cxnId="{38C34429-15A9-4F9E-8993-15DA9FB486D3}">
      <dgm:prSet/>
      <dgm:spPr/>
      <dgm:t>
        <a:bodyPr/>
        <a:lstStyle/>
        <a:p>
          <a:endParaRPr lang="en-US"/>
        </a:p>
      </dgm:t>
    </dgm:pt>
    <dgm:pt modelId="{500280A7-1009-4BEF-87D7-0EAE45B0D6D7}" type="sibTrans" cxnId="{38C34429-15A9-4F9E-8993-15DA9FB486D3}">
      <dgm:prSet/>
      <dgm:spPr/>
      <dgm:t>
        <a:bodyPr/>
        <a:lstStyle/>
        <a:p>
          <a:endParaRPr lang="en-US"/>
        </a:p>
      </dgm:t>
    </dgm:pt>
    <dgm:pt modelId="{41946E35-95F3-494A-8FE1-D9ACD1796CAD}" type="pres">
      <dgm:prSet presAssocID="{3D82022F-D00E-45E2-B396-84750DDF30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DC9318F-13A3-41C8-AAB7-BCBF3B096BCD}" type="pres">
      <dgm:prSet presAssocID="{FCE11F33-64BB-4E29-8676-DCB1622D740A}" presName="root1" presStyleCnt="0"/>
      <dgm:spPr/>
    </dgm:pt>
    <dgm:pt modelId="{B91FD4D3-4C9D-4D71-8A68-C57F1A36804E}" type="pres">
      <dgm:prSet presAssocID="{FCE11F33-64BB-4E29-8676-DCB1622D740A}" presName="LevelOneTextNode" presStyleLbl="node0" presStyleIdx="0" presStyleCnt="1">
        <dgm:presLayoutVars>
          <dgm:chPref val="3"/>
        </dgm:presLayoutVars>
      </dgm:prSet>
      <dgm:spPr/>
    </dgm:pt>
    <dgm:pt modelId="{8ECE1D9B-7D7E-4012-9C30-D428D89E7081}" type="pres">
      <dgm:prSet presAssocID="{FCE11F33-64BB-4E29-8676-DCB1622D740A}" presName="level2hierChild" presStyleCnt="0"/>
      <dgm:spPr/>
    </dgm:pt>
    <dgm:pt modelId="{6DAFBB11-932C-4AC8-8E4A-AAC8236CD111}" type="pres">
      <dgm:prSet presAssocID="{8DED199A-32C1-4E34-9821-EF676902F5D6}" presName="conn2-1" presStyleLbl="parChTrans1D2" presStyleIdx="0" presStyleCnt="3"/>
      <dgm:spPr/>
    </dgm:pt>
    <dgm:pt modelId="{A69CD987-2388-4AD3-A74B-D37508EA8278}" type="pres">
      <dgm:prSet presAssocID="{8DED199A-32C1-4E34-9821-EF676902F5D6}" presName="connTx" presStyleLbl="parChTrans1D2" presStyleIdx="0" presStyleCnt="3"/>
      <dgm:spPr/>
    </dgm:pt>
    <dgm:pt modelId="{82A355D8-D578-4ACD-9524-3FA11CB6557E}" type="pres">
      <dgm:prSet presAssocID="{C4292FE7-0A28-4499-86F4-0D76B17C6225}" presName="root2" presStyleCnt="0"/>
      <dgm:spPr/>
    </dgm:pt>
    <dgm:pt modelId="{D4831C85-446E-49AD-94B7-311D2A29DE76}" type="pres">
      <dgm:prSet presAssocID="{C4292FE7-0A28-4499-86F4-0D76B17C6225}" presName="LevelTwoTextNode" presStyleLbl="node2" presStyleIdx="0" presStyleCnt="3">
        <dgm:presLayoutVars>
          <dgm:chPref val="3"/>
        </dgm:presLayoutVars>
      </dgm:prSet>
      <dgm:spPr/>
    </dgm:pt>
    <dgm:pt modelId="{F056E95E-67FA-4C98-95ED-846D4AD8BD09}" type="pres">
      <dgm:prSet presAssocID="{C4292FE7-0A28-4499-86F4-0D76B17C6225}" presName="level3hierChild" presStyleCnt="0"/>
      <dgm:spPr/>
    </dgm:pt>
    <dgm:pt modelId="{FC1D93EE-0F69-4A2D-AEAB-02A9386A367B}" type="pres">
      <dgm:prSet presAssocID="{76701919-EB5A-42F1-A815-CC52C5C1251F}" presName="conn2-1" presStyleLbl="parChTrans1D2" presStyleIdx="1" presStyleCnt="3"/>
      <dgm:spPr/>
    </dgm:pt>
    <dgm:pt modelId="{88A2709D-D71D-49B3-AA19-ABD150863259}" type="pres">
      <dgm:prSet presAssocID="{76701919-EB5A-42F1-A815-CC52C5C1251F}" presName="connTx" presStyleLbl="parChTrans1D2" presStyleIdx="1" presStyleCnt="3"/>
      <dgm:spPr/>
    </dgm:pt>
    <dgm:pt modelId="{D36D8B58-FC51-44E8-96BA-E7D84D504A2C}" type="pres">
      <dgm:prSet presAssocID="{99C45707-6FCA-4609-8BF3-84EBAC1919C9}" presName="root2" presStyleCnt="0"/>
      <dgm:spPr/>
    </dgm:pt>
    <dgm:pt modelId="{07C105A9-E38D-40FB-B4F2-77DD7EC21F73}" type="pres">
      <dgm:prSet presAssocID="{99C45707-6FCA-4609-8BF3-84EBAC1919C9}" presName="LevelTwoTextNode" presStyleLbl="node2" presStyleIdx="1" presStyleCnt="3">
        <dgm:presLayoutVars>
          <dgm:chPref val="3"/>
        </dgm:presLayoutVars>
      </dgm:prSet>
      <dgm:spPr/>
    </dgm:pt>
    <dgm:pt modelId="{642C83B6-389C-4E27-BE0B-143CB260F1FF}" type="pres">
      <dgm:prSet presAssocID="{99C45707-6FCA-4609-8BF3-84EBAC1919C9}" presName="level3hierChild" presStyleCnt="0"/>
      <dgm:spPr/>
    </dgm:pt>
    <dgm:pt modelId="{15B47ED5-5BA7-4D06-B179-AA908E3E8478}" type="pres">
      <dgm:prSet presAssocID="{BD5434E3-9113-4A67-80D9-B61DC5CA4F2B}" presName="conn2-1" presStyleLbl="parChTrans1D2" presStyleIdx="2" presStyleCnt="3"/>
      <dgm:spPr/>
    </dgm:pt>
    <dgm:pt modelId="{327CAEEB-8BDD-47D2-958C-3760973AB5E4}" type="pres">
      <dgm:prSet presAssocID="{BD5434E3-9113-4A67-80D9-B61DC5CA4F2B}" presName="connTx" presStyleLbl="parChTrans1D2" presStyleIdx="2" presStyleCnt="3"/>
      <dgm:spPr/>
    </dgm:pt>
    <dgm:pt modelId="{A4DA7983-31DB-4813-A4AB-D40CFD1CA541}" type="pres">
      <dgm:prSet presAssocID="{10076179-77BE-4B84-B1F2-A15E65C6AB1E}" presName="root2" presStyleCnt="0"/>
      <dgm:spPr/>
    </dgm:pt>
    <dgm:pt modelId="{3E7739FA-2FD4-4CFE-AEF7-72B5E8827A8A}" type="pres">
      <dgm:prSet presAssocID="{10076179-77BE-4B84-B1F2-A15E65C6AB1E}" presName="LevelTwoTextNode" presStyleLbl="node2" presStyleIdx="2" presStyleCnt="3">
        <dgm:presLayoutVars>
          <dgm:chPref val="3"/>
        </dgm:presLayoutVars>
      </dgm:prSet>
      <dgm:spPr/>
    </dgm:pt>
    <dgm:pt modelId="{21B85A31-44E9-4EA5-8D9A-98F056A40E8C}" type="pres">
      <dgm:prSet presAssocID="{10076179-77BE-4B84-B1F2-A15E65C6AB1E}" presName="level3hierChild" presStyleCnt="0"/>
      <dgm:spPr/>
    </dgm:pt>
  </dgm:ptLst>
  <dgm:cxnLst>
    <dgm:cxn modelId="{38C34429-15A9-4F9E-8993-15DA9FB486D3}" srcId="{FCE11F33-64BB-4E29-8676-DCB1622D740A}" destId="{10076179-77BE-4B84-B1F2-A15E65C6AB1E}" srcOrd="2" destOrd="0" parTransId="{BD5434E3-9113-4A67-80D9-B61DC5CA4F2B}" sibTransId="{500280A7-1009-4BEF-87D7-0EAE45B0D6D7}"/>
    <dgm:cxn modelId="{0812242A-A86F-41D0-9C84-A076F92F53FE}" type="presOf" srcId="{99C45707-6FCA-4609-8BF3-84EBAC1919C9}" destId="{07C105A9-E38D-40FB-B4F2-77DD7EC21F73}" srcOrd="0" destOrd="0" presId="urn:microsoft.com/office/officeart/2005/8/layout/hierarchy2"/>
    <dgm:cxn modelId="{B9FA3937-DF74-437A-B8BE-5255E74E62FB}" type="presOf" srcId="{C4292FE7-0A28-4499-86F4-0D76B17C6225}" destId="{D4831C85-446E-49AD-94B7-311D2A29DE76}" srcOrd="0" destOrd="0" presId="urn:microsoft.com/office/officeart/2005/8/layout/hierarchy2"/>
    <dgm:cxn modelId="{D6095850-075C-47BF-8493-05EF3B75F63A}" type="presOf" srcId="{76701919-EB5A-42F1-A815-CC52C5C1251F}" destId="{88A2709D-D71D-49B3-AA19-ABD150863259}" srcOrd="1" destOrd="0" presId="urn:microsoft.com/office/officeart/2005/8/layout/hierarchy2"/>
    <dgm:cxn modelId="{86865C53-0A20-4687-BCEB-5615580028E7}" srcId="{FCE11F33-64BB-4E29-8676-DCB1622D740A}" destId="{99C45707-6FCA-4609-8BF3-84EBAC1919C9}" srcOrd="1" destOrd="0" parTransId="{76701919-EB5A-42F1-A815-CC52C5C1251F}" sibTransId="{CEFB43E9-C6DB-443F-ABA3-75AAC15D2588}"/>
    <dgm:cxn modelId="{BFC6B959-E274-4CC5-BAB9-4B906583C691}" type="presOf" srcId="{10076179-77BE-4B84-B1F2-A15E65C6AB1E}" destId="{3E7739FA-2FD4-4CFE-AEF7-72B5E8827A8A}" srcOrd="0" destOrd="0" presId="urn:microsoft.com/office/officeart/2005/8/layout/hierarchy2"/>
    <dgm:cxn modelId="{27B5428A-7B67-4538-A4BC-E37F0CBE5DB9}" type="presOf" srcId="{FCE11F33-64BB-4E29-8676-DCB1622D740A}" destId="{B91FD4D3-4C9D-4D71-8A68-C57F1A36804E}" srcOrd="0" destOrd="0" presId="urn:microsoft.com/office/officeart/2005/8/layout/hierarchy2"/>
    <dgm:cxn modelId="{4F65A58C-13D1-4363-8C33-42358825B0CF}" type="presOf" srcId="{8DED199A-32C1-4E34-9821-EF676902F5D6}" destId="{A69CD987-2388-4AD3-A74B-D37508EA8278}" srcOrd="1" destOrd="0" presId="urn:microsoft.com/office/officeart/2005/8/layout/hierarchy2"/>
    <dgm:cxn modelId="{6B01DA99-92EB-43C7-B103-2B5EDDE2DFF1}" srcId="{FCE11F33-64BB-4E29-8676-DCB1622D740A}" destId="{C4292FE7-0A28-4499-86F4-0D76B17C6225}" srcOrd="0" destOrd="0" parTransId="{8DED199A-32C1-4E34-9821-EF676902F5D6}" sibTransId="{BD96512A-D4F1-42AC-ABDD-6BEADD951EAE}"/>
    <dgm:cxn modelId="{F57FAD9B-DDCE-45C0-9CD9-0174CFC63E79}" srcId="{3D82022F-D00E-45E2-B396-84750DDF30DC}" destId="{FCE11F33-64BB-4E29-8676-DCB1622D740A}" srcOrd="0" destOrd="0" parTransId="{087BF6F8-F2D1-4BFF-913B-79A9A99C4AC1}" sibTransId="{FDB2AE63-5079-45B1-864E-E40B75BE3590}"/>
    <dgm:cxn modelId="{51C3C0A3-A30B-42F2-89B5-B480F0A80289}" type="presOf" srcId="{76701919-EB5A-42F1-A815-CC52C5C1251F}" destId="{FC1D93EE-0F69-4A2D-AEAB-02A9386A367B}" srcOrd="0" destOrd="0" presId="urn:microsoft.com/office/officeart/2005/8/layout/hierarchy2"/>
    <dgm:cxn modelId="{4E69F5B0-78FC-4F7E-9B07-71FF58EE2337}" type="presOf" srcId="{BD5434E3-9113-4A67-80D9-B61DC5CA4F2B}" destId="{327CAEEB-8BDD-47D2-958C-3760973AB5E4}" srcOrd="1" destOrd="0" presId="urn:microsoft.com/office/officeart/2005/8/layout/hierarchy2"/>
    <dgm:cxn modelId="{73D301C5-57C9-4A33-8915-461EE8304FDC}" type="presOf" srcId="{3D82022F-D00E-45E2-B396-84750DDF30DC}" destId="{41946E35-95F3-494A-8FE1-D9ACD1796CAD}" srcOrd="0" destOrd="0" presId="urn:microsoft.com/office/officeart/2005/8/layout/hierarchy2"/>
    <dgm:cxn modelId="{476B85E0-B97E-4FD8-81A0-D5CC7F1ABF14}" type="presOf" srcId="{8DED199A-32C1-4E34-9821-EF676902F5D6}" destId="{6DAFBB11-932C-4AC8-8E4A-AAC8236CD111}" srcOrd="0" destOrd="0" presId="urn:microsoft.com/office/officeart/2005/8/layout/hierarchy2"/>
    <dgm:cxn modelId="{B447B3E9-8304-4903-8CA3-045F50553CA6}" type="presOf" srcId="{BD5434E3-9113-4A67-80D9-B61DC5CA4F2B}" destId="{15B47ED5-5BA7-4D06-B179-AA908E3E8478}" srcOrd="0" destOrd="0" presId="urn:microsoft.com/office/officeart/2005/8/layout/hierarchy2"/>
    <dgm:cxn modelId="{EFA009CF-A4E5-4CE5-897F-2FF4DE34FF73}" type="presParOf" srcId="{41946E35-95F3-494A-8FE1-D9ACD1796CAD}" destId="{BDC9318F-13A3-41C8-AAB7-BCBF3B096BCD}" srcOrd="0" destOrd="0" presId="urn:microsoft.com/office/officeart/2005/8/layout/hierarchy2"/>
    <dgm:cxn modelId="{743B0E78-9E78-44E2-824C-5319F58F3A80}" type="presParOf" srcId="{BDC9318F-13A3-41C8-AAB7-BCBF3B096BCD}" destId="{B91FD4D3-4C9D-4D71-8A68-C57F1A36804E}" srcOrd="0" destOrd="0" presId="urn:microsoft.com/office/officeart/2005/8/layout/hierarchy2"/>
    <dgm:cxn modelId="{A6A714F1-D649-4023-B521-B6C1AAD1F442}" type="presParOf" srcId="{BDC9318F-13A3-41C8-AAB7-BCBF3B096BCD}" destId="{8ECE1D9B-7D7E-4012-9C30-D428D89E7081}" srcOrd="1" destOrd="0" presId="urn:microsoft.com/office/officeart/2005/8/layout/hierarchy2"/>
    <dgm:cxn modelId="{AA7C04B1-0C8F-493C-8058-E73709645C52}" type="presParOf" srcId="{8ECE1D9B-7D7E-4012-9C30-D428D89E7081}" destId="{6DAFBB11-932C-4AC8-8E4A-AAC8236CD111}" srcOrd="0" destOrd="0" presId="urn:microsoft.com/office/officeart/2005/8/layout/hierarchy2"/>
    <dgm:cxn modelId="{0474A2AD-AA1B-4C45-AF75-53D9E255679D}" type="presParOf" srcId="{6DAFBB11-932C-4AC8-8E4A-AAC8236CD111}" destId="{A69CD987-2388-4AD3-A74B-D37508EA8278}" srcOrd="0" destOrd="0" presId="urn:microsoft.com/office/officeart/2005/8/layout/hierarchy2"/>
    <dgm:cxn modelId="{A497FF5F-4964-4F81-8246-24A77A39BDE0}" type="presParOf" srcId="{8ECE1D9B-7D7E-4012-9C30-D428D89E7081}" destId="{82A355D8-D578-4ACD-9524-3FA11CB6557E}" srcOrd="1" destOrd="0" presId="urn:microsoft.com/office/officeart/2005/8/layout/hierarchy2"/>
    <dgm:cxn modelId="{8A67AB5A-5A95-49A0-8515-A1CE006B2F11}" type="presParOf" srcId="{82A355D8-D578-4ACD-9524-3FA11CB6557E}" destId="{D4831C85-446E-49AD-94B7-311D2A29DE76}" srcOrd="0" destOrd="0" presId="urn:microsoft.com/office/officeart/2005/8/layout/hierarchy2"/>
    <dgm:cxn modelId="{356D5DAF-E0ED-4553-A91E-F744EAF95A62}" type="presParOf" srcId="{82A355D8-D578-4ACD-9524-3FA11CB6557E}" destId="{F056E95E-67FA-4C98-95ED-846D4AD8BD09}" srcOrd="1" destOrd="0" presId="urn:microsoft.com/office/officeart/2005/8/layout/hierarchy2"/>
    <dgm:cxn modelId="{3BA3D0DC-9EE1-492D-B987-60D07C088C10}" type="presParOf" srcId="{8ECE1D9B-7D7E-4012-9C30-D428D89E7081}" destId="{FC1D93EE-0F69-4A2D-AEAB-02A9386A367B}" srcOrd="2" destOrd="0" presId="urn:microsoft.com/office/officeart/2005/8/layout/hierarchy2"/>
    <dgm:cxn modelId="{508F92BE-B57F-42DC-8DCA-BADFED576FF1}" type="presParOf" srcId="{FC1D93EE-0F69-4A2D-AEAB-02A9386A367B}" destId="{88A2709D-D71D-49B3-AA19-ABD150863259}" srcOrd="0" destOrd="0" presId="urn:microsoft.com/office/officeart/2005/8/layout/hierarchy2"/>
    <dgm:cxn modelId="{01AC994A-CB5D-454C-A5A4-A0940FDF4FF3}" type="presParOf" srcId="{8ECE1D9B-7D7E-4012-9C30-D428D89E7081}" destId="{D36D8B58-FC51-44E8-96BA-E7D84D504A2C}" srcOrd="3" destOrd="0" presId="urn:microsoft.com/office/officeart/2005/8/layout/hierarchy2"/>
    <dgm:cxn modelId="{897E1D0B-FD52-4F47-B0F2-508E77F630E7}" type="presParOf" srcId="{D36D8B58-FC51-44E8-96BA-E7D84D504A2C}" destId="{07C105A9-E38D-40FB-B4F2-77DD7EC21F73}" srcOrd="0" destOrd="0" presId="urn:microsoft.com/office/officeart/2005/8/layout/hierarchy2"/>
    <dgm:cxn modelId="{C5B3965D-856D-4BCC-AC68-2100A730FBB6}" type="presParOf" srcId="{D36D8B58-FC51-44E8-96BA-E7D84D504A2C}" destId="{642C83B6-389C-4E27-BE0B-143CB260F1FF}" srcOrd="1" destOrd="0" presId="urn:microsoft.com/office/officeart/2005/8/layout/hierarchy2"/>
    <dgm:cxn modelId="{B0DDE924-E602-4F99-B7C6-4AE5B3FDF537}" type="presParOf" srcId="{8ECE1D9B-7D7E-4012-9C30-D428D89E7081}" destId="{15B47ED5-5BA7-4D06-B179-AA908E3E8478}" srcOrd="4" destOrd="0" presId="urn:microsoft.com/office/officeart/2005/8/layout/hierarchy2"/>
    <dgm:cxn modelId="{CC73D521-575A-4D70-B0E9-BA23D7A34DAE}" type="presParOf" srcId="{15B47ED5-5BA7-4D06-B179-AA908E3E8478}" destId="{327CAEEB-8BDD-47D2-958C-3760973AB5E4}" srcOrd="0" destOrd="0" presId="urn:microsoft.com/office/officeart/2005/8/layout/hierarchy2"/>
    <dgm:cxn modelId="{56F6742A-1BAF-49D4-8704-9973EFB14926}" type="presParOf" srcId="{8ECE1D9B-7D7E-4012-9C30-D428D89E7081}" destId="{A4DA7983-31DB-4813-A4AB-D40CFD1CA541}" srcOrd="5" destOrd="0" presId="urn:microsoft.com/office/officeart/2005/8/layout/hierarchy2"/>
    <dgm:cxn modelId="{925FF2FA-D889-4FD9-B0C2-687C4B7B8896}" type="presParOf" srcId="{A4DA7983-31DB-4813-A4AB-D40CFD1CA541}" destId="{3E7739FA-2FD4-4CFE-AEF7-72B5E8827A8A}" srcOrd="0" destOrd="0" presId="urn:microsoft.com/office/officeart/2005/8/layout/hierarchy2"/>
    <dgm:cxn modelId="{CD10CDF5-815D-403A-9A40-D3A00F6BDDA3}" type="presParOf" srcId="{A4DA7983-31DB-4813-A4AB-D40CFD1CA541}" destId="{21B85A31-44E9-4EA5-8D9A-98F056A40E8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A3E0B3-9CF5-4782-80AD-916D06804F8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DE2546-7D55-4F8F-ACCB-428045033FE5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Core</a:t>
          </a:r>
        </a:p>
      </dgm:t>
    </dgm:pt>
    <dgm:pt modelId="{95B9F47B-BF0F-4FEB-9E66-FB0666CA9F5A}" type="parTrans" cxnId="{146D5B5A-CCE6-4A5A-94AB-58B8F485C094}">
      <dgm:prSet/>
      <dgm:spPr/>
      <dgm:t>
        <a:bodyPr/>
        <a:lstStyle/>
        <a:p>
          <a:endParaRPr lang="en-US"/>
        </a:p>
      </dgm:t>
    </dgm:pt>
    <dgm:pt modelId="{1A8D6A5E-301E-490F-8C65-8EE8CC8A7876}" type="sibTrans" cxnId="{146D5B5A-CCE6-4A5A-94AB-58B8F485C094}">
      <dgm:prSet/>
      <dgm:spPr/>
      <dgm:t>
        <a:bodyPr/>
        <a:lstStyle/>
        <a:p>
          <a:endParaRPr lang="en-US"/>
        </a:p>
      </dgm:t>
    </dgm:pt>
    <dgm:pt modelId="{C8C3588A-0CFB-47BF-9296-DD4CFAF3D0A9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API</a:t>
          </a:r>
        </a:p>
      </dgm:t>
    </dgm:pt>
    <dgm:pt modelId="{5D5FDF83-91BB-4960-8832-F34D5A05CB0A}" type="parTrans" cxnId="{05ADBD60-66B4-4F0A-A34D-2B8008AEA211}">
      <dgm:prSet/>
      <dgm:spPr/>
      <dgm:t>
        <a:bodyPr/>
        <a:lstStyle/>
        <a:p>
          <a:endParaRPr lang="en-US"/>
        </a:p>
      </dgm:t>
    </dgm:pt>
    <dgm:pt modelId="{286462AF-7D6C-4806-A9D6-9FD937A8843C}" type="sibTrans" cxnId="{05ADBD60-66B4-4F0A-A34D-2B8008AEA211}">
      <dgm:prSet/>
      <dgm:spPr/>
      <dgm:t>
        <a:bodyPr/>
        <a:lstStyle/>
        <a:p>
          <a:endParaRPr lang="en-US"/>
        </a:p>
      </dgm:t>
    </dgm:pt>
    <dgm:pt modelId="{861B9B11-70C2-42A9-AE92-D715B0CE186D}">
      <dgm:prSet phldrT="[Text]"/>
      <dgm:spPr/>
      <dgm:t>
        <a:bodyPr/>
        <a:lstStyle/>
        <a:p>
          <a:r>
            <a:rPr lang="en-US" dirty="0"/>
            <a:t>Server 1</a:t>
          </a:r>
        </a:p>
      </dgm:t>
    </dgm:pt>
    <dgm:pt modelId="{DAB7AFCB-FBA2-4B0D-BBAC-7782EF968B8A}" type="parTrans" cxnId="{89DE111F-229C-4228-B136-EF9C15646B4B}">
      <dgm:prSet/>
      <dgm:spPr/>
      <dgm:t>
        <a:bodyPr/>
        <a:lstStyle/>
        <a:p>
          <a:endParaRPr lang="en-US"/>
        </a:p>
      </dgm:t>
    </dgm:pt>
    <dgm:pt modelId="{7C17E307-692A-4D01-BF50-E7E6A0A71934}" type="sibTrans" cxnId="{89DE111F-229C-4228-B136-EF9C15646B4B}">
      <dgm:prSet/>
      <dgm:spPr/>
      <dgm:t>
        <a:bodyPr/>
        <a:lstStyle/>
        <a:p>
          <a:endParaRPr lang="en-US"/>
        </a:p>
      </dgm:t>
    </dgm:pt>
    <dgm:pt modelId="{81D0FCA3-2CD7-4DC0-ACDC-83071EE134FB}">
      <dgm:prSet phldrT="[Text]"/>
      <dgm:spPr/>
      <dgm:t>
        <a:bodyPr/>
        <a:lstStyle/>
        <a:p>
          <a:r>
            <a:rPr lang="en-US" dirty="0"/>
            <a:t>Server 2</a:t>
          </a:r>
        </a:p>
      </dgm:t>
    </dgm:pt>
    <dgm:pt modelId="{1A31CB9A-28F4-4C64-9E0C-CA30D468EC9A}" type="parTrans" cxnId="{9CF21266-2CD8-46E7-8430-94BB62C80151}">
      <dgm:prSet/>
      <dgm:spPr/>
      <dgm:t>
        <a:bodyPr/>
        <a:lstStyle/>
        <a:p>
          <a:endParaRPr lang="en-US"/>
        </a:p>
      </dgm:t>
    </dgm:pt>
    <dgm:pt modelId="{2C803F36-9950-4919-A633-19DB6A0B62B0}" type="sibTrans" cxnId="{9CF21266-2CD8-46E7-8430-94BB62C80151}">
      <dgm:prSet/>
      <dgm:spPr/>
      <dgm:t>
        <a:bodyPr/>
        <a:lstStyle/>
        <a:p>
          <a:endParaRPr lang="en-US"/>
        </a:p>
      </dgm:t>
    </dgm:pt>
    <dgm:pt modelId="{A70D44A2-FCEE-45A2-8958-5B31DD88CAB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Auth</a:t>
          </a:r>
        </a:p>
      </dgm:t>
    </dgm:pt>
    <dgm:pt modelId="{D104F307-2E43-4713-9184-1710D9F8F746}" type="parTrans" cxnId="{BBAC1C72-040A-4E21-93B9-21DAD6CFEE2E}">
      <dgm:prSet/>
      <dgm:spPr/>
      <dgm:t>
        <a:bodyPr/>
        <a:lstStyle/>
        <a:p>
          <a:endParaRPr lang="en-US"/>
        </a:p>
      </dgm:t>
    </dgm:pt>
    <dgm:pt modelId="{15BE6DFF-45AD-4393-BB52-A3F96D95754A}" type="sibTrans" cxnId="{BBAC1C72-040A-4E21-93B9-21DAD6CFEE2E}">
      <dgm:prSet/>
      <dgm:spPr/>
      <dgm:t>
        <a:bodyPr/>
        <a:lstStyle/>
        <a:p>
          <a:endParaRPr lang="en-US"/>
        </a:p>
      </dgm:t>
    </dgm:pt>
    <dgm:pt modelId="{F67DA1FC-8036-43A5-A2C9-5A75AE2F4380}">
      <dgm:prSet phldrT="[Text]"/>
      <dgm:spPr/>
      <dgm:t>
        <a:bodyPr/>
        <a:lstStyle/>
        <a:p>
          <a:r>
            <a:rPr lang="en-US" dirty="0"/>
            <a:t>Member Auth</a:t>
          </a:r>
        </a:p>
      </dgm:t>
    </dgm:pt>
    <dgm:pt modelId="{3BD31699-8F6B-43EA-85C3-F8B2C74BA296}" type="parTrans" cxnId="{7154A317-8BE2-4BA1-875F-003006FAA5EA}">
      <dgm:prSet/>
      <dgm:spPr/>
      <dgm:t>
        <a:bodyPr/>
        <a:lstStyle/>
        <a:p>
          <a:endParaRPr lang="en-US"/>
        </a:p>
      </dgm:t>
    </dgm:pt>
    <dgm:pt modelId="{FBC01476-C407-4F79-82B3-275EE9687A17}" type="sibTrans" cxnId="{7154A317-8BE2-4BA1-875F-003006FAA5EA}">
      <dgm:prSet/>
      <dgm:spPr/>
      <dgm:t>
        <a:bodyPr/>
        <a:lstStyle/>
        <a:p>
          <a:endParaRPr lang="en-US"/>
        </a:p>
      </dgm:t>
    </dgm:pt>
    <dgm:pt modelId="{C7B79FF6-C3FB-43BC-BF34-D02A4DDE394B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Presentation Logic 1</a:t>
          </a:r>
        </a:p>
      </dgm:t>
    </dgm:pt>
    <dgm:pt modelId="{18D048DC-4E90-4038-BE46-D2A2A3C4B6AB}" type="parTrans" cxnId="{AC32BB31-87F4-4B17-9702-9AA8E5BD6A80}">
      <dgm:prSet/>
      <dgm:spPr/>
      <dgm:t>
        <a:bodyPr/>
        <a:lstStyle/>
        <a:p>
          <a:endParaRPr lang="en-US"/>
        </a:p>
      </dgm:t>
    </dgm:pt>
    <dgm:pt modelId="{4E2D18AD-4F23-492B-A749-4948F3920713}" type="sibTrans" cxnId="{AC32BB31-87F4-4B17-9702-9AA8E5BD6A80}">
      <dgm:prSet/>
      <dgm:spPr/>
      <dgm:t>
        <a:bodyPr/>
        <a:lstStyle/>
        <a:p>
          <a:endParaRPr lang="en-US"/>
        </a:p>
      </dgm:t>
    </dgm:pt>
    <dgm:pt modelId="{A23F3911-8394-4A14-B18A-623B841EECDD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Presentation Logic 2</a:t>
          </a:r>
        </a:p>
      </dgm:t>
    </dgm:pt>
    <dgm:pt modelId="{BFA00A44-5D44-4EBF-9128-7BDA6F22DEC2}" type="parTrans" cxnId="{A9AEAD1C-928F-46A9-A9A1-5BBD239D0EF9}">
      <dgm:prSet/>
      <dgm:spPr/>
      <dgm:t>
        <a:bodyPr/>
        <a:lstStyle/>
        <a:p>
          <a:endParaRPr lang="en-US"/>
        </a:p>
      </dgm:t>
    </dgm:pt>
    <dgm:pt modelId="{3BA98FF6-8199-4865-9EF1-251F2526DDD2}" type="sibTrans" cxnId="{A9AEAD1C-928F-46A9-A9A1-5BBD239D0EF9}">
      <dgm:prSet/>
      <dgm:spPr/>
      <dgm:t>
        <a:bodyPr/>
        <a:lstStyle/>
        <a:p>
          <a:endParaRPr lang="en-US"/>
        </a:p>
      </dgm:t>
    </dgm:pt>
    <dgm:pt modelId="{486CD064-6800-4979-9259-D14FA6479C44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364F9520-1235-4505-AB79-961E998C250A}" type="parTrans" cxnId="{5296CE3D-3A5A-4127-B57B-87FF366B0653}">
      <dgm:prSet/>
      <dgm:spPr/>
      <dgm:t>
        <a:bodyPr/>
        <a:lstStyle/>
        <a:p>
          <a:endParaRPr lang="en-US"/>
        </a:p>
      </dgm:t>
    </dgm:pt>
    <dgm:pt modelId="{6979E5C2-DDF2-4815-AD31-8FFD2478C506}" type="sibTrans" cxnId="{5296CE3D-3A5A-4127-B57B-87FF366B0653}">
      <dgm:prSet/>
      <dgm:spPr/>
      <dgm:t>
        <a:bodyPr/>
        <a:lstStyle/>
        <a:p>
          <a:endParaRPr lang="en-US"/>
        </a:p>
      </dgm:t>
    </dgm:pt>
    <dgm:pt modelId="{9796F6DF-F017-4059-9510-A7D8D23FD10C}" type="pres">
      <dgm:prSet presAssocID="{B1A3E0B3-9CF5-4782-80AD-916D06804F8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2E43206-7086-4A26-89BA-647AB26C613D}" type="pres">
      <dgm:prSet presAssocID="{F6DE2546-7D55-4F8F-ACCB-428045033FE5}" presName="root1" presStyleCnt="0"/>
      <dgm:spPr/>
    </dgm:pt>
    <dgm:pt modelId="{E5395781-C55B-4984-AADA-B28DAE1D0E56}" type="pres">
      <dgm:prSet presAssocID="{F6DE2546-7D55-4F8F-ACCB-428045033FE5}" presName="LevelOneTextNode" presStyleLbl="node0" presStyleIdx="0" presStyleCnt="1">
        <dgm:presLayoutVars>
          <dgm:chPref val="3"/>
        </dgm:presLayoutVars>
      </dgm:prSet>
      <dgm:spPr/>
    </dgm:pt>
    <dgm:pt modelId="{3D4B4C13-E571-47AF-AD3D-750520D95877}" type="pres">
      <dgm:prSet presAssocID="{F6DE2546-7D55-4F8F-ACCB-428045033FE5}" presName="level2hierChild" presStyleCnt="0"/>
      <dgm:spPr/>
    </dgm:pt>
    <dgm:pt modelId="{1F20CC8D-9ACF-41E0-BFC0-0E8388074790}" type="pres">
      <dgm:prSet presAssocID="{5D5FDF83-91BB-4960-8832-F34D5A05CB0A}" presName="conn2-1" presStyleLbl="parChTrans1D2" presStyleIdx="0" presStyleCnt="5"/>
      <dgm:spPr/>
    </dgm:pt>
    <dgm:pt modelId="{5ED8CF6D-EE2F-49A2-A71A-CA0FA445350E}" type="pres">
      <dgm:prSet presAssocID="{5D5FDF83-91BB-4960-8832-F34D5A05CB0A}" presName="connTx" presStyleLbl="parChTrans1D2" presStyleIdx="0" presStyleCnt="5"/>
      <dgm:spPr/>
    </dgm:pt>
    <dgm:pt modelId="{7B97520E-A7A8-4163-8E7F-560CC01EE6BD}" type="pres">
      <dgm:prSet presAssocID="{C8C3588A-0CFB-47BF-9296-DD4CFAF3D0A9}" presName="root2" presStyleCnt="0"/>
      <dgm:spPr/>
    </dgm:pt>
    <dgm:pt modelId="{FBD31345-7C1D-471E-A45D-7A2E91DFB33D}" type="pres">
      <dgm:prSet presAssocID="{C8C3588A-0CFB-47BF-9296-DD4CFAF3D0A9}" presName="LevelTwoTextNode" presStyleLbl="node2" presStyleIdx="0" presStyleCnt="5">
        <dgm:presLayoutVars>
          <dgm:chPref val="3"/>
        </dgm:presLayoutVars>
      </dgm:prSet>
      <dgm:spPr/>
    </dgm:pt>
    <dgm:pt modelId="{D080892C-1890-4E75-A018-4917B53C3BD6}" type="pres">
      <dgm:prSet presAssocID="{C8C3588A-0CFB-47BF-9296-DD4CFAF3D0A9}" presName="level3hierChild" presStyleCnt="0"/>
      <dgm:spPr/>
    </dgm:pt>
    <dgm:pt modelId="{E113B21B-457D-4496-93AB-6B5919E0DF38}" type="pres">
      <dgm:prSet presAssocID="{DAB7AFCB-FBA2-4B0D-BBAC-7782EF968B8A}" presName="conn2-1" presStyleLbl="parChTrans1D3" presStyleIdx="0" presStyleCnt="3"/>
      <dgm:spPr/>
    </dgm:pt>
    <dgm:pt modelId="{EEE7DD2F-F58E-4789-A374-90F0127D2011}" type="pres">
      <dgm:prSet presAssocID="{DAB7AFCB-FBA2-4B0D-BBAC-7782EF968B8A}" presName="connTx" presStyleLbl="parChTrans1D3" presStyleIdx="0" presStyleCnt="3"/>
      <dgm:spPr/>
    </dgm:pt>
    <dgm:pt modelId="{736609C8-2922-4924-ACDF-F44795377FA7}" type="pres">
      <dgm:prSet presAssocID="{861B9B11-70C2-42A9-AE92-D715B0CE186D}" presName="root2" presStyleCnt="0"/>
      <dgm:spPr/>
    </dgm:pt>
    <dgm:pt modelId="{9D9A8CA6-E0EE-43F2-B630-9E0EED666DCC}" type="pres">
      <dgm:prSet presAssocID="{861B9B11-70C2-42A9-AE92-D715B0CE186D}" presName="LevelTwoTextNode" presStyleLbl="node3" presStyleIdx="0" presStyleCnt="3">
        <dgm:presLayoutVars>
          <dgm:chPref val="3"/>
        </dgm:presLayoutVars>
      </dgm:prSet>
      <dgm:spPr/>
    </dgm:pt>
    <dgm:pt modelId="{45C3E2B7-4315-4B4F-BBAE-49C996A8FCBA}" type="pres">
      <dgm:prSet presAssocID="{861B9B11-70C2-42A9-AE92-D715B0CE186D}" presName="level3hierChild" presStyleCnt="0"/>
      <dgm:spPr/>
    </dgm:pt>
    <dgm:pt modelId="{E6C5CBF9-E7E9-460B-9E50-E00255935802}" type="pres">
      <dgm:prSet presAssocID="{1A31CB9A-28F4-4C64-9E0C-CA30D468EC9A}" presName="conn2-1" presStyleLbl="parChTrans1D3" presStyleIdx="1" presStyleCnt="3"/>
      <dgm:spPr/>
    </dgm:pt>
    <dgm:pt modelId="{C6648051-4747-4B31-9608-EE55B7F1387B}" type="pres">
      <dgm:prSet presAssocID="{1A31CB9A-28F4-4C64-9E0C-CA30D468EC9A}" presName="connTx" presStyleLbl="parChTrans1D3" presStyleIdx="1" presStyleCnt="3"/>
      <dgm:spPr/>
    </dgm:pt>
    <dgm:pt modelId="{312FE7B0-B2E7-4B7E-871F-32EDBC760811}" type="pres">
      <dgm:prSet presAssocID="{81D0FCA3-2CD7-4DC0-ACDC-83071EE134FB}" presName="root2" presStyleCnt="0"/>
      <dgm:spPr/>
    </dgm:pt>
    <dgm:pt modelId="{BFBF8928-BB76-4A33-ACBE-7D3F511D1D62}" type="pres">
      <dgm:prSet presAssocID="{81D0FCA3-2CD7-4DC0-ACDC-83071EE134FB}" presName="LevelTwoTextNode" presStyleLbl="node3" presStyleIdx="1" presStyleCnt="3">
        <dgm:presLayoutVars>
          <dgm:chPref val="3"/>
        </dgm:presLayoutVars>
      </dgm:prSet>
      <dgm:spPr/>
    </dgm:pt>
    <dgm:pt modelId="{8DCA0C6D-81AB-42E6-89E4-42563E02E7AF}" type="pres">
      <dgm:prSet presAssocID="{81D0FCA3-2CD7-4DC0-ACDC-83071EE134FB}" presName="level3hierChild" presStyleCnt="0"/>
      <dgm:spPr/>
    </dgm:pt>
    <dgm:pt modelId="{5A2269B7-6F5F-48FF-B44C-1BA45FECF04A}" type="pres">
      <dgm:prSet presAssocID="{D104F307-2E43-4713-9184-1710D9F8F746}" presName="conn2-1" presStyleLbl="parChTrans1D2" presStyleIdx="1" presStyleCnt="5"/>
      <dgm:spPr/>
    </dgm:pt>
    <dgm:pt modelId="{DAFC3E1E-9D78-466C-8DCC-94D84352071A}" type="pres">
      <dgm:prSet presAssocID="{D104F307-2E43-4713-9184-1710D9F8F746}" presName="connTx" presStyleLbl="parChTrans1D2" presStyleIdx="1" presStyleCnt="5"/>
      <dgm:spPr/>
    </dgm:pt>
    <dgm:pt modelId="{8E6F7659-DB8B-4712-B1F1-74C8C0A5BF92}" type="pres">
      <dgm:prSet presAssocID="{A70D44A2-FCEE-45A2-8958-5B31DD88CABB}" presName="root2" presStyleCnt="0"/>
      <dgm:spPr/>
    </dgm:pt>
    <dgm:pt modelId="{2D6D37C4-CA27-4514-9015-F9E72D16DA2D}" type="pres">
      <dgm:prSet presAssocID="{A70D44A2-FCEE-45A2-8958-5B31DD88CABB}" presName="LevelTwoTextNode" presStyleLbl="node2" presStyleIdx="1" presStyleCnt="5">
        <dgm:presLayoutVars>
          <dgm:chPref val="3"/>
        </dgm:presLayoutVars>
      </dgm:prSet>
      <dgm:spPr/>
    </dgm:pt>
    <dgm:pt modelId="{2F741CCB-EE67-40E8-90B3-13045AB731CD}" type="pres">
      <dgm:prSet presAssocID="{A70D44A2-FCEE-45A2-8958-5B31DD88CABB}" presName="level3hierChild" presStyleCnt="0"/>
      <dgm:spPr/>
    </dgm:pt>
    <dgm:pt modelId="{CA70A446-3957-436C-BF8E-A59ECA1AFD26}" type="pres">
      <dgm:prSet presAssocID="{3BD31699-8F6B-43EA-85C3-F8B2C74BA296}" presName="conn2-1" presStyleLbl="parChTrans1D3" presStyleIdx="2" presStyleCnt="3"/>
      <dgm:spPr/>
    </dgm:pt>
    <dgm:pt modelId="{47959740-0657-4D7F-BD7F-4B52985FBA4C}" type="pres">
      <dgm:prSet presAssocID="{3BD31699-8F6B-43EA-85C3-F8B2C74BA296}" presName="connTx" presStyleLbl="parChTrans1D3" presStyleIdx="2" presStyleCnt="3"/>
      <dgm:spPr/>
    </dgm:pt>
    <dgm:pt modelId="{215C229A-2BDF-42DA-B964-8DDFAE4B1361}" type="pres">
      <dgm:prSet presAssocID="{F67DA1FC-8036-43A5-A2C9-5A75AE2F4380}" presName="root2" presStyleCnt="0"/>
      <dgm:spPr/>
    </dgm:pt>
    <dgm:pt modelId="{66365E76-0149-420B-AC8C-A33A96747C3F}" type="pres">
      <dgm:prSet presAssocID="{F67DA1FC-8036-43A5-A2C9-5A75AE2F4380}" presName="LevelTwoTextNode" presStyleLbl="node3" presStyleIdx="2" presStyleCnt="3">
        <dgm:presLayoutVars>
          <dgm:chPref val="3"/>
        </dgm:presLayoutVars>
      </dgm:prSet>
      <dgm:spPr/>
    </dgm:pt>
    <dgm:pt modelId="{5BDE20DB-1E27-453E-8C6A-657DDB1DF726}" type="pres">
      <dgm:prSet presAssocID="{F67DA1FC-8036-43A5-A2C9-5A75AE2F4380}" presName="level3hierChild" presStyleCnt="0"/>
      <dgm:spPr/>
    </dgm:pt>
    <dgm:pt modelId="{DF116992-BD38-4E34-9611-ECF262C9EA50}" type="pres">
      <dgm:prSet presAssocID="{18D048DC-4E90-4038-BE46-D2A2A3C4B6AB}" presName="conn2-1" presStyleLbl="parChTrans1D2" presStyleIdx="2" presStyleCnt="5"/>
      <dgm:spPr/>
    </dgm:pt>
    <dgm:pt modelId="{6BE365A6-E51C-4221-8DEE-81CCA8D3B77E}" type="pres">
      <dgm:prSet presAssocID="{18D048DC-4E90-4038-BE46-D2A2A3C4B6AB}" presName="connTx" presStyleLbl="parChTrans1D2" presStyleIdx="2" presStyleCnt="5"/>
      <dgm:spPr/>
    </dgm:pt>
    <dgm:pt modelId="{E71CB63C-D000-4200-AAC4-AE376E9F609D}" type="pres">
      <dgm:prSet presAssocID="{C7B79FF6-C3FB-43BC-BF34-D02A4DDE394B}" presName="root2" presStyleCnt="0"/>
      <dgm:spPr/>
    </dgm:pt>
    <dgm:pt modelId="{7C633CD8-CA49-45DD-AE90-3817295D224F}" type="pres">
      <dgm:prSet presAssocID="{C7B79FF6-C3FB-43BC-BF34-D02A4DDE394B}" presName="LevelTwoTextNode" presStyleLbl="node2" presStyleIdx="2" presStyleCnt="5">
        <dgm:presLayoutVars>
          <dgm:chPref val="3"/>
        </dgm:presLayoutVars>
      </dgm:prSet>
      <dgm:spPr/>
    </dgm:pt>
    <dgm:pt modelId="{57925243-A31B-490E-AEDB-0891B4084983}" type="pres">
      <dgm:prSet presAssocID="{C7B79FF6-C3FB-43BC-BF34-D02A4DDE394B}" presName="level3hierChild" presStyleCnt="0"/>
      <dgm:spPr/>
    </dgm:pt>
    <dgm:pt modelId="{B93D2467-05A5-40A1-9F7B-309E90E2B9E8}" type="pres">
      <dgm:prSet presAssocID="{BFA00A44-5D44-4EBF-9128-7BDA6F22DEC2}" presName="conn2-1" presStyleLbl="parChTrans1D2" presStyleIdx="3" presStyleCnt="5"/>
      <dgm:spPr/>
    </dgm:pt>
    <dgm:pt modelId="{58BF96F3-4CD5-41DD-A80C-913266B6B477}" type="pres">
      <dgm:prSet presAssocID="{BFA00A44-5D44-4EBF-9128-7BDA6F22DEC2}" presName="connTx" presStyleLbl="parChTrans1D2" presStyleIdx="3" presStyleCnt="5"/>
      <dgm:spPr/>
    </dgm:pt>
    <dgm:pt modelId="{1DBA96B6-1950-4E00-A68F-EB6307820CA5}" type="pres">
      <dgm:prSet presAssocID="{A23F3911-8394-4A14-B18A-623B841EECDD}" presName="root2" presStyleCnt="0"/>
      <dgm:spPr/>
    </dgm:pt>
    <dgm:pt modelId="{3AA3DB8A-9C36-41A5-8C68-B31A1E46713C}" type="pres">
      <dgm:prSet presAssocID="{A23F3911-8394-4A14-B18A-623B841EECDD}" presName="LevelTwoTextNode" presStyleLbl="node2" presStyleIdx="3" presStyleCnt="5">
        <dgm:presLayoutVars>
          <dgm:chPref val="3"/>
        </dgm:presLayoutVars>
      </dgm:prSet>
      <dgm:spPr/>
    </dgm:pt>
    <dgm:pt modelId="{4E7D375E-3850-4DCE-B42A-960F7D79DE89}" type="pres">
      <dgm:prSet presAssocID="{A23F3911-8394-4A14-B18A-623B841EECDD}" presName="level3hierChild" presStyleCnt="0"/>
      <dgm:spPr/>
    </dgm:pt>
    <dgm:pt modelId="{D15894AE-54EE-4DB9-A300-D057DE1EBC25}" type="pres">
      <dgm:prSet presAssocID="{364F9520-1235-4505-AB79-961E998C250A}" presName="conn2-1" presStyleLbl="parChTrans1D2" presStyleIdx="4" presStyleCnt="5"/>
      <dgm:spPr/>
    </dgm:pt>
    <dgm:pt modelId="{52723FEA-3531-424F-ADB6-A3B801984864}" type="pres">
      <dgm:prSet presAssocID="{364F9520-1235-4505-AB79-961E998C250A}" presName="connTx" presStyleLbl="parChTrans1D2" presStyleIdx="4" presStyleCnt="5"/>
      <dgm:spPr/>
    </dgm:pt>
    <dgm:pt modelId="{A8608D0A-481E-470C-B148-85551F21DBA3}" type="pres">
      <dgm:prSet presAssocID="{486CD064-6800-4979-9259-D14FA6479C44}" presName="root2" presStyleCnt="0"/>
      <dgm:spPr/>
    </dgm:pt>
    <dgm:pt modelId="{2128E199-FE21-4979-A9B2-17EF1D6F630E}" type="pres">
      <dgm:prSet presAssocID="{486CD064-6800-4979-9259-D14FA6479C44}" presName="LevelTwoTextNode" presStyleLbl="node2" presStyleIdx="4" presStyleCnt="5">
        <dgm:presLayoutVars>
          <dgm:chPref val="3"/>
        </dgm:presLayoutVars>
      </dgm:prSet>
      <dgm:spPr/>
    </dgm:pt>
    <dgm:pt modelId="{D20E52FA-D4B9-4203-861B-9EF8DC564827}" type="pres">
      <dgm:prSet presAssocID="{486CD064-6800-4979-9259-D14FA6479C44}" presName="level3hierChild" presStyleCnt="0"/>
      <dgm:spPr/>
    </dgm:pt>
  </dgm:ptLst>
  <dgm:cxnLst>
    <dgm:cxn modelId="{C7264509-55B2-4082-90F0-9CC094AC8882}" type="presOf" srcId="{1A31CB9A-28F4-4C64-9E0C-CA30D468EC9A}" destId="{E6C5CBF9-E7E9-460B-9E50-E00255935802}" srcOrd="0" destOrd="0" presId="urn:microsoft.com/office/officeart/2005/8/layout/hierarchy2"/>
    <dgm:cxn modelId="{7154A317-8BE2-4BA1-875F-003006FAA5EA}" srcId="{A70D44A2-FCEE-45A2-8958-5B31DD88CABB}" destId="{F67DA1FC-8036-43A5-A2C9-5A75AE2F4380}" srcOrd="0" destOrd="0" parTransId="{3BD31699-8F6B-43EA-85C3-F8B2C74BA296}" sibTransId="{FBC01476-C407-4F79-82B3-275EE9687A17}"/>
    <dgm:cxn modelId="{A9AEAD1C-928F-46A9-A9A1-5BBD239D0EF9}" srcId="{F6DE2546-7D55-4F8F-ACCB-428045033FE5}" destId="{A23F3911-8394-4A14-B18A-623B841EECDD}" srcOrd="3" destOrd="0" parTransId="{BFA00A44-5D44-4EBF-9128-7BDA6F22DEC2}" sibTransId="{3BA98FF6-8199-4865-9EF1-251F2526DDD2}"/>
    <dgm:cxn modelId="{89DE111F-229C-4228-B136-EF9C15646B4B}" srcId="{C8C3588A-0CFB-47BF-9296-DD4CFAF3D0A9}" destId="{861B9B11-70C2-42A9-AE92-D715B0CE186D}" srcOrd="0" destOrd="0" parTransId="{DAB7AFCB-FBA2-4B0D-BBAC-7782EF968B8A}" sibTransId="{7C17E307-692A-4D01-BF50-E7E6A0A71934}"/>
    <dgm:cxn modelId="{1DB52B20-66B4-47F3-9DED-2F60B6FDA28D}" type="presOf" srcId="{A23F3911-8394-4A14-B18A-623B841EECDD}" destId="{3AA3DB8A-9C36-41A5-8C68-B31A1E46713C}" srcOrd="0" destOrd="0" presId="urn:microsoft.com/office/officeart/2005/8/layout/hierarchy2"/>
    <dgm:cxn modelId="{38806128-F3FA-498A-B782-4F072C6359B8}" type="presOf" srcId="{18D048DC-4E90-4038-BE46-D2A2A3C4B6AB}" destId="{DF116992-BD38-4E34-9611-ECF262C9EA50}" srcOrd="0" destOrd="0" presId="urn:microsoft.com/office/officeart/2005/8/layout/hierarchy2"/>
    <dgm:cxn modelId="{E4186C2B-158C-46D7-8A7C-8E9878DC1456}" type="presOf" srcId="{A70D44A2-FCEE-45A2-8958-5B31DD88CABB}" destId="{2D6D37C4-CA27-4514-9015-F9E72D16DA2D}" srcOrd="0" destOrd="0" presId="urn:microsoft.com/office/officeart/2005/8/layout/hierarchy2"/>
    <dgm:cxn modelId="{AC32BB31-87F4-4B17-9702-9AA8E5BD6A80}" srcId="{F6DE2546-7D55-4F8F-ACCB-428045033FE5}" destId="{C7B79FF6-C3FB-43BC-BF34-D02A4DDE394B}" srcOrd="2" destOrd="0" parTransId="{18D048DC-4E90-4038-BE46-D2A2A3C4B6AB}" sibTransId="{4E2D18AD-4F23-492B-A749-4948F3920713}"/>
    <dgm:cxn modelId="{EFD58B33-B547-4D90-9590-6221F3FD5BF3}" type="presOf" srcId="{18D048DC-4E90-4038-BE46-D2A2A3C4B6AB}" destId="{6BE365A6-E51C-4221-8DEE-81CCA8D3B77E}" srcOrd="1" destOrd="0" presId="urn:microsoft.com/office/officeart/2005/8/layout/hierarchy2"/>
    <dgm:cxn modelId="{C3C86637-5EFB-43AF-A3BC-A18C3C716A36}" type="presOf" srcId="{364F9520-1235-4505-AB79-961E998C250A}" destId="{52723FEA-3531-424F-ADB6-A3B801984864}" srcOrd="1" destOrd="0" presId="urn:microsoft.com/office/officeart/2005/8/layout/hierarchy2"/>
    <dgm:cxn modelId="{CC9DF33A-4A02-452B-AEF1-8219E656E5FA}" type="presOf" srcId="{486CD064-6800-4979-9259-D14FA6479C44}" destId="{2128E199-FE21-4979-A9B2-17EF1D6F630E}" srcOrd="0" destOrd="0" presId="urn:microsoft.com/office/officeart/2005/8/layout/hierarchy2"/>
    <dgm:cxn modelId="{5296CE3D-3A5A-4127-B57B-87FF366B0653}" srcId="{F6DE2546-7D55-4F8F-ACCB-428045033FE5}" destId="{486CD064-6800-4979-9259-D14FA6479C44}" srcOrd="4" destOrd="0" parTransId="{364F9520-1235-4505-AB79-961E998C250A}" sibTransId="{6979E5C2-DDF2-4815-AD31-8FFD2478C506}"/>
    <dgm:cxn modelId="{36FB525C-F3D8-4FDF-8B42-A5242C1602D8}" type="presOf" srcId="{C8C3588A-0CFB-47BF-9296-DD4CFAF3D0A9}" destId="{FBD31345-7C1D-471E-A45D-7A2E91DFB33D}" srcOrd="0" destOrd="0" presId="urn:microsoft.com/office/officeart/2005/8/layout/hierarchy2"/>
    <dgm:cxn modelId="{05ADBD60-66B4-4F0A-A34D-2B8008AEA211}" srcId="{F6DE2546-7D55-4F8F-ACCB-428045033FE5}" destId="{C8C3588A-0CFB-47BF-9296-DD4CFAF3D0A9}" srcOrd="0" destOrd="0" parTransId="{5D5FDF83-91BB-4960-8832-F34D5A05CB0A}" sibTransId="{286462AF-7D6C-4806-A9D6-9FD937A8843C}"/>
    <dgm:cxn modelId="{1D381E64-3646-4B2D-AB49-21F47EAB5FE1}" type="presOf" srcId="{3BD31699-8F6B-43EA-85C3-F8B2C74BA296}" destId="{CA70A446-3957-436C-BF8E-A59ECA1AFD26}" srcOrd="0" destOrd="0" presId="urn:microsoft.com/office/officeart/2005/8/layout/hierarchy2"/>
    <dgm:cxn modelId="{EC69D965-9D62-4BDC-8236-4FCD863298D3}" type="presOf" srcId="{F6DE2546-7D55-4F8F-ACCB-428045033FE5}" destId="{E5395781-C55B-4984-AADA-B28DAE1D0E56}" srcOrd="0" destOrd="0" presId="urn:microsoft.com/office/officeart/2005/8/layout/hierarchy2"/>
    <dgm:cxn modelId="{9CF21266-2CD8-46E7-8430-94BB62C80151}" srcId="{C8C3588A-0CFB-47BF-9296-DD4CFAF3D0A9}" destId="{81D0FCA3-2CD7-4DC0-ACDC-83071EE134FB}" srcOrd="1" destOrd="0" parTransId="{1A31CB9A-28F4-4C64-9E0C-CA30D468EC9A}" sibTransId="{2C803F36-9950-4919-A633-19DB6A0B62B0}"/>
    <dgm:cxn modelId="{2CA4F247-88E4-416D-92F7-1AB2E5E28BAB}" type="presOf" srcId="{5D5FDF83-91BB-4960-8832-F34D5A05CB0A}" destId="{5ED8CF6D-EE2F-49A2-A71A-CA0FA445350E}" srcOrd="1" destOrd="0" presId="urn:microsoft.com/office/officeart/2005/8/layout/hierarchy2"/>
    <dgm:cxn modelId="{CCA3DF49-FB9B-4ADE-9582-7AE18ABA6196}" type="presOf" srcId="{D104F307-2E43-4713-9184-1710D9F8F746}" destId="{DAFC3E1E-9D78-466C-8DCC-94D84352071A}" srcOrd="1" destOrd="0" presId="urn:microsoft.com/office/officeart/2005/8/layout/hierarchy2"/>
    <dgm:cxn modelId="{9FCB3C71-56EE-4575-8E11-172EA7C38D15}" type="presOf" srcId="{DAB7AFCB-FBA2-4B0D-BBAC-7782EF968B8A}" destId="{E113B21B-457D-4496-93AB-6B5919E0DF38}" srcOrd="0" destOrd="0" presId="urn:microsoft.com/office/officeart/2005/8/layout/hierarchy2"/>
    <dgm:cxn modelId="{BBAC1C72-040A-4E21-93B9-21DAD6CFEE2E}" srcId="{F6DE2546-7D55-4F8F-ACCB-428045033FE5}" destId="{A70D44A2-FCEE-45A2-8958-5B31DD88CABB}" srcOrd="1" destOrd="0" parTransId="{D104F307-2E43-4713-9184-1710D9F8F746}" sibTransId="{15BE6DFF-45AD-4393-BB52-A3F96D95754A}"/>
    <dgm:cxn modelId="{DD8B4553-B7EA-421F-A138-3449DDC62A2F}" type="presOf" srcId="{5D5FDF83-91BB-4960-8832-F34D5A05CB0A}" destId="{1F20CC8D-9ACF-41E0-BFC0-0E8388074790}" srcOrd="0" destOrd="0" presId="urn:microsoft.com/office/officeart/2005/8/layout/hierarchy2"/>
    <dgm:cxn modelId="{5032B259-A8BE-4884-828C-040AE6B69E1B}" type="presOf" srcId="{1A31CB9A-28F4-4C64-9E0C-CA30D468EC9A}" destId="{C6648051-4747-4B31-9608-EE55B7F1387B}" srcOrd="1" destOrd="0" presId="urn:microsoft.com/office/officeart/2005/8/layout/hierarchy2"/>
    <dgm:cxn modelId="{146D5B5A-CCE6-4A5A-94AB-58B8F485C094}" srcId="{B1A3E0B3-9CF5-4782-80AD-916D06804F83}" destId="{F6DE2546-7D55-4F8F-ACCB-428045033FE5}" srcOrd="0" destOrd="0" parTransId="{95B9F47B-BF0F-4FEB-9E66-FB0666CA9F5A}" sibTransId="{1A8D6A5E-301E-490F-8C65-8EE8CC8A7876}"/>
    <dgm:cxn modelId="{99E0A48C-887C-4DE9-AEA1-177F109E9D8F}" type="presOf" srcId="{861B9B11-70C2-42A9-AE92-D715B0CE186D}" destId="{9D9A8CA6-E0EE-43F2-B630-9E0EED666DCC}" srcOrd="0" destOrd="0" presId="urn:microsoft.com/office/officeart/2005/8/layout/hierarchy2"/>
    <dgm:cxn modelId="{8E1A198F-EC19-4ED4-9B7E-DE4A280728FF}" type="presOf" srcId="{F67DA1FC-8036-43A5-A2C9-5A75AE2F4380}" destId="{66365E76-0149-420B-AC8C-A33A96747C3F}" srcOrd="0" destOrd="0" presId="urn:microsoft.com/office/officeart/2005/8/layout/hierarchy2"/>
    <dgm:cxn modelId="{EB804E9F-AC93-4F0E-8F22-5689BAD04212}" type="presOf" srcId="{81D0FCA3-2CD7-4DC0-ACDC-83071EE134FB}" destId="{BFBF8928-BB76-4A33-ACBE-7D3F511D1D62}" srcOrd="0" destOrd="0" presId="urn:microsoft.com/office/officeart/2005/8/layout/hierarchy2"/>
    <dgm:cxn modelId="{258B66A2-A855-4FDA-A641-FC3FE3416FA1}" type="presOf" srcId="{D104F307-2E43-4713-9184-1710D9F8F746}" destId="{5A2269B7-6F5F-48FF-B44C-1BA45FECF04A}" srcOrd="0" destOrd="0" presId="urn:microsoft.com/office/officeart/2005/8/layout/hierarchy2"/>
    <dgm:cxn modelId="{7A1007A5-6172-4E26-91DC-623CEC114D4D}" type="presOf" srcId="{DAB7AFCB-FBA2-4B0D-BBAC-7782EF968B8A}" destId="{EEE7DD2F-F58E-4789-A374-90F0127D2011}" srcOrd="1" destOrd="0" presId="urn:microsoft.com/office/officeart/2005/8/layout/hierarchy2"/>
    <dgm:cxn modelId="{A23115AC-5678-4692-AA99-06DCEA2EF158}" type="presOf" srcId="{BFA00A44-5D44-4EBF-9128-7BDA6F22DEC2}" destId="{58BF96F3-4CD5-41DD-A80C-913266B6B477}" srcOrd="1" destOrd="0" presId="urn:microsoft.com/office/officeart/2005/8/layout/hierarchy2"/>
    <dgm:cxn modelId="{FA64BAB5-C403-4CA1-A1E2-CD172EECBE39}" type="presOf" srcId="{C7B79FF6-C3FB-43BC-BF34-D02A4DDE394B}" destId="{7C633CD8-CA49-45DD-AE90-3817295D224F}" srcOrd="0" destOrd="0" presId="urn:microsoft.com/office/officeart/2005/8/layout/hierarchy2"/>
    <dgm:cxn modelId="{589356C7-61F2-4227-BF5D-C16435846DAF}" type="presOf" srcId="{3BD31699-8F6B-43EA-85C3-F8B2C74BA296}" destId="{47959740-0657-4D7F-BD7F-4B52985FBA4C}" srcOrd="1" destOrd="0" presId="urn:microsoft.com/office/officeart/2005/8/layout/hierarchy2"/>
    <dgm:cxn modelId="{3FA1A5D5-1956-4DE1-9148-445787E61563}" type="presOf" srcId="{364F9520-1235-4505-AB79-961E998C250A}" destId="{D15894AE-54EE-4DB9-A300-D057DE1EBC25}" srcOrd="0" destOrd="0" presId="urn:microsoft.com/office/officeart/2005/8/layout/hierarchy2"/>
    <dgm:cxn modelId="{4CCDC2D5-E54A-4E65-A167-070C7AA49A9A}" type="presOf" srcId="{BFA00A44-5D44-4EBF-9128-7BDA6F22DEC2}" destId="{B93D2467-05A5-40A1-9F7B-309E90E2B9E8}" srcOrd="0" destOrd="0" presId="urn:microsoft.com/office/officeart/2005/8/layout/hierarchy2"/>
    <dgm:cxn modelId="{541E9FE4-5EFC-4CE2-9132-115E3D8BAAD6}" type="presOf" srcId="{B1A3E0B3-9CF5-4782-80AD-916D06804F83}" destId="{9796F6DF-F017-4059-9510-A7D8D23FD10C}" srcOrd="0" destOrd="0" presId="urn:microsoft.com/office/officeart/2005/8/layout/hierarchy2"/>
    <dgm:cxn modelId="{76195BA9-8652-4831-9D67-0EDEA0B05ECC}" type="presParOf" srcId="{9796F6DF-F017-4059-9510-A7D8D23FD10C}" destId="{82E43206-7086-4A26-89BA-647AB26C613D}" srcOrd="0" destOrd="0" presId="urn:microsoft.com/office/officeart/2005/8/layout/hierarchy2"/>
    <dgm:cxn modelId="{10200AD9-0FE0-445F-97D2-E3AA8AE28123}" type="presParOf" srcId="{82E43206-7086-4A26-89BA-647AB26C613D}" destId="{E5395781-C55B-4984-AADA-B28DAE1D0E56}" srcOrd="0" destOrd="0" presId="urn:microsoft.com/office/officeart/2005/8/layout/hierarchy2"/>
    <dgm:cxn modelId="{7B772550-4678-464D-99E9-C30F5ABE1CCB}" type="presParOf" srcId="{82E43206-7086-4A26-89BA-647AB26C613D}" destId="{3D4B4C13-E571-47AF-AD3D-750520D95877}" srcOrd="1" destOrd="0" presId="urn:microsoft.com/office/officeart/2005/8/layout/hierarchy2"/>
    <dgm:cxn modelId="{1A150626-0B33-4C52-A4AF-69F79B51A638}" type="presParOf" srcId="{3D4B4C13-E571-47AF-AD3D-750520D95877}" destId="{1F20CC8D-9ACF-41E0-BFC0-0E8388074790}" srcOrd="0" destOrd="0" presId="urn:microsoft.com/office/officeart/2005/8/layout/hierarchy2"/>
    <dgm:cxn modelId="{4AC2F2AA-5A3F-465E-A91C-31C26E16A467}" type="presParOf" srcId="{1F20CC8D-9ACF-41E0-BFC0-0E8388074790}" destId="{5ED8CF6D-EE2F-49A2-A71A-CA0FA445350E}" srcOrd="0" destOrd="0" presId="urn:microsoft.com/office/officeart/2005/8/layout/hierarchy2"/>
    <dgm:cxn modelId="{53BA7947-75B0-4914-8035-607A459C374D}" type="presParOf" srcId="{3D4B4C13-E571-47AF-AD3D-750520D95877}" destId="{7B97520E-A7A8-4163-8E7F-560CC01EE6BD}" srcOrd="1" destOrd="0" presId="urn:microsoft.com/office/officeart/2005/8/layout/hierarchy2"/>
    <dgm:cxn modelId="{29D22A19-4325-4E9E-B0DF-C308EB15B946}" type="presParOf" srcId="{7B97520E-A7A8-4163-8E7F-560CC01EE6BD}" destId="{FBD31345-7C1D-471E-A45D-7A2E91DFB33D}" srcOrd="0" destOrd="0" presId="urn:microsoft.com/office/officeart/2005/8/layout/hierarchy2"/>
    <dgm:cxn modelId="{F9A415FF-3013-4D15-804B-FDC98CF03F27}" type="presParOf" srcId="{7B97520E-A7A8-4163-8E7F-560CC01EE6BD}" destId="{D080892C-1890-4E75-A018-4917B53C3BD6}" srcOrd="1" destOrd="0" presId="urn:microsoft.com/office/officeart/2005/8/layout/hierarchy2"/>
    <dgm:cxn modelId="{905EE5DF-F680-4DD9-BE7C-FB29C72307F6}" type="presParOf" srcId="{D080892C-1890-4E75-A018-4917B53C3BD6}" destId="{E113B21B-457D-4496-93AB-6B5919E0DF38}" srcOrd="0" destOrd="0" presId="urn:microsoft.com/office/officeart/2005/8/layout/hierarchy2"/>
    <dgm:cxn modelId="{79473D21-0419-4DB7-B272-9DB7489A8E9C}" type="presParOf" srcId="{E113B21B-457D-4496-93AB-6B5919E0DF38}" destId="{EEE7DD2F-F58E-4789-A374-90F0127D2011}" srcOrd="0" destOrd="0" presId="urn:microsoft.com/office/officeart/2005/8/layout/hierarchy2"/>
    <dgm:cxn modelId="{7D8973F8-F0D4-46A7-B08F-363B160F1A2F}" type="presParOf" srcId="{D080892C-1890-4E75-A018-4917B53C3BD6}" destId="{736609C8-2922-4924-ACDF-F44795377FA7}" srcOrd="1" destOrd="0" presId="urn:microsoft.com/office/officeart/2005/8/layout/hierarchy2"/>
    <dgm:cxn modelId="{95AE4479-149A-40E2-B987-F59FEDD3C6D3}" type="presParOf" srcId="{736609C8-2922-4924-ACDF-F44795377FA7}" destId="{9D9A8CA6-E0EE-43F2-B630-9E0EED666DCC}" srcOrd="0" destOrd="0" presId="urn:microsoft.com/office/officeart/2005/8/layout/hierarchy2"/>
    <dgm:cxn modelId="{CE52F5E1-FA4E-40A9-9DDB-A2179B1EB7BA}" type="presParOf" srcId="{736609C8-2922-4924-ACDF-F44795377FA7}" destId="{45C3E2B7-4315-4B4F-BBAE-49C996A8FCBA}" srcOrd="1" destOrd="0" presId="urn:microsoft.com/office/officeart/2005/8/layout/hierarchy2"/>
    <dgm:cxn modelId="{B0A5E819-377C-420C-8389-D7D37674F02C}" type="presParOf" srcId="{D080892C-1890-4E75-A018-4917B53C3BD6}" destId="{E6C5CBF9-E7E9-460B-9E50-E00255935802}" srcOrd="2" destOrd="0" presId="urn:microsoft.com/office/officeart/2005/8/layout/hierarchy2"/>
    <dgm:cxn modelId="{DEC40938-114C-4336-B69B-E64A75058A55}" type="presParOf" srcId="{E6C5CBF9-E7E9-460B-9E50-E00255935802}" destId="{C6648051-4747-4B31-9608-EE55B7F1387B}" srcOrd="0" destOrd="0" presId="urn:microsoft.com/office/officeart/2005/8/layout/hierarchy2"/>
    <dgm:cxn modelId="{EDE58DEF-296A-4CFA-A9E0-C4DF1998BD66}" type="presParOf" srcId="{D080892C-1890-4E75-A018-4917B53C3BD6}" destId="{312FE7B0-B2E7-4B7E-871F-32EDBC760811}" srcOrd="3" destOrd="0" presId="urn:microsoft.com/office/officeart/2005/8/layout/hierarchy2"/>
    <dgm:cxn modelId="{9D7F756E-9556-48FE-A9B7-70A2246AC110}" type="presParOf" srcId="{312FE7B0-B2E7-4B7E-871F-32EDBC760811}" destId="{BFBF8928-BB76-4A33-ACBE-7D3F511D1D62}" srcOrd="0" destOrd="0" presId="urn:microsoft.com/office/officeart/2005/8/layout/hierarchy2"/>
    <dgm:cxn modelId="{67AA473F-C786-4290-A1BA-F1E052474864}" type="presParOf" srcId="{312FE7B0-B2E7-4B7E-871F-32EDBC760811}" destId="{8DCA0C6D-81AB-42E6-89E4-42563E02E7AF}" srcOrd="1" destOrd="0" presId="urn:microsoft.com/office/officeart/2005/8/layout/hierarchy2"/>
    <dgm:cxn modelId="{7CA9EA3F-C74F-45ED-A87A-EEF411A73E4D}" type="presParOf" srcId="{3D4B4C13-E571-47AF-AD3D-750520D95877}" destId="{5A2269B7-6F5F-48FF-B44C-1BA45FECF04A}" srcOrd="2" destOrd="0" presId="urn:microsoft.com/office/officeart/2005/8/layout/hierarchy2"/>
    <dgm:cxn modelId="{6C2097E8-0E63-46A8-A2B3-5DFE45D28449}" type="presParOf" srcId="{5A2269B7-6F5F-48FF-B44C-1BA45FECF04A}" destId="{DAFC3E1E-9D78-466C-8DCC-94D84352071A}" srcOrd="0" destOrd="0" presId="urn:microsoft.com/office/officeart/2005/8/layout/hierarchy2"/>
    <dgm:cxn modelId="{355E4F9A-9083-4F8B-A73B-0B287471E83E}" type="presParOf" srcId="{3D4B4C13-E571-47AF-AD3D-750520D95877}" destId="{8E6F7659-DB8B-4712-B1F1-74C8C0A5BF92}" srcOrd="3" destOrd="0" presId="urn:microsoft.com/office/officeart/2005/8/layout/hierarchy2"/>
    <dgm:cxn modelId="{F7322E54-7405-4943-BF6E-D1D72FF63AF5}" type="presParOf" srcId="{8E6F7659-DB8B-4712-B1F1-74C8C0A5BF92}" destId="{2D6D37C4-CA27-4514-9015-F9E72D16DA2D}" srcOrd="0" destOrd="0" presId="urn:microsoft.com/office/officeart/2005/8/layout/hierarchy2"/>
    <dgm:cxn modelId="{170D15C3-A522-44B7-AAF7-E0EC2B115361}" type="presParOf" srcId="{8E6F7659-DB8B-4712-B1F1-74C8C0A5BF92}" destId="{2F741CCB-EE67-40E8-90B3-13045AB731CD}" srcOrd="1" destOrd="0" presId="urn:microsoft.com/office/officeart/2005/8/layout/hierarchy2"/>
    <dgm:cxn modelId="{EC3CEA09-5F4D-4F92-AF7A-0BE7BF1964D9}" type="presParOf" srcId="{2F741CCB-EE67-40E8-90B3-13045AB731CD}" destId="{CA70A446-3957-436C-BF8E-A59ECA1AFD26}" srcOrd="0" destOrd="0" presId="urn:microsoft.com/office/officeart/2005/8/layout/hierarchy2"/>
    <dgm:cxn modelId="{F4C80517-4226-4380-95C3-300292AE3EFB}" type="presParOf" srcId="{CA70A446-3957-436C-BF8E-A59ECA1AFD26}" destId="{47959740-0657-4D7F-BD7F-4B52985FBA4C}" srcOrd="0" destOrd="0" presId="urn:microsoft.com/office/officeart/2005/8/layout/hierarchy2"/>
    <dgm:cxn modelId="{AC838CC1-8C1A-4A09-A8E1-26544825605D}" type="presParOf" srcId="{2F741CCB-EE67-40E8-90B3-13045AB731CD}" destId="{215C229A-2BDF-42DA-B964-8DDFAE4B1361}" srcOrd="1" destOrd="0" presId="urn:microsoft.com/office/officeart/2005/8/layout/hierarchy2"/>
    <dgm:cxn modelId="{42AA1C2B-26CF-4758-B70F-47F965A4FDFC}" type="presParOf" srcId="{215C229A-2BDF-42DA-B964-8DDFAE4B1361}" destId="{66365E76-0149-420B-AC8C-A33A96747C3F}" srcOrd="0" destOrd="0" presId="urn:microsoft.com/office/officeart/2005/8/layout/hierarchy2"/>
    <dgm:cxn modelId="{F9E8451B-85DA-4714-A867-46B4B38AC403}" type="presParOf" srcId="{215C229A-2BDF-42DA-B964-8DDFAE4B1361}" destId="{5BDE20DB-1E27-453E-8C6A-657DDB1DF726}" srcOrd="1" destOrd="0" presId="urn:microsoft.com/office/officeart/2005/8/layout/hierarchy2"/>
    <dgm:cxn modelId="{49DC565F-AB62-446D-AD96-C5345E28C693}" type="presParOf" srcId="{3D4B4C13-E571-47AF-AD3D-750520D95877}" destId="{DF116992-BD38-4E34-9611-ECF262C9EA50}" srcOrd="4" destOrd="0" presId="urn:microsoft.com/office/officeart/2005/8/layout/hierarchy2"/>
    <dgm:cxn modelId="{C6346292-B04C-4DB6-8055-017C49058FAF}" type="presParOf" srcId="{DF116992-BD38-4E34-9611-ECF262C9EA50}" destId="{6BE365A6-E51C-4221-8DEE-81CCA8D3B77E}" srcOrd="0" destOrd="0" presId="urn:microsoft.com/office/officeart/2005/8/layout/hierarchy2"/>
    <dgm:cxn modelId="{C46FF231-A5DF-4668-A13C-F5C0AB20B613}" type="presParOf" srcId="{3D4B4C13-E571-47AF-AD3D-750520D95877}" destId="{E71CB63C-D000-4200-AAC4-AE376E9F609D}" srcOrd="5" destOrd="0" presId="urn:microsoft.com/office/officeart/2005/8/layout/hierarchy2"/>
    <dgm:cxn modelId="{6B7B0EAE-11F5-4119-A4AB-211C7A03717F}" type="presParOf" srcId="{E71CB63C-D000-4200-AAC4-AE376E9F609D}" destId="{7C633CD8-CA49-45DD-AE90-3817295D224F}" srcOrd="0" destOrd="0" presId="urn:microsoft.com/office/officeart/2005/8/layout/hierarchy2"/>
    <dgm:cxn modelId="{3AD2808B-A9C3-4952-BF5A-9E9327F3D265}" type="presParOf" srcId="{E71CB63C-D000-4200-AAC4-AE376E9F609D}" destId="{57925243-A31B-490E-AEDB-0891B4084983}" srcOrd="1" destOrd="0" presId="urn:microsoft.com/office/officeart/2005/8/layout/hierarchy2"/>
    <dgm:cxn modelId="{A3834861-6511-41B2-BEE6-A7E3D21489F4}" type="presParOf" srcId="{3D4B4C13-E571-47AF-AD3D-750520D95877}" destId="{B93D2467-05A5-40A1-9F7B-309E90E2B9E8}" srcOrd="6" destOrd="0" presId="urn:microsoft.com/office/officeart/2005/8/layout/hierarchy2"/>
    <dgm:cxn modelId="{C576F1E4-41FD-4F80-9D8D-A641D57C7533}" type="presParOf" srcId="{B93D2467-05A5-40A1-9F7B-309E90E2B9E8}" destId="{58BF96F3-4CD5-41DD-A80C-913266B6B477}" srcOrd="0" destOrd="0" presId="urn:microsoft.com/office/officeart/2005/8/layout/hierarchy2"/>
    <dgm:cxn modelId="{0AEB55A8-2D68-4DD1-926E-85038FAEE041}" type="presParOf" srcId="{3D4B4C13-E571-47AF-AD3D-750520D95877}" destId="{1DBA96B6-1950-4E00-A68F-EB6307820CA5}" srcOrd="7" destOrd="0" presId="urn:microsoft.com/office/officeart/2005/8/layout/hierarchy2"/>
    <dgm:cxn modelId="{F4DB50CA-9BE9-4E4A-933E-B04722CC90F7}" type="presParOf" srcId="{1DBA96B6-1950-4E00-A68F-EB6307820CA5}" destId="{3AA3DB8A-9C36-41A5-8C68-B31A1E46713C}" srcOrd="0" destOrd="0" presId="urn:microsoft.com/office/officeart/2005/8/layout/hierarchy2"/>
    <dgm:cxn modelId="{0292E8BB-7075-4F13-93B6-C6ADF18F291C}" type="presParOf" srcId="{1DBA96B6-1950-4E00-A68F-EB6307820CA5}" destId="{4E7D375E-3850-4DCE-B42A-960F7D79DE89}" srcOrd="1" destOrd="0" presId="urn:microsoft.com/office/officeart/2005/8/layout/hierarchy2"/>
    <dgm:cxn modelId="{DDC2599A-3474-41FC-824A-E20DC54B29B6}" type="presParOf" srcId="{3D4B4C13-E571-47AF-AD3D-750520D95877}" destId="{D15894AE-54EE-4DB9-A300-D057DE1EBC25}" srcOrd="8" destOrd="0" presId="urn:microsoft.com/office/officeart/2005/8/layout/hierarchy2"/>
    <dgm:cxn modelId="{C6FFCAD4-7E39-4D9F-B5B8-775484498D09}" type="presParOf" srcId="{D15894AE-54EE-4DB9-A300-D057DE1EBC25}" destId="{52723FEA-3531-424F-ADB6-A3B801984864}" srcOrd="0" destOrd="0" presId="urn:microsoft.com/office/officeart/2005/8/layout/hierarchy2"/>
    <dgm:cxn modelId="{4F5CC40E-D33B-4317-8FE9-1D38361390F1}" type="presParOf" srcId="{3D4B4C13-E571-47AF-AD3D-750520D95877}" destId="{A8608D0A-481E-470C-B148-85551F21DBA3}" srcOrd="9" destOrd="0" presId="urn:microsoft.com/office/officeart/2005/8/layout/hierarchy2"/>
    <dgm:cxn modelId="{B45CFB14-5465-4BC0-B178-5D86F8ED1662}" type="presParOf" srcId="{A8608D0A-481E-470C-B148-85551F21DBA3}" destId="{2128E199-FE21-4979-A9B2-17EF1D6F630E}" srcOrd="0" destOrd="0" presId="urn:microsoft.com/office/officeart/2005/8/layout/hierarchy2"/>
    <dgm:cxn modelId="{C23B0406-BBE4-4163-8953-E11B00557BB8}" type="presParOf" srcId="{A8608D0A-481E-470C-B148-85551F21DBA3}" destId="{D20E52FA-D4B9-4203-861B-9EF8DC56482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8C3BB0-6CCC-43A4-AB4C-8A5EC442405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41DDFBB-25F4-4E09-9853-6FF89D27CAF0}" type="pres">
      <dgm:prSet presAssocID="{E78C3BB0-6CCC-43A4-AB4C-8A5EC442405D}" presName="Name0" presStyleCnt="0">
        <dgm:presLayoutVars>
          <dgm:dir/>
          <dgm:resizeHandles val="exact"/>
        </dgm:presLayoutVars>
      </dgm:prSet>
      <dgm:spPr/>
    </dgm:pt>
  </dgm:ptLst>
  <dgm:cxnLst>
    <dgm:cxn modelId="{1DD1CD4D-7A1D-4D1A-981F-2C0A9C28A9D1}" type="presOf" srcId="{E78C3BB0-6CCC-43A4-AB4C-8A5EC442405D}" destId="{341DDFBB-25F4-4E09-9853-6FF89D27CAF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1DE65-1DF0-4241-9CC7-22ED1A93A858}">
      <dsp:nvSpPr>
        <dsp:cNvPr id="0" name=""/>
        <dsp:cNvSpPr/>
      </dsp:nvSpPr>
      <dsp:spPr>
        <a:xfrm>
          <a:off x="0" y="0"/>
          <a:ext cx="10515600" cy="129800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Application</a:t>
          </a:r>
        </a:p>
      </dsp:txBody>
      <dsp:txXfrm>
        <a:off x="0" y="0"/>
        <a:ext cx="10515600" cy="1298009"/>
      </dsp:txXfrm>
    </dsp:sp>
    <dsp:sp modelId="{A96540CD-B2B5-4B2A-A921-F50CEB2AD297}">
      <dsp:nvSpPr>
        <dsp:cNvPr id="0" name=""/>
        <dsp:cNvSpPr/>
      </dsp:nvSpPr>
      <dsp:spPr>
        <a:xfrm>
          <a:off x="0" y="1298009"/>
          <a:ext cx="5257799" cy="2725819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Presentation</a:t>
          </a:r>
        </a:p>
      </dsp:txBody>
      <dsp:txXfrm>
        <a:off x="0" y="1298009"/>
        <a:ext cx="5257799" cy="2725819"/>
      </dsp:txXfrm>
    </dsp:sp>
    <dsp:sp modelId="{E5C9C435-9E9D-48D3-A2F0-3D774887A71E}">
      <dsp:nvSpPr>
        <dsp:cNvPr id="0" name=""/>
        <dsp:cNvSpPr/>
      </dsp:nvSpPr>
      <dsp:spPr>
        <a:xfrm>
          <a:off x="5257800" y="1298009"/>
          <a:ext cx="5257799" cy="272581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Core</a:t>
          </a:r>
        </a:p>
      </dsp:txBody>
      <dsp:txXfrm>
        <a:off x="5257800" y="1298009"/>
        <a:ext cx="5257799" cy="2725819"/>
      </dsp:txXfrm>
    </dsp:sp>
    <dsp:sp modelId="{3315F932-2BC9-404F-AC29-BF70E4597485}">
      <dsp:nvSpPr>
        <dsp:cNvPr id="0" name=""/>
        <dsp:cNvSpPr/>
      </dsp:nvSpPr>
      <dsp:spPr>
        <a:xfrm>
          <a:off x="0" y="4023828"/>
          <a:ext cx="10515600" cy="30286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11FB6-6716-4151-9F26-94A96A134F9F}">
      <dsp:nvSpPr>
        <dsp:cNvPr id="0" name=""/>
        <dsp:cNvSpPr/>
      </dsp:nvSpPr>
      <dsp:spPr>
        <a:xfrm>
          <a:off x="118660" y="892442"/>
          <a:ext cx="1240267" cy="620133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Area</a:t>
          </a:r>
        </a:p>
      </dsp:txBody>
      <dsp:txXfrm>
        <a:off x="136823" y="910605"/>
        <a:ext cx="1203941" cy="583807"/>
      </dsp:txXfrm>
    </dsp:sp>
    <dsp:sp modelId="{46376402-CC3D-4F35-9EC4-3B5BD1C4E632}">
      <dsp:nvSpPr>
        <dsp:cNvPr id="0" name=""/>
        <dsp:cNvSpPr/>
      </dsp:nvSpPr>
      <dsp:spPr>
        <a:xfrm rot="18770822">
          <a:off x="1242219" y="907830"/>
          <a:ext cx="72952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29522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88743" y="916838"/>
        <a:ext cx="36476" cy="36476"/>
      </dsp:txXfrm>
    </dsp:sp>
    <dsp:sp modelId="{F2700A1B-BE71-458C-9656-C317730EE493}">
      <dsp:nvSpPr>
        <dsp:cNvPr id="0" name=""/>
        <dsp:cNvSpPr/>
      </dsp:nvSpPr>
      <dsp:spPr>
        <a:xfrm>
          <a:off x="1855034" y="357577"/>
          <a:ext cx="1240267" cy="620133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Guest</a:t>
          </a:r>
        </a:p>
      </dsp:txBody>
      <dsp:txXfrm>
        <a:off x="1873197" y="375740"/>
        <a:ext cx="1203941" cy="583807"/>
      </dsp:txXfrm>
    </dsp:sp>
    <dsp:sp modelId="{C9364D4C-6F19-465A-9C5F-9B0B2D142681}">
      <dsp:nvSpPr>
        <dsp:cNvPr id="0" name=""/>
        <dsp:cNvSpPr/>
      </dsp:nvSpPr>
      <dsp:spPr>
        <a:xfrm rot="19457599">
          <a:off x="3037876" y="462109"/>
          <a:ext cx="61095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10957" y="27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8081" y="474081"/>
        <a:ext cx="30547" cy="30547"/>
      </dsp:txXfrm>
    </dsp:sp>
    <dsp:sp modelId="{FD08ADE8-B783-41EF-BC4F-4A35C36638F9}">
      <dsp:nvSpPr>
        <dsp:cNvPr id="0" name=""/>
        <dsp:cNvSpPr/>
      </dsp:nvSpPr>
      <dsp:spPr>
        <a:xfrm>
          <a:off x="3591409" y="1000"/>
          <a:ext cx="1240267" cy="62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Page1</a:t>
          </a:r>
        </a:p>
      </dsp:txBody>
      <dsp:txXfrm>
        <a:off x="3609572" y="19163"/>
        <a:ext cx="1203941" cy="583807"/>
      </dsp:txXfrm>
    </dsp:sp>
    <dsp:sp modelId="{595EE064-5172-49DA-9875-6DD97538DC53}">
      <dsp:nvSpPr>
        <dsp:cNvPr id="0" name=""/>
        <dsp:cNvSpPr/>
      </dsp:nvSpPr>
      <dsp:spPr>
        <a:xfrm rot="2142401">
          <a:off x="3037876" y="818686"/>
          <a:ext cx="61095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10957" y="27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8081" y="830658"/>
        <a:ext cx="30547" cy="30547"/>
      </dsp:txXfrm>
    </dsp:sp>
    <dsp:sp modelId="{846AD76B-6B84-470B-9DB7-A2D52DE109D9}">
      <dsp:nvSpPr>
        <dsp:cNvPr id="0" name=""/>
        <dsp:cNvSpPr/>
      </dsp:nvSpPr>
      <dsp:spPr>
        <a:xfrm>
          <a:off x="3591409" y="714154"/>
          <a:ext cx="1240267" cy="62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Page2</a:t>
          </a:r>
        </a:p>
      </dsp:txBody>
      <dsp:txXfrm>
        <a:off x="3609572" y="732317"/>
        <a:ext cx="1203941" cy="583807"/>
      </dsp:txXfrm>
    </dsp:sp>
    <dsp:sp modelId="{0E4C7266-EE21-4FCA-AA25-A03EB91694C1}">
      <dsp:nvSpPr>
        <dsp:cNvPr id="0" name=""/>
        <dsp:cNvSpPr/>
      </dsp:nvSpPr>
      <dsp:spPr>
        <a:xfrm rot="2829178">
          <a:off x="1242219" y="1442696"/>
          <a:ext cx="72952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29522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88743" y="1451704"/>
        <a:ext cx="36476" cy="36476"/>
      </dsp:txXfrm>
    </dsp:sp>
    <dsp:sp modelId="{64982C2A-4B6C-4DD1-8564-BC33424B6618}">
      <dsp:nvSpPr>
        <dsp:cNvPr id="0" name=""/>
        <dsp:cNvSpPr/>
      </dsp:nvSpPr>
      <dsp:spPr>
        <a:xfrm>
          <a:off x="1855034" y="1427307"/>
          <a:ext cx="1240267" cy="620133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Member</a:t>
          </a:r>
        </a:p>
      </dsp:txBody>
      <dsp:txXfrm>
        <a:off x="1873197" y="1445470"/>
        <a:ext cx="1203941" cy="583807"/>
      </dsp:txXfrm>
    </dsp:sp>
    <dsp:sp modelId="{02C3FAE9-4ABA-4371-9917-815248284C78}">
      <dsp:nvSpPr>
        <dsp:cNvPr id="0" name=""/>
        <dsp:cNvSpPr/>
      </dsp:nvSpPr>
      <dsp:spPr>
        <a:xfrm>
          <a:off x="3095302" y="1710128"/>
          <a:ext cx="49610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96107" y="27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30953" y="1724972"/>
        <a:ext cx="24805" cy="24805"/>
      </dsp:txXfrm>
    </dsp:sp>
    <dsp:sp modelId="{3D414874-B6DA-4004-99BE-E5AF831FD08C}">
      <dsp:nvSpPr>
        <dsp:cNvPr id="0" name=""/>
        <dsp:cNvSpPr/>
      </dsp:nvSpPr>
      <dsp:spPr>
        <a:xfrm>
          <a:off x="3591409" y="1427307"/>
          <a:ext cx="1240267" cy="62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Page1</a:t>
          </a:r>
        </a:p>
      </dsp:txBody>
      <dsp:txXfrm>
        <a:off x="3609572" y="1445470"/>
        <a:ext cx="1203941" cy="5838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FD4D3-4C9D-4D71-8A68-C57F1A36804E}">
      <dsp:nvSpPr>
        <dsp:cNvPr id="0" name=""/>
        <dsp:cNvSpPr/>
      </dsp:nvSpPr>
      <dsp:spPr>
        <a:xfrm>
          <a:off x="294056" y="989160"/>
          <a:ext cx="1717870" cy="858935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Shared</a:t>
          </a:r>
        </a:p>
      </dsp:txBody>
      <dsp:txXfrm>
        <a:off x="319213" y="1014317"/>
        <a:ext cx="1667556" cy="808621"/>
      </dsp:txXfrm>
    </dsp:sp>
    <dsp:sp modelId="{6DAFBB11-932C-4AC8-8E4A-AAC8236CD111}">
      <dsp:nvSpPr>
        <dsp:cNvPr id="0" name=""/>
        <dsp:cNvSpPr/>
      </dsp:nvSpPr>
      <dsp:spPr>
        <a:xfrm rot="18289469">
          <a:off x="1753863" y="897494"/>
          <a:ext cx="120327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203275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5419" y="894658"/>
        <a:ext cx="60163" cy="60163"/>
      </dsp:txXfrm>
    </dsp:sp>
    <dsp:sp modelId="{D4831C85-446E-49AD-94B7-311D2A29DE76}">
      <dsp:nvSpPr>
        <dsp:cNvPr id="0" name=""/>
        <dsp:cNvSpPr/>
      </dsp:nvSpPr>
      <dsp:spPr>
        <a:xfrm>
          <a:off x="2699075" y="1385"/>
          <a:ext cx="1717870" cy="858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Components</a:t>
          </a:r>
        </a:p>
      </dsp:txBody>
      <dsp:txXfrm>
        <a:off x="2724232" y="26542"/>
        <a:ext cx="1667556" cy="808621"/>
      </dsp:txXfrm>
    </dsp:sp>
    <dsp:sp modelId="{FC1D93EE-0F69-4A2D-AEAB-02A9386A367B}">
      <dsp:nvSpPr>
        <dsp:cNvPr id="0" name=""/>
        <dsp:cNvSpPr/>
      </dsp:nvSpPr>
      <dsp:spPr>
        <a:xfrm>
          <a:off x="2011927" y="1391382"/>
          <a:ext cx="68714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87148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38322" y="1401449"/>
        <a:ext cx="34357" cy="34357"/>
      </dsp:txXfrm>
    </dsp:sp>
    <dsp:sp modelId="{07C105A9-E38D-40FB-B4F2-77DD7EC21F73}">
      <dsp:nvSpPr>
        <dsp:cNvPr id="0" name=""/>
        <dsp:cNvSpPr/>
      </dsp:nvSpPr>
      <dsp:spPr>
        <a:xfrm>
          <a:off x="2699075" y="989160"/>
          <a:ext cx="1717870" cy="858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Directives</a:t>
          </a:r>
        </a:p>
      </dsp:txBody>
      <dsp:txXfrm>
        <a:off x="2724232" y="1014317"/>
        <a:ext cx="1667556" cy="808621"/>
      </dsp:txXfrm>
    </dsp:sp>
    <dsp:sp modelId="{15B47ED5-5BA7-4D06-B179-AA908E3E8478}">
      <dsp:nvSpPr>
        <dsp:cNvPr id="0" name=""/>
        <dsp:cNvSpPr/>
      </dsp:nvSpPr>
      <dsp:spPr>
        <a:xfrm rot="3310531">
          <a:off x="1753863" y="1885270"/>
          <a:ext cx="120327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203275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5419" y="1882434"/>
        <a:ext cx="60163" cy="60163"/>
      </dsp:txXfrm>
    </dsp:sp>
    <dsp:sp modelId="{3E7739FA-2FD4-4CFE-AEF7-72B5E8827A8A}">
      <dsp:nvSpPr>
        <dsp:cNvPr id="0" name=""/>
        <dsp:cNvSpPr/>
      </dsp:nvSpPr>
      <dsp:spPr>
        <a:xfrm>
          <a:off x="2699075" y="1976936"/>
          <a:ext cx="1717870" cy="858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Pipes</a:t>
          </a:r>
        </a:p>
      </dsp:txBody>
      <dsp:txXfrm>
        <a:off x="2724232" y="2002093"/>
        <a:ext cx="1667556" cy="8086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95781-C55B-4984-AADA-B28DAE1D0E56}">
      <dsp:nvSpPr>
        <dsp:cNvPr id="0" name=""/>
        <dsp:cNvSpPr/>
      </dsp:nvSpPr>
      <dsp:spPr>
        <a:xfrm>
          <a:off x="408171" y="2102092"/>
          <a:ext cx="1327481" cy="663740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Core</a:t>
          </a:r>
        </a:p>
      </dsp:txBody>
      <dsp:txXfrm>
        <a:off x="427611" y="2121532"/>
        <a:ext cx="1288601" cy="624860"/>
      </dsp:txXfrm>
    </dsp:sp>
    <dsp:sp modelId="{1F20CC8D-9ACF-41E0-BFC0-0E8388074790}">
      <dsp:nvSpPr>
        <dsp:cNvPr id="0" name=""/>
        <dsp:cNvSpPr/>
      </dsp:nvSpPr>
      <dsp:spPr>
        <a:xfrm rot="17230830">
          <a:off x="1102328" y="1561932"/>
          <a:ext cx="179764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97642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56208" y="1530307"/>
        <a:ext cx="89882" cy="89882"/>
      </dsp:txXfrm>
    </dsp:sp>
    <dsp:sp modelId="{FBD31345-7C1D-471E-A45D-7A2E91DFB33D}">
      <dsp:nvSpPr>
        <dsp:cNvPr id="0" name=""/>
        <dsp:cNvSpPr/>
      </dsp:nvSpPr>
      <dsp:spPr>
        <a:xfrm>
          <a:off x="2266646" y="384663"/>
          <a:ext cx="1327481" cy="663740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API</a:t>
          </a:r>
        </a:p>
      </dsp:txBody>
      <dsp:txXfrm>
        <a:off x="2286086" y="404103"/>
        <a:ext cx="1288601" cy="624860"/>
      </dsp:txXfrm>
    </dsp:sp>
    <dsp:sp modelId="{E113B21B-457D-4496-93AB-6B5919E0DF38}">
      <dsp:nvSpPr>
        <dsp:cNvPr id="0" name=""/>
        <dsp:cNvSpPr/>
      </dsp:nvSpPr>
      <dsp:spPr>
        <a:xfrm rot="19457599">
          <a:off x="3532664" y="512392"/>
          <a:ext cx="65391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53919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3276" y="509359"/>
        <a:ext cx="32695" cy="32695"/>
      </dsp:txXfrm>
    </dsp:sp>
    <dsp:sp modelId="{9D9A8CA6-E0EE-43F2-B630-9E0EED666DCC}">
      <dsp:nvSpPr>
        <dsp:cNvPr id="0" name=""/>
        <dsp:cNvSpPr/>
      </dsp:nvSpPr>
      <dsp:spPr>
        <a:xfrm>
          <a:off x="4125120" y="3012"/>
          <a:ext cx="1327481" cy="6637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Server 1</a:t>
          </a:r>
        </a:p>
      </dsp:txBody>
      <dsp:txXfrm>
        <a:off x="4144560" y="22452"/>
        <a:ext cx="1288601" cy="624860"/>
      </dsp:txXfrm>
    </dsp:sp>
    <dsp:sp modelId="{E6C5CBF9-E7E9-460B-9E50-E00255935802}">
      <dsp:nvSpPr>
        <dsp:cNvPr id="0" name=""/>
        <dsp:cNvSpPr/>
      </dsp:nvSpPr>
      <dsp:spPr>
        <a:xfrm rot="2142401">
          <a:off x="3532664" y="894043"/>
          <a:ext cx="65391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53919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3276" y="891010"/>
        <a:ext cx="32695" cy="32695"/>
      </dsp:txXfrm>
    </dsp:sp>
    <dsp:sp modelId="{BFBF8928-BB76-4A33-ACBE-7D3F511D1D62}">
      <dsp:nvSpPr>
        <dsp:cNvPr id="0" name=""/>
        <dsp:cNvSpPr/>
      </dsp:nvSpPr>
      <dsp:spPr>
        <a:xfrm>
          <a:off x="4125120" y="766314"/>
          <a:ext cx="1327481" cy="6637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Server 2</a:t>
          </a:r>
        </a:p>
      </dsp:txBody>
      <dsp:txXfrm>
        <a:off x="4144560" y="785754"/>
        <a:ext cx="1288601" cy="624860"/>
      </dsp:txXfrm>
    </dsp:sp>
    <dsp:sp modelId="{5A2269B7-6F5F-48FF-B44C-1BA45FECF04A}">
      <dsp:nvSpPr>
        <dsp:cNvPr id="0" name=""/>
        <dsp:cNvSpPr/>
      </dsp:nvSpPr>
      <dsp:spPr>
        <a:xfrm rot="18770822">
          <a:off x="1610738" y="2134409"/>
          <a:ext cx="78082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0821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81629" y="2128204"/>
        <a:ext cx="39041" cy="39041"/>
      </dsp:txXfrm>
    </dsp:sp>
    <dsp:sp modelId="{2D6D37C4-CA27-4514-9015-F9E72D16DA2D}">
      <dsp:nvSpPr>
        <dsp:cNvPr id="0" name=""/>
        <dsp:cNvSpPr/>
      </dsp:nvSpPr>
      <dsp:spPr>
        <a:xfrm>
          <a:off x="2266646" y="1529616"/>
          <a:ext cx="1327481" cy="663740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Auth</a:t>
          </a:r>
        </a:p>
      </dsp:txBody>
      <dsp:txXfrm>
        <a:off x="2286086" y="1549056"/>
        <a:ext cx="1288601" cy="624860"/>
      </dsp:txXfrm>
    </dsp:sp>
    <dsp:sp modelId="{CA70A446-3957-436C-BF8E-A59ECA1AFD26}">
      <dsp:nvSpPr>
        <dsp:cNvPr id="0" name=""/>
        <dsp:cNvSpPr/>
      </dsp:nvSpPr>
      <dsp:spPr>
        <a:xfrm>
          <a:off x="3594127" y="1848171"/>
          <a:ext cx="53099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30992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6349" y="1848211"/>
        <a:ext cx="26549" cy="26549"/>
      </dsp:txXfrm>
    </dsp:sp>
    <dsp:sp modelId="{66365E76-0149-420B-AC8C-A33A96747C3F}">
      <dsp:nvSpPr>
        <dsp:cNvPr id="0" name=""/>
        <dsp:cNvSpPr/>
      </dsp:nvSpPr>
      <dsp:spPr>
        <a:xfrm>
          <a:off x="4125120" y="1529616"/>
          <a:ext cx="1327481" cy="6637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Member Auth</a:t>
          </a:r>
        </a:p>
      </dsp:txBody>
      <dsp:txXfrm>
        <a:off x="4144560" y="1549056"/>
        <a:ext cx="1288601" cy="624860"/>
      </dsp:txXfrm>
    </dsp:sp>
    <dsp:sp modelId="{DF116992-BD38-4E34-9611-ECF262C9EA50}">
      <dsp:nvSpPr>
        <dsp:cNvPr id="0" name=""/>
        <dsp:cNvSpPr/>
      </dsp:nvSpPr>
      <dsp:spPr>
        <a:xfrm rot="1186030">
          <a:off x="1719029" y="2516060"/>
          <a:ext cx="56424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64240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87043" y="2515269"/>
        <a:ext cx="28212" cy="28212"/>
      </dsp:txXfrm>
    </dsp:sp>
    <dsp:sp modelId="{7C633CD8-CA49-45DD-AE90-3817295D224F}">
      <dsp:nvSpPr>
        <dsp:cNvPr id="0" name=""/>
        <dsp:cNvSpPr/>
      </dsp:nvSpPr>
      <dsp:spPr>
        <a:xfrm>
          <a:off x="2266646" y="2292918"/>
          <a:ext cx="1327481" cy="66374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Presentation Logic 1</a:t>
          </a:r>
        </a:p>
      </dsp:txBody>
      <dsp:txXfrm>
        <a:off x="2286086" y="2312358"/>
        <a:ext cx="1288601" cy="624860"/>
      </dsp:txXfrm>
    </dsp:sp>
    <dsp:sp modelId="{B93D2467-05A5-40A1-9F7B-309E90E2B9E8}">
      <dsp:nvSpPr>
        <dsp:cNvPr id="0" name=""/>
        <dsp:cNvSpPr/>
      </dsp:nvSpPr>
      <dsp:spPr>
        <a:xfrm rot="3654187">
          <a:off x="1455184" y="2897711"/>
          <a:ext cx="109193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91930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73851" y="2883728"/>
        <a:ext cx="54596" cy="54596"/>
      </dsp:txXfrm>
    </dsp:sp>
    <dsp:sp modelId="{3AA3DB8A-9C36-41A5-8C68-B31A1E46713C}">
      <dsp:nvSpPr>
        <dsp:cNvPr id="0" name=""/>
        <dsp:cNvSpPr/>
      </dsp:nvSpPr>
      <dsp:spPr>
        <a:xfrm>
          <a:off x="2266646" y="3056220"/>
          <a:ext cx="1327481" cy="66374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Presentation Logic 2</a:t>
          </a:r>
        </a:p>
      </dsp:txBody>
      <dsp:txXfrm>
        <a:off x="2286086" y="3075660"/>
        <a:ext cx="1288601" cy="624860"/>
      </dsp:txXfrm>
    </dsp:sp>
    <dsp:sp modelId="{D15894AE-54EE-4DB9-A300-D057DE1EBC25}">
      <dsp:nvSpPr>
        <dsp:cNvPr id="0" name=""/>
        <dsp:cNvSpPr/>
      </dsp:nvSpPr>
      <dsp:spPr>
        <a:xfrm rot="4369170">
          <a:off x="1102328" y="3279362"/>
          <a:ext cx="179764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97642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56208" y="3247736"/>
        <a:ext cx="89882" cy="89882"/>
      </dsp:txXfrm>
    </dsp:sp>
    <dsp:sp modelId="{2128E199-FE21-4979-A9B2-17EF1D6F630E}">
      <dsp:nvSpPr>
        <dsp:cNvPr id="0" name=""/>
        <dsp:cNvSpPr/>
      </dsp:nvSpPr>
      <dsp:spPr>
        <a:xfrm>
          <a:off x="2266646" y="3819522"/>
          <a:ext cx="1327481" cy="66374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…</a:t>
          </a:r>
        </a:p>
      </dsp:txBody>
      <dsp:txXfrm>
        <a:off x="2286086" y="3838962"/>
        <a:ext cx="1288601" cy="6248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4ADE-E9D7-FA05-EA16-942BC3364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CE199-25F4-3D7F-945B-453AF5F5B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78F9E-C829-B155-95CE-BC204C8F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201B-2A60-42DB-BC75-E1668FEE6C52}" type="datetimeFigureOut">
              <a:rPr lang="en-US" smtClean="0"/>
              <a:t>20-Sep-22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08E21-78FA-6782-9A86-2AC72A92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65F94-912B-C108-9A0B-C4CDF281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50D5-7802-4C11-ABB6-9CEDDD94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0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96DE-C4E2-2651-917E-A34B9524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06753-BC67-A36B-D77C-6D6F66D1D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6D38A-E3C0-3FD6-A2D2-BDCDDD6A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201B-2A60-42DB-BC75-E1668FEE6C52}" type="datetimeFigureOut">
              <a:rPr lang="en-US" smtClean="0"/>
              <a:t>20-Sep-22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FE9BC-68A4-CED5-A03C-126826AA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6067-47F1-C8DD-AC5D-D7808BE4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50D5-7802-4C11-ABB6-9CEDDD94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6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E002F-8741-596B-6240-7E80CAA5F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68C42-A68F-7058-D9E3-58462CFE3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3E430-D255-2DDD-CF67-42304808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201B-2A60-42DB-BC75-E1668FEE6C52}" type="datetimeFigureOut">
              <a:rPr lang="en-US" smtClean="0"/>
              <a:t>20-Sep-22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FB701-55DE-DB1B-FD72-68539E98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92441-6AAC-6B6D-8848-0E36E4B8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50D5-7802-4C11-ABB6-9CEDDD94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0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7B39-1E60-E1A9-7DD9-44E8A249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5DC53-D98F-27EC-8933-6A5307B4B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D6B95-887F-C0BD-A121-9A3DD970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201B-2A60-42DB-BC75-E1668FEE6C52}" type="datetimeFigureOut">
              <a:rPr lang="en-US" smtClean="0"/>
              <a:t>20-Sep-22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73C97-C047-581B-4B5E-5688A780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2AFD1-F892-1DDB-9904-204453C3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50D5-7802-4C11-ABB6-9CEDDD94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6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274D-03CC-8CD2-15F0-7F27C9A17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74720-41ED-2079-EE97-41C341322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C5ECD-19E2-A6A6-E2B8-6E54B293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201B-2A60-42DB-BC75-E1668FEE6C52}" type="datetimeFigureOut">
              <a:rPr lang="en-US" smtClean="0"/>
              <a:t>20-Sep-22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EF7B3-A001-81E6-41AE-8E8DCC4C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A52-0982-AB1E-0319-4A561EE2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50D5-7802-4C11-ABB6-9CEDDD94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9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D9FB-BC5D-527A-632C-851ABB66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06604-27E4-0D8A-A721-20496147D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09533-7CEB-9EC1-77DB-10DA09B73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415E2-4DBB-0C9E-8AD8-E89434D2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201B-2A60-42DB-BC75-E1668FEE6C52}" type="datetimeFigureOut">
              <a:rPr lang="en-US" smtClean="0"/>
              <a:t>20-Sep-22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42940-17D3-DC61-A62E-49C725FA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0227C-E647-7359-EF8B-0F4C6B5E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50D5-7802-4C11-ABB6-9CEDDD94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0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444D-F2F3-5539-AB82-1BDC4ED58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DA60C-F43B-137C-77B1-47E7575E1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46341-4695-0FB5-1B33-8E3A90B4C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24788-192E-1F21-6F1D-B02AC85C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4DB1C-CA2F-711C-2C66-CEEF48171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CD13E-43D2-A0A0-DE00-DF8C8E7E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201B-2A60-42DB-BC75-E1668FEE6C52}" type="datetimeFigureOut">
              <a:rPr lang="en-US" smtClean="0"/>
              <a:t>20-Sep-22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7E2132-61CE-72D8-1F70-7559DC3C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1FFC5-2239-E7AC-2BEF-F7C0F072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50D5-7802-4C11-ABB6-9CEDDD94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2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81B6-DF29-FA8A-7841-F2680E94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B34F1-357F-2EF2-A6A6-A451F481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201B-2A60-42DB-BC75-E1668FEE6C52}" type="datetimeFigureOut">
              <a:rPr lang="en-US" smtClean="0"/>
              <a:t>20-Sep-22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2587C-F72F-2502-0636-6EB3202D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8D7FD-0CC7-EFDF-CCAB-B3517764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50D5-7802-4C11-ABB6-9CEDDD94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8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FCA7D1-F980-3AF9-47A0-3A0C90EB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201B-2A60-42DB-BC75-E1668FEE6C52}" type="datetimeFigureOut">
              <a:rPr lang="en-US" smtClean="0"/>
              <a:t>20-Sep-22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FA94F-9BC4-8A97-5FE8-F28D6C57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D6643-A206-CE78-4957-2CB271BD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50D5-7802-4C11-ABB6-9CEDDD94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5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2337-F3F7-AED3-AD1A-4248123E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29B46-9B29-4783-C1C6-B4B2563A3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0E8EE-CB19-5B2F-5954-F1F8D939D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AC514-531B-C625-7332-37558A7B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201B-2A60-42DB-BC75-E1668FEE6C52}" type="datetimeFigureOut">
              <a:rPr lang="en-US" smtClean="0"/>
              <a:t>20-Sep-22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CE2C9-A2AE-0C2E-EEAB-5AFED0C2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9586F-560E-4A7E-9B85-265A832D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50D5-7802-4C11-ABB6-9CEDDD94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1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4983-9528-D8C4-EE8D-139054EE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36589-EC73-B818-3CB5-086B3BED0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1B916-0315-0852-4EC9-0D02D2FC8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459AA-2293-73BF-6D45-E856DAB0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201B-2A60-42DB-BC75-E1668FEE6C52}" type="datetimeFigureOut">
              <a:rPr lang="en-US" smtClean="0"/>
              <a:t>20-Sep-22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36E43-45EC-11AD-EC93-181A1FF3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6999C-D7A2-AFEA-5074-4A345CC2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50D5-7802-4C11-ABB6-9CEDDD94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1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70C4F-7291-C165-9425-4ECCB67E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0D199-0B3E-2AE4-5ADD-2E82C51FB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D1C66-80D2-4F0A-C6E0-7FC8B05F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201B-2A60-42DB-BC75-E1668FEE6C52}" type="datetimeFigureOut">
              <a:rPr lang="en-US" smtClean="0"/>
              <a:t>20-Sep-22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C27F4-384E-DF47-7AEC-5C2BC6173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B2F06-EB09-8365-3C27-638ACC589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D50D5-7802-4C11-ABB6-9CEDDD94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4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89CE-F4B4-C4AB-4456-07A1EE3A04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78F7F-370D-1B5C-BC5D-4540576C01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3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F3A8-CDE9-872F-EF7E-CB9C3519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Layer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D525EF-1ECE-60C0-5A80-0BD9095CFA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905064"/>
              </p:ext>
            </p:extLst>
          </p:nvPr>
        </p:nvGraphicFramePr>
        <p:xfrm>
          <a:off x="838200" y="1825625"/>
          <a:ext cx="10515600" cy="4326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331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2E10-EAD5-16F5-CFED-662F5AAC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0E0136-3E71-208D-53A4-28C39C4AA3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02614"/>
              </p:ext>
            </p:extLst>
          </p:nvPr>
        </p:nvGraphicFramePr>
        <p:xfrm>
          <a:off x="1285460" y="1867574"/>
          <a:ext cx="4950337" cy="2048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11EFC5C-55D4-D8AD-9175-EC3D982FB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5899097"/>
              </p:ext>
            </p:extLst>
          </p:nvPr>
        </p:nvGraphicFramePr>
        <p:xfrm>
          <a:off x="6728791" y="1631770"/>
          <a:ext cx="4711003" cy="2837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963BFA9-D40F-8F4A-C27C-0949FE987F41}"/>
              </a:ext>
            </a:extLst>
          </p:cNvPr>
          <p:cNvSpPr txBox="1"/>
          <p:nvPr/>
        </p:nvSpPr>
        <p:spPr>
          <a:xfrm>
            <a:off x="1709531" y="4939748"/>
            <a:ext cx="5754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</a:t>
            </a:r>
            <a:r>
              <a:rPr lang="th-TH" dirty="0"/>
              <a:t>คือ</a:t>
            </a:r>
            <a:r>
              <a:rPr lang="en-US" dirty="0"/>
              <a:t> </a:t>
            </a:r>
            <a:r>
              <a:rPr lang="th-TH" dirty="0"/>
              <a:t>ถูกแบ่งโดยใช้มุมมองของผู้ใช้งาน</a:t>
            </a:r>
            <a:br>
              <a:rPr lang="th-TH" dirty="0"/>
            </a:br>
            <a:r>
              <a:rPr lang="th-TH" dirty="0"/>
              <a:t>และจะถูกจำแนกออกมาเป็น </a:t>
            </a:r>
            <a:r>
              <a:rPr lang="en-US" dirty="0"/>
              <a:t>page </a:t>
            </a:r>
            <a:r>
              <a:rPr lang="th-TH" dirty="0"/>
              <a:t>ตาม </a:t>
            </a:r>
            <a:r>
              <a:rPr lang="en-US" dirty="0"/>
              <a:t>req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2D8C0-641A-74EE-0D27-3D6E4E7A5883}"/>
              </a:ext>
            </a:extLst>
          </p:cNvPr>
          <p:cNvSpPr txBox="1"/>
          <p:nvPr/>
        </p:nvSpPr>
        <p:spPr>
          <a:xfrm>
            <a:off x="7941365" y="4939748"/>
            <a:ext cx="3617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</a:t>
            </a:r>
            <a:r>
              <a:rPr lang="th-TH" dirty="0"/>
              <a:t>คือ ส่วนเสริมต่างๆ ที่ </a:t>
            </a:r>
            <a:r>
              <a:rPr lang="en-US" dirty="0"/>
              <a:t>custom </a:t>
            </a:r>
            <a:r>
              <a:rPr lang="th-TH" dirty="0"/>
              <a:t>ขึ้นมา</a:t>
            </a:r>
            <a:br>
              <a:rPr lang="th-TH" dirty="0"/>
            </a:br>
            <a:r>
              <a:rPr lang="th-TH" dirty="0"/>
              <a:t>เพื่ออำนวยความสะดวกให้กับ </a:t>
            </a:r>
            <a:r>
              <a:rPr lang="en-US" dirty="0"/>
              <a:t>presentation </a:t>
            </a:r>
            <a:r>
              <a:rPr lang="th-TH" dirty="0"/>
              <a:t>หรือ ในที่นี้คือ </a:t>
            </a:r>
            <a:r>
              <a:rPr lang="en-US" dirty="0"/>
              <a:t>area</a:t>
            </a:r>
            <a:r>
              <a:rPr lang="th-TH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84A48-1B90-582F-00B7-4961A607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Layer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1AF1BE-95A1-145F-835D-DB42AAF21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330481"/>
              </p:ext>
            </p:extLst>
          </p:nvPr>
        </p:nvGraphicFramePr>
        <p:xfrm>
          <a:off x="718931" y="1422331"/>
          <a:ext cx="5860774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85330A22-AED2-CDD1-8AC8-443BDCF9EBEC}"/>
              </a:ext>
            </a:extLst>
          </p:cNvPr>
          <p:cNvSpPr/>
          <p:nvPr/>
        </p:nvSpPr>
        <p:spPr>
          <a:xfrm>
            <a:off x="4462670" y="3836504"/>
            <a:ext cx="327991" cy="20721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8B751-8C9D-04F4-EF73-EB9E095A8255}"/>
              </a:ext>
            </a:extLst>
          </p:cNvPr>
          <p:cNvSpPr txBox="1"/>
          <p:nvPr/>
        </p:nvSpPr>
        <p:spPr>
          <a:xfrm>
            <a:off x="4949687" y="4481513"/>
            <a:ext cx="5148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Presentation logic </a:t>
            </a:r>
            <a:r>
              <a:rPr lang="th-TH" dirty="0"/>
              <a:t>คือ </a:t>
            </a:r>
            <a:r>
              <a:rPr lang="en-US" dirty="0"/>
              <a:t>business logic </a:t>
            </a:r>
            <a:r>
              <a:rPr lang="th-TH" dirty="0"/>
              <a:t>ต่างของ </a:t>
            </a:r>
            <a:r>
              <a:rPr lang="en-US" dirty="0"/>
              <a:t>page </a:t>
            </a:r>
            <a:r>
              <a:rPr lang="th-TH" dirty="0"/>
              <a:t>หน้าเว็บ</a:t>
            </a:r>
            <a:br>
              <a:rPr lang="th-TH" dirty="0"/>
            </a:br>
            <a:r>
              <a:rPr lang="th-TH" dirty="0"/>
              <a:t>โดยมีวัตถุประสงค์ดำเนิน </a:t>
            </a:r>
            <a:r>
              <a:rPr lang="en-US" dirty="0"/>
              <a:t>data </a:t>
            </a:r>
            <a:r>
              <a:rPr lang="th-TH" dirty="0"/>
              <a:t>ต่างๆ ให้ </a:t>
            </a:r>
            <a:r>
              <a:rPr lang="en-US" dirty="0"/>
              <a:t>presentation </a:t>
            </a:r>
            <a:r>
              <a:rPr lang="th-TH" dirty="0"/>
              <a:t>นำไปใช้ได้ และ</a:t>
            </a:r>
            <a:br>
              <a:rPr lang="th-TH" dirty="0"/>
            </a:br>
            <a:r>
              <a:rPr lang="th-TH" dirty="0"/>
              <a:t>ติดต่อกับ </a:t>
            </a:r>
            <a:r>
              <a:rPr lang="en-US" dirty="0"/>
              <a:t>server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th-TH" dirty="0"/>
              <a:t>ได้</a:t>
            </a:r>
            <a:br>
              <a:rPr lang="th-TH" dirty="0"/>
            </a:br>
            <a:r>
              <a:rPr lang="th-TH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***Presentation logic</a:t>
            </a:r>
            <a:r>
              <a:rPr lang="th-TH" dirty="0">
                <a:solidFill>
                  <a:srgbClr val="FF0000"/>
                </a:solidFill>
              </a:rPr>
              <a:t> จะไม่ทำอะไรที่เกี่ยวกับการแสดงผล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2337F69-8AA7-FBCF-03A1-A47827557D3A}"/>
              </a:ext>
            </a:extLst>
          </p:cNvPr>
          <p:cNvSpPr/>
          <p:nvPr/>
        </p:nvSpPr>
        <p:spPr>
          <a:xfrm>
            <a:off x="6430617" y="1510748"/>
            <a:ext cx="149088" cy="11330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5EAD4-7645-DB8F-C87C-13E23CAA44A8}"/>
              </a:ext>
            </a:extLst>
          </p:cNvPr>
          <p:cNvSpPr txBox="1"/>
          <p:nvPr/>
        </p:nvSpPr>
        <p:spPr>
          <a:xfrm>
            <a:off x="6758608" y="1731480"/>
            <a:ext cx="395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</a:t>
            </a:r>
            <a:r>
              <a:rPr lang="th-TH" dirty="0"/>
              <a:t>ที่ใช้ในการต่อ </a:t>
            </a:r>
            <a:r>
              <a:rPr lang="en-US" dirty="0"/>
              <a:t>server </a:t>
            </a:r>
            <a:r>
              <a:rPr lang="en-US" dirty="0" err="1"/>
              <a:t>api</a:t>
            </a:r>
            <a:br>
              <a:rPr lang="en-US" dirty="0"/>
            </a:br>
            <a:r>
              <a:rPr lang="th-TH" dirty="0"/>
              <a:t>ให้บริการ </a:t>
            </a:r>
            <a:r>
              <a:rPr lang="en-US" dirty="0"/>
              <a:t>get post … </a:t>
            </a:r>
            <a:r>
              <a:rPr lang="th-TH" dirty="0"/>
              <a:t>และ </a:t>
            </a:r>
            <a:r>
              <a:rPr lang="en-US" dirty="0"/>
              <a:t>interceptor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A12385B-E2CE-1576-89DE-A1A827C99E94}"/>
              </a:ext>
            </a:extLst>
          </p:cNvPr>
          <p:cNvSpPr/>
          <p:nvPr/>
        </p:nvSpPr>
        <p:spPr>
          <a:xfrm>
            <a:off x="6400800" y="2991678"/>
            <a:ext cx="218661" cy="5367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0BBCF-3CF7-2C16-CEC2-132C81FBFD75}"/>
              </a:ext>
            </a:extLst>
          </p:cNvPr>
          <p:cNvSpPr txBox="1"/>
          <p:nvPr/>
        </p:nvSpPr>
        <p:spPr>
          <a:xfrm>
            <a:off x="6748670" y="2822713"/>
            <a:ext cx="4929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 </a:t>
            </a:r>
            <a:r>
              <a:rPr lang="th-TH" dirty="0"/>
              <a:t>คือ ส่วนที่เก็บข้อมูลผู้ใช้งานไว้เท่านั้น</a:t>
            </a:r>
            <a:br>
              <a:rPr lang="th-TH" dirty="0"/>
            </a:br>
            <a:r>
              <a:rPr lang="en-US" dirty="0">
                <a:solidFill>
                  <a:srgbClr val="FF0000"/>
                </a:solidFill>
              </a:rPr>
              <a:t>***</a:t>
            </a:r>
            <a:r>
              <a:rPr lang="th-TH" dirty="0">
                <a:solidFill>
                  <a:srgbClr val="FF0000"/>
                </a:solidFill>
              </a:rPr>
              <a:t>จะไม่ทำการ </a:t>
            </a:r>
            <a:r>
              <a:rPr lang="en-US" dirty="0">
                <a:solidFill>
                  <a:srgbClr val="FF0000"/>
                </a:solidFill>
              </a:rPr>
              <a:t>login logout </a:t>
            </a:r>
            <a:r>
              <a:rPr lang="th-TH" dirty="0">
                <a:solidFill>
                  <a:srgbClr val="FF0000"/>
                </a:solidFill>
              </a:rPr>
              <a:t>ส่วนนี้ต้องไปอยู่ที่ </a:t>
            </a:r>
            <a:r>
              <a:rPr lang="en-US" dirty="0">
                <a:solidFill>
                  <a:srgbClr val="FF0000"/>
                </a:solidFill>
              </a:rPr>
              <a:t>presentation logic </a:t>
            </a:r>
            <a:r>
              <a:rPr lang="th-TH" dirty="0">
                <a:solidFill>
                  <a:srgbClr val="FF0000"/>
                </a:solidFill>
              </a:rPr>
              <a:t>หน้า </a:t>
            </a:r>
            <a:r>
              <a:rPr lang="en-US" dirty="0">
                <a:solidFill>
                  <a:srgbClr val="FF0000"/>
                </a:solidFill>
              </a:rPr>
              <a:t>login logout</a:t>
            </a:r>
          </a:p>
        </p:txBody>
      </p:sp>
    </p:spTree>
    <p:extLst>
      <p:ext uri="{BB962C8B-B14F-4D97-AF65-F5344CB8AC3E}">
        <p14:creationId xmlns:p14="http://schemas.microsoft.com/office/powerpoint/2010/main" val="204451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C84B-E882-C3CC-5795-8EE4AF90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4CF8E2-469A-1F46-BD2D-486D19536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1413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miley Face 8">
            <a:extLst>
              <a:ext uri="{FF2B5EF4-FFF2-40B4-BE49-F238E27FC236}">
                <a16:creationId xmlns:a16="http://schemas.microsoft.com/office/drawing/2014/main" id="{1BBF33E9-8C32-2597-61F9-4DFCE3905DFD}"/>
              </a:ext>
            </a:extLst>
          </p:cNvPr>
          <p:cNvSpPr/>
          <p:nvPr/>
        </p:nvSpPr>
        <p:spPr>
          <a:xfrm>
            <a:off x="586408" y="3389241"/>
            <a:ext cx="1093305" cy="1013791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398B60-1768-883A-CD51-E3676DBFE4C6}"/>
              </a:ext>
            </a:extLst>
          </p:cNvPr>
          <p:cNvSpPr/>
          <p:nvPr/>
        </p:nvSpPr>
        <p:spPr>
          <a:xfrm>
            <a:off x="2945302" y="2415207"/>
            <a:ext cx="5811076" cy="2743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7DA043-9CAD-57E1-9B80-AA60E2362431}"/>
              </a:ext>
            </a:extLst>
          </p:cNvPr>
          <p:cNvSpPr/>
          <p:nvPr/>
        </p:nvSpPr>
        <p:spPr>
          <a:xfrm>
            <a:off x="6470379" y="3279912"/>
            <a:ext cx="2170043" cy="12622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Core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869D2A7-2305-CDD5-2921-FBABC76267A9}"/>
              </a:ext>
            </a:extLst>
          </p:cNvPr>
          <p:cNvSpPr/>
          <p:nvPr/>
        </p:nvSpPr>
        <p:spPr>
          <a:xfrm>
            <a:off x="5499658" y="3607903"/>
            <a:ext cx="771939" cy="60628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006EF5-C1B6-5A6E-E688-E737C69F702B}"/>
              </a:ext>
            </a:extLst>
          </p:cNvPr>
          <p:cNvSpPr/>
          <p:nvPr/>
        </p:nvSpPr>
        <p:spPr>
          <a:xfrm>
            <a:off x="3149050" y="3279912"/>
            <a:ext cx="2170043" cy="126227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Presentation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B1F388-1F9C-3D63-DD96-40402F8FDA81}"/>
              </a:ext>
            </a:extLst>
          </p:cNvPr>
          <p:cNvSpPr txBox="1"/>
          <p:nvPr/>
        </p:nvSpPr>
        <p:spPr>
          <a:xfrm>
            <a:off x="838200" y="4353303"/>
            <a:ext cx="15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7306752-548E-946E-FA17-E71AB794DE26}"/>
              </a:ext>
            </a:extLst>
          </p:cNvPr>
          <p:cNvSpPr/>
          <p:nvPr/>
        </p:nvSpPr>
        <p:spPr>
          <a:xfrm>
            <a:off x="1964635" y="3588025"/>
            <a:ext cx="715617" cy="60628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2EB207D-5786-DCD7-9FC0-1076BB6C79FF}"/>
              </a:ext>
            </a:extLst>
          </p:cNvPr>
          <p:cNvSpPr/>
          <p:nvPr/>
        </p:nvSpPr>
        <p:spPr>
          <a:xfrm>
            <a:off x="9843706" y="2290694"/>
            <a:ext cx="1583634" cy="1207879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Server API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0F0C4E2-5B2D-9D0C-9EA1-64690BDFC5FE}"/>
              </a:ext>
            </a:extLst>
          </p:cNvPr>
          <p:cNvSpPr/>
          <p:nvPr/>
        </p:nvSpPr>
        <p:spPr>
          <a:xfrm rot="19556196">
            <a:off x="9046919" y="3185414"/>
            <a:ext cx="771939" cy="60628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41C78135-DAC8-4422-84CD-E3A838F6A542}"/>
              </a:ext>
            </a:extLst>
          </p:cNvPr>
          <p:cNvSpPr/>
          <p:nvPr/>
        </p:nvSpPr>
        <p:spPr>
          <a:xfrm>
            <a:off x="9907664" y="4243974"/>
            <a:ext cx="1583634" cy="1207879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Server API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064E755-BCFC-B553-05B1-BFE53034CB23}"/>
              </a:ext>
            </a:extLst>
          </p:cNvPr>
          <p:cNvSpPr/>
          <p:nvPr/>
        </p:nvSpPr>
        <p:spPr>
          <a:xfrm rot="1717304">
            <a:off x="9120351" y="4253925"/>
            <a:ext cx="771939" cy="60628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38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171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Angular Project</vt:lpstr>
      <vt:lpstr>Overview Layer</vt:lpstr>
      <vt:lpstr>Presentation Layer</vt:lpstr>
      <vt:lpstr>Core Layer</vt:lpstr>
      <vt:lpstr>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Project</dc:title>
  <dc:creator>Kraisorn Rittiwong</dc:creator>
  <cp:lastModifiedBy>Kraisorn Rittiwong</cp:lastModifiedBy>
  <cp:revision>9</cp:revision>
  <dcterms:created xsi:type="dcterms:W3CDTF">2022-09-20T09:46:11Z</dcterms:created>
  <dcterms:modified xsi:type="dcterms:W3CDTF">2022-09-20T10:49:37Z</dcterms:modified>
</cp:coreProperties>
</file>