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5"/>
  </p:handoutMasterIdLst>
  <p:sldIdLst>
    <p:sldId id="256" r:id="rId3"/>
    <p:sldId id="274" r:id="rId4"/>
    <p:sldId id="4928" r:id="rId5"/>
    <p:sldId id="5036" r:id="rId7"/>
    <p:sldId id="5028" r:id="rId8"/>
    <p:sldId id="5029" r:id="rId9"/>
    <p:sldId id="5035" r:id="rId10"/>
    <p:sldId id="5030" r:id="rId11"/>
    <p:sldId id="5032" r:id="rId12"/>
    <p:sldId id="5033" r:id="rId13"/>
    <p:sldId id="270" r:id="rId14"/>
  </p:sldIdLst>
  <p:sldSz cx="20104100" cy="11303000"/>
  <p:notesSz cx="6858000" cy="9144000"/>
  <p:custDataLst>
    <p:tags r:id="rId19"/>
  </p:custDataLst>
  <p:defaultTextStyle>
    <a:defPPr>
      <a:defRPr lang="zh-CN"/>
    </a:defPPr>
    <a:lvl1pPr marL="0" algn="l" defTabSz="1507490" rtl="0" eaLnBrk="1" latinLnBrk="0" hangingPunct="1">
      <a:defRPr sz="2965" kern="1200">
        <a:solidFill>
          <a:schemeClr val="tx1"/>
        </a:solidFill>
        <a:latin typeface="+mn-lt"/>
        <a:ea typeface="+mn-ea"/>
        <a:cs typeface="+mn-cs"/>
      </a:defRPr>
    </a:lvl1pPr>
    <a:lvl2pPr marL="753745" algn="l" defTabSz="1507490" rtl="0" eaLnBrk="1" latinLnBrk="0" hangingPunct="1">
      <a:defRPr sz="2965" kern="1200">
        <a:solidFill>
          <a:schemeClr val="tx1"/>
        </a:solidFill>
        <a:latin typeface="+mn-lt"/>
        <a:ea typeface="+mn-ea"/>
        <a:cs typeface="+mn-cs"/>
      </a:defRPr>
    </a:lvl2pPr>
    <a:lvl3pPr marL="1507490" algn="l" defTabSz="1507490" rtl="0" eaLnBrk="1" latinLnBrk="0" hangingPunct="1">
      <a:defRPr sz="2965" kern="1200">
        <a:solidFill>
          <a:schemeClr val="tx1"/>
        </a:solidFill>
        <a:latin typeface="+mn-lt"/>
        <a:ea typeface="+mn-ea"/>
        <a:cs typeface="+mn-cs"/>
      </a:defRPr>
    </a:lvl3pPr>
    <a:lvl4pPr marL="2261235" algn="l" defTabSz="1507490" rtl="0" eaLnBrk="1" latinLnBrk="0" hangingPunct="1">
      <a:defRPr sz="2965" kern="1200">
        <a:solidFill>
          <a:schemeClr val="tx1"/>
        </a:solidFill>
        <a:latin typeface="+mn-lt"/>
        <a:ea typeface="+mn-ea"/>
        <a:cs typeface="+mn-cs"/>
      </a:defRPr>
    </a:lvl4pPr>
    <a:lvl5pPr marL="3014980" algn="l" defTabSz="1507490" rtl="0" eaLnBrk="1" latinLnBrk="0" hangingPunct="1">
      <a:defRPr sz="2965" kern="1200">
        <a:solidFill>
          <a:schemeClr val="tx1"/>
        </a:solidFill>
        <a:latin typeface="+mn-lt"/>
        <a:ea typeface="+mn-ea"/>
        <a:cs typeface="+mn-cs"/>
      </a:defRPr>
    </a:lvl5pPr>
    <a:lvl6pPr marL="3768725" algn="l" defTabSz="1507490" rtl="0" eaLnBrk="1" latinLnBrk="0" hangingPunct="1">
      <a:defRPr sz="2965" kern="1200">
        <a:solidFill>
          <a:schemeClr val="tx1"/>
        </a:solidFill>
        <a:latin typeface="+mn-lt"/>
        <a:ea typeface="+mn-ea"/>
        <a:cs typeface="+mn-cs"/>
      </a:defRPr>
    </a:lvl6pPr>
    <a:lvl7pPr marL="4522470" algn="l" defTabSz="1507490" rtl="0" eaLnBrk="1" latinLnBrk="0" hangingPunct="1">
      <a:defRPr sz="2965" kern="1200">
        <a:solidFill>
          <a:schemeClr val="tx1"/>
        </a:solidFill>
        <a:latin typeface="+mn-lt"/>
        <a:ea typeface="+mn-ea"/>
        <a:cs typeface="+mn-cs"/>
      </a:defRPr>
    </a:lvl7pPr>
    <a:lvl8pPr marL="5276215" algn="l" defTabSz="1507490" rtl="0" eaLnBrk="1" latinLnBrk="0" hangingPunct="1">
      <a:defRPr sz="2965" kern="1200">
        <a:solidFill>
          <a:schemeClr val="tx1"/>
        </a:solidFill>
        <a:latin typeface="+mn-lt"/>
        <a:ea typeface="+mn-ea"/>
        <a:cs typeface="+mn-cs"/>
      </a:defRPr>
    </a:lvl8pPr>
    <a:lvl9pPr marL="6029960" algn="l" defTabSz="1507490" rtl="0" eaLnBrk="1" latinLnBrk="0" hangingPunct="1">
      <a:defRPr sz="296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  <a:srgbClr val="ABE1FF"/>
    <a:srgbClr val="FBFBFC"/>
    <a:srgbClr val="F46900"/>
    <a:srgbClr val="F99576"/>
    <a:srgbClr val="F94C08"/>
    <a:srgbClr val="00FF00"/>
    <a:srgbClr val="FBB8A3"/>
    <a:srgbClr val="FFFFF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2" autoAdjust="0"/>
    <p:restoredTop sz="93577" autoAdjust="0"/>
  </p:normalViewPr>
  <p:slideViewPr>
    <p:cSldViewPr snapToGrid="0">
      <p:cViewPr>
        <p:scale>
          <a:sx n="60" d="100"/>
          <a:sy n="60" d="100"/>
        </p:scale>
        <p:origin x="117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9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 Light" panose="020B0502040204020203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 Light" panose="020B0502040204020203" pitchFamily="34" charset="-122"/>
              </a:rPr>
            </a:fld>
            <a:endParaRPr lang="zh-CN" altLang="en-US">
              <a:latin typeface="微软雅黑 Light" panose="020B0502040204020203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 Light" panose="020B0502040204020203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 Light" panose="020B0502040204020203" pitchFamily="34" charset="-122"/>
              </a:rPr>
            </a:fld>
            <a:endParaRPr lang="zh-CN" altLang="en-US">
              <a:latin typeface="微软雅黑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507490" rtl="0" eaLnBrk="1" latinLnBrk="0" hangingPunct="1">
      <a:defRPr sz="198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微软雅黑 Light" panose="020B0502040204020203" pitchFamily="34" charset="-122"/>
      </a:defRPr>
    </a:lvl1pPr>
    <a:lvl2pPr marL="753745" algn="l" defTabSz="1507490" rtl="0" eaLnBrk="1" latinLnBrk="0" hangingPunct="1">
      <a:defRPr sz="198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微软雅黑 Light" panose="020B0502040204020203" pitchFamily="34" charset="-122"/>
      </a:defRPr>
    </a:lvl2pPr>
    <a:lvl3pPr marL="1507490" algn="l" defTabSz="1507490" rtl="0" eaLnBrk="1" latinLnBrk="0" hangingPunct="1">
      <a:defRPr sz="198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微软雅黑 Light" panose="020B0502040204020203" pitchFamily="34" charset="-122"/>
      </a:defRPr>
    </a:lvl3pPr>
    <a:lvl4pPr marL="2261235" algn="l" defTabSz="1507490" rtl="0" eaLnBrk="1" latinLnBrk="0" hangingPunct="1">
      <a:defRPr sz="198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微软雅黑 Light" panose="020B0502040204020203" pitchFamily="34" charset="-122"/>
      </a:defRPr>
    </a:lvl4pPr>
    <a:lvl5pPr marL="3014980" algn="l" defTabSz="1507490" rtl="0" eaLnBrk="1" latinLnBrk="0" hangingPunct="1">
      <a:defRPr sz="198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微软雅黑 Light" panose="020B0502040204020203" pitchFamily="34" charset="-122"/>
      </a:defRPr>
    </a:lvl5pPr>
    <a:lvl6pPr marL="3768725" algn="l" defTabSz="150749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6pPr>
    <a:lvl7pPr marL="4522470" algn="l" defTabSz="150749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7pPr>
    <a:lvl8pPr marL="5276215" algn="l" defTabSz="150749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8pPr>
    <a:lvl9pPr marL="6029960" algn="l" defTabSz="150749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高价位端产品将承担更大的总体增长目标，中低端价位段也必须守住当前的竞争优势，才能实现</a:t>
            </a:r>
            <a:r>
              <a:rPr lang="en-US" altLang="zh-CN" dirty="0"/>
              <a:t>25</a:t>
            </a:r>
            <a:r>
              <a:rPr lang="zh-CN" altLang="en-US" dirty="0"/>
              <a:t>年的关键目标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高价位端产品将承担更大的总体增长目标，中低端价位段也必须守住当前的竞争优势，才能实现</a:t>
            </a:r>
            <a:r>
              <a:rPr lang="en-US" altLang="zh-CN" dirty="0"/>
              <a:t>25</a:t>
            </a:r>
            <a:r>
              <a:rPr lang="zh-CN" altLang="en-US" dirty="0"/>
              <a:t>年的关键目标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高价位端产品将承担更大的总体增长目标，中低端价位段也必须守住当前的竞争优势，才能实现</a:t>
            </a:r>
            <a:r>
              <a:rPr lang="en-US" altLang="zh-CN" dirty="0"/>
              <a:t>25</a:t>
            </a:r>
            <a:r>
              <a:rPr lang="zh-CN" altLang="en-US" dirty="0"/>
              <a:t>年的关键目标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高价位端产品将承担更大的总体增长目标，中低端价位段也必须守住当前的竞争优势，才能实现</a:t>
            </a:r>
            <a:r>
              <a:rPr lang="en-US" altLang="zh-CN" dirty="0"/>
              <a:t>25</a:t>
            </a:r>
            <a:r>
              <a:rPr lang="zh-CN" altLang="en-US" dirty="0"/>
              <a:t>年的关键目标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高价位端产品将承担更大的总体增长目标，中低端价位段也必须守住当前的竞争优势，才能实现</a:t>
            </a:r>
            <a:r>
              <a:rPr lang="en-US" altLang="zh-CN" dirty="0"/>
              <a:t>25</a:t>
            </a:r>
            <a:r>
              <a:rPr lang="zh-CN" altLang="en-US" dirty="0"/>
              <a:t>年的关键目标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高价位端产品将承担更大的总体增长目标，中低端价位段也必须守住当前的竞争优势，才能实现</a:t>
            </a:r>
            <a:r>
              <a:rPr lang="en-US" altLang="zh-CN" dirty="0"/>
              <a:t>25</a:t>
            </a:r>
            <a:r>
              <a:rPr lang="zh-CN" altLang="en-US" dirty="0"/>
              <a:t>年的关键目标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高价位端产品将承担更大的总体增长目标，中低端价位段也必须守住当前的竞争优势，才能实现</a:t>
            </a:r>
            <a:r>
              <a:rPr lang="en-US" altLang="zh-CN" dirty="0"/>
              <a:t>25</a:t>
            </a:r>
            <a:r>
              <a:rPr lang="zh-CN" altLang="en-US" dirty="0"/>
              <a:t>年的关键目标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高价位端产品将承担更大的总体增长目标，中低端价位段也必须守住当前的竞争优势，才能实现</a:t>
            </a:r>
            <a:r>
              <a:rPr lang="en-US" altLang="zh-CN" dirty="0"/>
              <a:t>25</a:t>
            </a:r>
            <a:r>
              <a:rPr lang="zh-CN" altLang="en-US" dirty="0"/>
              <a:t>年的关键目标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7" Type="http://schemas.openxmlformats.org/officeDocument/2006/relationships/image" Target="../media/image5.png"/><Relationship Id="rId6" Type="http://schemas.openxmlformats.org/officeDocument/2006/relationships/tags" Target="../tags/tag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形 2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H="1">
            <a:off x="5605907" y="-3148196"/>
            <a:ext cx="2325006" cy="12566260"/>
          </a:xfrm>
          <a:prstGeom prst="rect">
            <a:avLst/>
          </a:prstGeom>
        </p:spPr>
      </p:pic>
      <p:pic>
        <p:nvPicPr>
          <p:cNvPr id="3" name="图片 2" descr="图片包含 图标&#10;&#10;描述已自动生成"/>
          <p:cNvPicPr>
            <a:picLocks noChangeAspect="1"/>
          </p:cNvPicPr>
          <p:nvPr userDrawn="1"/>
        </p:nvPicPr>
        <p:blipFill>
          <a:blip r:embed="rId4" cstate="screen"/>
          <a:srcRect t="439"/>
          <a:stretch>
            <a:fillRect/>
          </a:stretch>
        </p:blipFill>
        <p:spPr>
          <a:xfrm>
            <a:off x="13131457" y="0"/>
            <a:ext cx="6972643" cy="11303000"/>
          </a:xfrm>
          <a:custGeom>
            <a:avLst/>
            <a:gdLst>
              <a:gd name="connsiteX0" fmla="*/ 0 w 4228514"/>
              <a:gd name="connsiteY0" fmla="*/ 0 h 6858000"/>
              <a:gd name="connsiteX1" fmla="*/ 4228514 w 4228514"/>
              <a:gd name="connsiteY1" fmla="*/ 0 h 6858000"/>
              <a:gd name="connsiteX2" fmla="*/ 4228514 w 4228514"/>
              <a:gd name="connsiteY2" fmla="*/ 6858000 h 6858000"/>
              <a:gd name="connsiteX3" fmla="*/ 0 w 422851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514" h="6858000">
                <a:moveTo>
                  <a:pt x="0" y="0"/>
                </a:moveTo>
                <a:lnTo>
                  <a:pt x="4228514" y="0"/>
                </a:lnTo>
                <a:lnTo>
                  <a:pt x="422851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24" name="图片 23" descr="图片包含 图标&#10;&#10;描述已自动生成"/>
          <p:cNvPicPr>
            <a:picLocks noChangeAspect="1"/>
          </p:cNvPicPr>
          <p:nvPr userDrawn="1"/>
        </p:nvPicPr>
        <p:blipFill>
          <a:blip r:embed="rId4">
            <a:alphaModFix amt="1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800000">
            <a:off x="0" y="-4761"/>
            <a:ext cx="6942019" cy="11303003"/>
          </a:xfrm>
          <a:prstGeom prst="rect">
            <a:avLst/>
          </a:prstGeom>
        </p:spPr>
      </p:pic>
      <p:pic>
        <p:nvPicPr>
          <p:cNvPr id="27" name="图片 26" descr="背景图案&#10;&#10;描述已自动生成"/>
          <p:cNvPicPr>
            <a:picLocks noChangeAspect="1"/>
          </p:cNvPicPr>
          <p:nvPr userDrawn="1"/>
        </p:nvPicPr>
        <p:blipFill rotWithShape="1">
          <a:blip r:embed="rId5" cstate="screen">
            <a:alphaModFix amt="20000"/>
          </a:blip>
          <a:srcRect/>
          <a:stretch>
            <a:fillRect/>
          </a:stretch>
        </p:blipFill>
        <p:spPr>
          <a:xfrm>
            <a:off x="0" y="0"/>
            <a:ext cx="20104100" cy="11303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90298" y="4263153"/>
            <a:ext cx="10346935" cy="13696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lang="zh-CN" altLang="en-US" sz="9890" spc="198" dirty="0">
                <a:gradFill>
                  <a:gsLst>
                    <a:gs pos="100000">
                      <a:schemeClr val="accent1"/>
                    </a:gs>
                    <a:gs pos="55000">
                      <a:schemeClr val="accent3"/>
                    </a:gs>
                    <a:gs pos="0">
                      <a:schemeClr val="accent2"/>
                    </a:gs>
                  </a:gsLst>
                  <a:lin ang="2700000" scaled="1"/>
                </a:gradFill>
                <a:latin typeface="+mj-ea"/>
                <a:cs typeface="+mn-cs"/>
              </a:defRPr>
            </a:lvl1pPr>
          </a:lstStyle>
          <a:p>
            <a:pPr marL="0" lvl="0">
              <a:spcBef>
                <a:spcPts val="1650"/>
              </a:spcBef>
            </a:pPr>
            <a:r>
              <a:rPr lang="zh-CN" altLang="en-US"/>
              <a:t>橙色简约汇报模板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 userDrawn="1">
            <p:custDataLst>
              <p:tags r:id="rId6"/>
            </p:custDataLst>
          </p:nvPr>
        </p:nvCxnSpPr>
        <p:spPr>
          <a:xfrm>
            <a:off x="5909483" y="6434974"/>
            <a:ext cx="5849576" cy="0"/>
          </a:xfrm>
          <a:prstGeom prst="line">
            <a:avLst/>
          </a:prstGeom>
          <a:ln w="7366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H="1">
            <a:off x="5651651" y="258"/>
            <a:ext cx="2473537" cy="13369047"/>
          </a:xfrm>
          <a:prstGeom prst="rect">
            <a:avLst/>
          </a:prstGeom>
        </p:spPr>
      </p:pic>
      <p:grpSp>
        <p:nvGrpSpPr>
          <p:cNvPr id="6" name="组合 5"/>
          <p:cNvGrpSpPr/>
          <p:nvPr userDrawn="1"/>
        </p:nvGrpSpPr>
        <p:grpSpPr>
          <a:xfrm>
            <a:off x="2210012" y="450942"/>
            <a:ext cx="13261091" cy="805895"/>
            <a:chOff x="1340247" y="273605"/>
            <a:chExt cx="8042102" cy="488970"/>
          </a:xfrm>
        </p:grpSpPr>
        <p:sp>
          <p:nvSpPr>
            <p:cNvPr id="7" name="任意多边形: 形状 6"/>
            <p:cNvSpPr/>
            <p:nvPr/>
          </p:nvSpPr>
          <p:spPr>
            <a:xfrm rot="5400000" flipV="1">
              <a:off x="4388974" y="537191"/>
              <a:ext cx="96144" cy="53305"/>
            </a:xfrm>
            <a:custGeom>
              <a:avLst/>
              <a:gdLst>
                <a:gd name="connsiteX0" fmla="*/ 96146 w 96144"/>
                <a:gd name="connsiteY0" fmla="*/ 5200 h 53305"/>
                <a:gd name="connsiteX1" fmla="*/ 94529 w 96144"/>
                <a:gd name="connsiteY1" fmla="*/ 8918 h 53305"/>
                <a:gd name="connsiteX2" fmla="*/ 51853 w 96144"/>
                <a:gd name="connsiteY2" fmla="*/ 51756 h 53305"/>
                <a:gd name="connsiteX3" fmla="*/ 44417 w 96144"/>
                <a:gd name="connsiteY3" fmla="*/ 51756 h 53305"/>
                <a:gd name="connsiteX4" fmla="*/ 1579 w 96144"/>
                <a:gd name="connsiteY4" fmla="*/ 8918 h 53305"/>
                <a:gd name="connsiteX5" fmla="*/ 1457 w 96144"/>
                <a:gd name="connsiteY5" fmla="*/ 1611 h 53305"/>
                <a:gd name="connsiteX6" fmla="*/ 1579 w 96144"/>
                <a:gd name="connsiteY6" fmla="*/ 1482 h 53305"/>
                <a:gd name="connsiteX7" fmla="*/ 9123 w 96144"/>
                <a:gd name="connsiteY7" fmla="*/ 1433 h 53305"/>
                <a:gd name="connsiteX8" fmla="*/ 9176 w 96144"/>
                <a:gd name="connsiteY8" fmla="*/ 1482 h 53305"/>
                <a:gd name="connsiteX9" fmla="*/ 48135 w 96144"/>
                <a:gd name="connsiteY9" fmla="*/ 40440 h 53305"/>
                <a:gd name="connsiteX10" fmla="*/ 87093 w 96144"/>
                <a:gd name="connsiteY10" fmla="*/ 1482 h 53305"/>
                <a:gd name="connsiteX11" fmla="*/ 94408 w 96144"/>
                <a:gd name="connsiteY11" fmla="*/ 1352 h 53305"/>
                <a:gd name="connsiteX12" fmla="*/ 94529 w 96144"/>
                <a:gd name="connsiteY12" fmla="*/ 1482 h 53305"/>
                <a:gd name="connsiteX13" fmla="*/ 96146 w 96144"/>
                <a:gd name="connsiteY13" fmla="*/ 5200 h 53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4" h="53305">
                  <a:moveTo>
                    <a:pt x="96146" y="5200"/>
                  </a:moveTo>
                  <a:cubicBezTo>
                    <a:pt x="96175" y="6622"/>
                    <a:pt x="95585" y="7980"/>
                    <a:pt x="94529" y="8918"/>
                  </a:cubicBezTo>
                  <a:lnTo>
                    <a:pt x="51853" y="51756"/>
                  </a:lnTo>
                  <a:cubicBezTo>
                    <a:pt x="49750" y="53680"/>
                    <a:pt x="46520" y="53680"/>
                    <a:pt x="44417" y="51756"/>
                  </a:cubicBezTo>
                  <a:lnTo>
                    <a:pt x="1579" y="8918"/>
                  </a:lnTo>
                  <a:cubicBezTo>
                    <a:pt x="-474" y="6929"/>
                    <a:pt x="-529" y="3664"/>
                    <a:pt x="1457" y="1611"/>
                  </a:cubicBezTo>
                  <a:cubicBezTo>
                    <a:pt x="1496" y="1563"/>
                    <a:pt x="1538" y="1514"/>
                    <a:pt x="1579" y="1482"/>
                  </a:cubicBezTo>
                  <a:cubicBezTo>
                    <a:pt x="3648" y="-620"/>
                    <a:pt x="7025" y="-636"/>
                    <a:pt x="9123" y="1433"/>
                  </a:cubicBezTo>
                  <a:cubicBezTo>
                    <a:pt x="9141" y="1450"/>
                    <a:pt x="9159" y="1465"/>
                    <a:pt x="9176" y="1482"/>
                  </a:cubicBezTo>
                  <a:lnTo>
                    <a:pt x="48135" y="40440"/>
                  </a:lnTo>
                  <a:lnTo>
                    <a:pt x="87093" y="1482"/>
                  </a:lnTo>
                  <a:cubicBezTo>
                    <a:pt x="89080" y="-571"/>
                    <a:pt x="92355" y="-620"/>
                    <a:pt x="94408" y="1352"/>
                  </a:cubicBezTo>
                  <a:cubicBezTo>
                    <a:pt x="94449" y="1401"/>
                    <a:pt x="94489" y="1433"/>
                    <a:pt x="94529" y="1482"/>
                  </a:cubicBezTo>
                  <a:cubicBezTo>
                    <a:pt x="95585" y="2419"/>
                    <a:pt x="96177" y="3777"/>
                    <a:pt x="96146" y="520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10" name="任意多边形: 形状 9"/>
            <p:cNvSpPr/>
            <p:nvPr/>
          </p:nvSpPr>
          <p:spPr>
            <a:xfrm rot="5400000" flipV="1">
              <a:off x="4435433" y="537449"/>
              <a:ext cx="96144" cy="52788"/>
            </a:xfrm>
            <a:custGeom>
              <a:avLst/>
              <a:gdLst>
                <a:gd name="connsiteX0" fmla="*/ 96146 w 96144"/>
                <a:gd name="connsiteY0" fmla="*/ 4553 h 52788"/>
                <a:gd name="connsiteX1" fmla="*/ 94529 w 96144"/>
                <a:gd name="connsiteY1" fmla="*/ 8271 h 52788"/>
                <a:gd name="connsiteX2" fmla="*/ 51853 w 96144"/>
                <a:gd name="connsiteY2" fmla="*/ 51109 h 52788"/>
                <a:gd name="connsiteX3" fmla="*/ 44538 w 96144"/>
                <a:gd name="connsiteY3" fmla="*/ 51223 h 52788"/>
                <a:gd name="connsiteX4" fmla="*/ 44417 w 96144"/>
                <a:gd name="connsiteY4" fmla="*/ 51109 h 52788"/>
                <a:gd name="connsiteX5" fmla="*/ 1579 w 96144"/>
                <a:gd name="connsiteY5" fmla="*/ 8918 h 52788"/>
                <a:gd name="connsiteX6" fmla="*/ 1457 w 96144"/>
                <a:gd name="connsiteY6" fmla="*/ 1611 h 52788"/>
                <a:gd name="connsiteX7" fmla="*/ 1579 w 96144"/>
                <a:gd name="connsiteY7" fmla="*/ 1482 h 52788"/>
                <a:gd name="connsiteX8" fmla="*/ 9123 w 96144"/>
                <a:gd name="connsiteY8" fmla="*/ 1433 h 52788"/>
                <a:gd name="connsiteX9" fmla="*/ 9176 w 96144"/>
                <a:gd name="connsiteY9" fmla="*/ 1482 h 52788"/>
                <a:gd name="connsiteX10" fmla="*/ 48135 w 96144"/>
                <a:gd name="connsiteY10" fmla="*/ 40440 h 52788"/>
                <a:gd name="connsiteX11" fmla="*/ 87093 w 96144"/>
                <a:gd name="connsiteY11" fmla="*/ 1482 h 52788"/>
                <a:gd name="connsiteX12" fmla="*/ 94408 w 96144"/>
                <a:gd name="connsiteY12" fmla="*/ 1368 h 52788"/>
                <a:gd name="connsiteX13" fmla="*/ 94529 w 96144"/>
                <a:gd name="connsiteY13" fmla="*/ 1482 h 52788"/>
                <a:gd name="connsiteX14" fmla="*/ 96146 w 96144"/>
                <a:gd name="connsiteY14" fmla="*/ 5200 h 5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144" h="52788">
                  <a:moveTo>
                    <a:pt x="96146" y="4553"/>
                  </a:moveTo>
                  <a:cubicBezTo>
                    <a:pt x="96175" y="5976"/>
                    <a:pt x="95585" y="7334"/>
                    <a:pt x="94529" y="8271"/>
                  </a:cubicBezTo>
                  <a:lnTo>
                    <a:pt x="51853" y="51109"/>
                  </a:lnTo>
                  <a:cubicBezTo>
                    <a:pt x="49866" y="53162"/>
                    <a:pt x="46591" y="53211"/>
                    <a:pt x="44538" y="51223"/>
                  </a:cubicBezTo>
                  <a:cubicBezTo>
                    <a:pt x="44498" y="51190"/>
                    <a:pt x="44457" y="51158"/>
                    <a:pt x="44417" y="51109"/>
                  </a:cubicBezTo>
                  <a:lnTo>
                    <a:pt x="1579" y="8918"/>
                  </a:lnTo>
                  <a:cubicBezTo>
                    <a:pt x="-474" y="6930"/>
                    <a:pt x="-529" y="3664"/>
                    <a:pt x="1457" y="1611"/>
                  </a:cubicBezTo>
                  <a:cubicBezTo>
                    <a:pt x="1496" y="1563"/>
                    <a:pt x="1538" y="1514"/>
                    <a:pt x="1579" y="1482"/>
                  </a:cubicBezTo>
                  <a:cubicBezTo>
                    <a:pt x="3648" y="-620"/>
                    <a:pt x="7025" y="-636"/>
                    <a:pt x="9123" y="1433"/>
                  </a:cubicBezTo>
                  <a:cubicBezTo>
                    <a:pt x="9141" y="1449"/>
                    <a:pt x="9159" y="1466"/>
                    <a:pt x="9176" y="1482"/>
                  </a:cubicBezTo>
                  <a:lnTo>
                    <a:pt x="48135" y="40440"/>
                  </a:lnTo>
                  <a:lnTo>
                    <a:pt x="87093" y="1482"/>
                  </a:lnTo>
                  <a:cubicBezTo>
                    <a:pt x="89080" y="-571"/>
                    <a:pt x="92355" y="-620"/>
                    <a:pt x="94408" y="1368"/>
                  </a:cubicBezTo>
                  <a:cubicBezTo>
                    <a:pt x="94449" y="1401"/>
                    <a:pt x="94489" y="1433"/>
                    <a:pt x="94529" y="1482"/>
                  </a:cubicBezTo>
                  <a:cubicBezTo>
                    <a:pt x="95585" y="2419"/>
                    <a:pt x="96177" y="3777"/>
                    <a:pt x="96146" y="520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11" name="任意多边形: 形状 10"/>
            <p:cNvSpPr/>
            <p:nvPr/>
          </p:nvSpPr>
          <p:spPr>
            <a:xfrm rot="5400000" flipV="1">
              <a:off x="4481102" y="537206"/>
              <a:ext cx="96144" cy="53275"/>
            </a:xfrm>
            <a:custGeom>
              <a:avLst/>
              <a:gdLst>
                <a:gd name="connsiteX0" fmla="*/ 96146 w 96144"/>
                <a:gd name="connsiteY0" fmla="*/ 5200 h 53275"/>
                <a:gd name="connsiteX1" fmla="*/ 94529 w 96144"/>
                <a:gd name="connsiteY1" fmla="*/ 8918 h 53275"/>
                <a:gd name="connsiteX2" fmla="*/ 51853 w 96144"/>
                <a:gd name="connsiteY2" fmla="*/ 51595 h 53275"/>
                <a:gd name="connsiteX3" fmla="*/ 44538 w 96144"/>
                <a:gd name="connsiteY3" fmla="*/ 51724 h 53275"/>
                <a:gd name="connsiteX4" fmla="*/ 44417 w 96144"/>
                <a:gd name="connsiteY4" fmla="*/ 51595 h 53275"/>
                <a:gd name="connsiteX5" fmla="*/ 1579 w 96144"/>
                <a:gd name="connsiteY5" fmla="*/ 8918 h 53275"/>
                <a:gd name="connsiteX6" fmla="*/ 1457 w 96144"/>
                <a:gd name="connsiteY6" fmla="*/ 1611 h 53275"/>
                <a:gd name="connsiteX7" fmla="*/ 1579 w 96144"/>
                <a:gd name="connsiteY7" fmla="*/ 1482 h 53275"/>
                <a:gd name="connsiteX8" fmla="*/ 9123 w 96144"/>
                <a:gd name="connsiteY8" fmla="*/ 1433 h 53275"/>
                <a:gd name="connsiteX9" fmla="*/ 9176 w 96144"/>
                <a:gd name="connsiteY9" fmla="*/ 1482 h 53275"/>
                <a:gd name="connsiteX10" fmla="*/ 48135 w 96144"/>
                <a:gd name="connsiteY10" fmla="*/ 40440 h 53275"/>
                <a:gd name="connsiteX11" fmla="*/ 87093 w 96144"/>
                <a:gd name="connsiteY11" fmla="*/ 1482 h 53275"/>
                <a:gd name="connsiteX12" fmla="*/ 94408 w 96144"/>
                <a:gd name="connsiteY12" fmla="*/ 1353 h 53275"/>
                <a:gd name="connsiteX13" fmla="*/ 94529 w 96144"/>
                <a:gd name="connsiteY13" fmla="*/ 1482 h 53275"/>
                <a:gd name="connsiteX14" fmla="*/ 96146 w 96144"/>
                <a:gd name="connsiteY14" fmla="*/ 5200 h 5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144" h="53275">
                  <a:moveTo>
                    <a:pt x="96146" y="5200"/>
                  </a:moveTo>
                  <a:cubicBezTo>
                    <a:pt x="96175" y="6622"/>
                    <a:pt x="95585" y="7980"/>
                    <a:pt x="94529" y="8918"/>
                  </a:cubicBezTo>
                  <a:lnTo>
                    <a:pt x="51853" y="51595"/>
                  </a:lnTo>
                  <a:cubicBezTo>
                    <a:pt x="49866" y="53647"/>
                    <a:pt x="46591" y="53696"/>
                    <a:pt x="44538" y="51724"/>
                  </a:cubicBezTo>
                  <a:cubicBezTo>
                    <a:pt x="44498" y="51675"/>
                    <a:pt x="44457" y="51643"/>
                    <a:pt x="44417" y="51595"/>
                  </a:cubicBezTo>
                  <a:lnTo>
                    <a:pt x="1579" y="8918"/>
                  </a:lnTo>
                  <a:cubicBezTo>
                    <a:pt x="-474" y="6930"/>
                    <a:pt x="-529" y="3664"/>
                    <a:pt x="1457" y="1611"/>
                  </a:cubicBezTo>
                  <a:cubicBezTo>
                    <a:pt x="1496" y="1563"/>
                    <a:pt x="1538" y="1514"/>
                    <a:pt x="1579" y="1482"/>
                  </a:cubicBezTo>
                  <a:cubicBezTo>
                    <a:pt x="3648" y="-620"/>
                    <a:pt x="7025" y="-636"/>
                    <a:pt x="9123" y="1433"/>
                  </a:cubicBezTo>
                  <a:cubicBezTo>
                    <a:pt x="9141" y="1449"/>
                    <a:pt x="9159" y="1466"/>
                    <a:pt x="9176" y="1482"/>
                  </a:cubicBezTo>
                  <a:lnTo>
                    <a:pt x="48135" y="40440"/>
                  </a:lnTo>
                  <a:lnTo>
                    <a:pt x="87093" y="1482"/>
                  </a:lnTo>
                  <a:cubicBezTo>
                    <a:pt x="89080" y="-571"/>
                    <a:pt x="92355" y="-620"/>
                    <a:pt x="94408" y="1353"/>
                  </a:cubicBezTo>
                  <a:cubicBezTo>
                    <a:pt x="94449" y="1401"/>
                    <a:pt x="94489" y="1433"/>
                    <a:pt x="94529" y="1482"/>
                  </a:cubicBezTo>
                  <a:cubicBezTo>
                    <a:pt x="95585" y="2419"/>
                    <a:pt x="96177" y="3777"/>
                    <a:pt x="96146" y="520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12" name="任意多边形: 形状 11"/>
            <p:cNvSpPr/>
            <p:nvPr/>
          </p:nvSpPr>
          <p:spPr>
            <a:xfrm rot="5400000" flipV="1">
              <a:off x="4527188" y="537191"/>
              <a:ext cx="96144" cy="53305"/>
            </a:xfrm>
            <a:custGeom>
              <a:avLst/>
              <a:gdLst>
                <a:gd name="connsiteX0" fmla="*/ 96146 w 96144"/>
                <a:gd name="connsiteY0" fmla="*/ 5200 h 53305"/>
                <a:gd name="connsiteX1" fmla="*/ 94529 w 96144"/>
                <a:gd name="connsiteY1" fmla="*/ 8918 h 53305"/>
                <a:gd name="connsiteX2" fmla="*/ 51853 w 96144"/>
                <a:gd name="connsiteY2" fmla="*/ 51756 h 53305"/>
                <a:gd name="connsiteX3" fmla="*/ 44417 w 96144"/>
                <a:gd name="connsiteY3" fmla="*/ 51756 h 53305"/>
                <a:gd name="connsiteX4" fmla="*/ 1579 w 96144"/>
                <a:gd name="connsiteY4" fmla="*/ 8918 h 53305"/>
                <a:gd name="connsiteX5" fmla="*/ 1457 w 96144"/>
                <a:gd name="connsiteY5" fmla="*/ 1611 h 53305"/>
                <a:gd name="connsiteX6" fmla="*/ 1579 w 96144"/>
                <a:gd name="connsiteY6" fmla="*/ 1482 h 53305"/>
                <a:gd name="connsiteX7" fmla="*/ 9123 w 96144"/>
                <a:gd name="connsiteY7" fmla="*/ 1433 h 53305"/>
                <a:gd name="connsiteX8" fmla="*/ 9176 w 96144"/>
                <a:gd name="connsiteY8" fmla="*/ 1482 h 53305"/>
                <a:gd name="connsiteX9" fmla="*/ 48135 w 96144"/>
                <a:gd name="connsiteY9" fmla="*/ 40440 h 53305"/>
                <a:gd name="connsiteX10" fmla="*/ 87093 w 96144"/>
                <a:gd name="connsiteY10" fmla="*/ 1482 h 53305"/>
                <a:gd name="connsiteX11" fmla="*/ 94408 w 96144"/>
                <a:gd name="connsiteY11" fmla="*/ 1368 h 53305"/>
                <a:gd name="connsiteX12" fmla="*/ 94529 w 96144"/>
                <a:gd name="connsiteY12" fmla="*/ 1482 h 53305"/>
                <a:gd name="connsiteX13" fmla="*/ 96146 w 96144"/>
                <a:gd name="connsiteY13" fmla="*/ 5200 h 53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4" h="53305">
                  <a:moveTo>
                    <a:pt x="96146" y="5200"/>
                  </a:moveTo>
                  <a:cubicBezTo>
                    <a:pt x="96175" y="6622"/>
                    <a:pt x="95585" y="7980"/>
                    <a:pt x="94529" y="8918"/>
                  </a:cubicBezTo>
                  <a:lnTo>
                    <a:pt x="51853" y="51756"/>
                  </a:lnTo>
                  <a:cubicBezTo>
                    <a:pt x="49750" y="53679"/>
                    <a:pt x="46520" y="53679"/>
                    <a:pt x="44417" y="51756"/>
                  </a:cubicBezTo>
                  <a:lnTo>
                    <a:pt x="1579" y="8918"/>
                  </a:lnTo>
                  <a:cubicBezTo>
                    <a:pt x="-474" y="6929"/>
                    <a:pt x="-529" y="3664"/>
                    <a:pt x="1457" y="1611"/>
                  </a:cubicBezTo>
                  <a:cubicBezTo>
                    <a:pt x="1496" y="1562"/>
                    <a:pt x="1538" y="1514"/>
                    <a:pt x="1579" y="1482"/>
                  </a:cubicBezTo>
                  <a:cubicBezTo>
                    <a:pt x="3648" y="-620"/>
                    <a:pt x="7025" y="-636"/>
                    <a:pt x="9123" y="1433"/>
                  </a:cubicBezTo>
                  <a:cubicBezTo>
                    <a:pt x="9141" y="1449"/>
                    <a:pt x="9159" y="1466"/>
                    <a:pt x="9176" y="1482"/>
                  </a:cubicBezTo>
                  <a:lnTo>
                    <a:pt x="48135" y="40440"/>
                  </a:lnTo>
                  <a:lnTo>
                    <a:pt x="87093" y="1482"/>
                  </a:lnTo>
                  <a:cubicBezTo>
                    <a:pt x="89080" y="-571"/>
                    <a:pt x="92355" y="-620"/>
                    <a:pt x="94408" y="1368"/>
                  </a:cubicBezTo>
                  <a:cubicBezTo>
                    <a:pt x="94449" y="1401"/>
                    <a:pt x="94489" y="1433"/>
                    <a:pt x="94529" y="1482"/>
                  </a:cubicBezTo>
                  <a:cubicBezTo>
                    <a:pt x="95585" y="2419"/>
                    <a:pt x="96177" y="3777"/>
                    <a:pt x="96146" y="520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13" name="任意多边形: 形状 12"/>
            <p:cNvSpPr/>
            <p:nvPr/>
          </p:nvSpPr>
          <p:spPr>
            <a:xfrm rot="5400000" flipV="1">
              <a:off x="4573325" y="537125"/>
              <a:ext cx="96144" cy="53437"/>
            </a:xfrm>
            <a:custGeom>
              <a:avLst/>
              <a:gdLst>
                <a:gd name="connsiteX0" fmla="*/ 96146 w 96144"/>
                <a:gd name="connsiteY0" fmla="*/ 5200 h 53437"/>
                <a:gd name="connsiteX1" fmla="*/ 94529 w 96144"/>
                <a:gd name="connsiteY1" fmla="*/ 8918 h 53437"/>
                <a:gd name="connsiteX2" fmla="*/ 51853 w 96144"/>
                <a:gd name="connsiteY2" fmla="*/ 51756 h 53437"/>
                <a:gd name="connsiteX3" fmla="*/ 44538 w 96144"/>
                <a:gd name="connsiteY3" fmla="*/ 51885 h 53437"/>
                <a:gd name="connsiteX4" fmla="*/ 44417 w 96144"/>
                <a:gd name="connsiteY4" fmla="*/ 51756 h 53437"/>
                <a:gd name="connsiteX5" fmla="*/ 1579 w 96144"/>
                <a:gd name="connsiteY5" fmla="*/ 8918 h 53437"/>
                <a:gd name="connsiteX6" fmla="*/ 1457 w 96144"/>
                <a:gd name="connsiteY6" fmla="*/ 1611 h 53437"/>
                <a:gd name="connsiteX7" fmla="*/ 1579 w 96144"/>
                <a:gd name="connsiteY7" fmla="*/ 1481 h 53437"/>
                <a:gd name="connsiteX8" fmla="*/ 9123 w 96144"/>
                <a:gd name="connsiteY8" fmla="*/ 1433 h 53437"/>
                <a:gd name="connsiteX9" fmla="*/ 9176 w 96144"/>
                <a:gd name="connsiteY9" fmla="*/ 1481 h 53437"/>
                <a:gd name="connsiteX10" fmla="*/ 48135 w 96144"/>
                <a:gd name="connsiteY10" fmla="*/ 40440 h 53437"/>
                <a:gd name="connsiteX11" fmla="*/ 87093 w 96144"/>
                <a:gd name="connsiteY11" fmla="*/ 1481 h 53437"/>
                <a:gd name="connsiteX12" fmla="*/ 94408 w 96144"/>
                <a:gd name="connsiteY12" fmla="*/ 1352 h 53437"/>
                <a:gd name="connsiteX13" fmla="*/ 94529 w 96144"/>
                <a:gd name="connsiteY13" fmla="*/ 1481 h 53437"/>
                <a:gd name="connsiteX14" fmla="*/ 96146 w 96144"/>
                <a:gd name="connsiteY14" fmla="*/ 5200 h 5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144" h="53437">
                  <a:moveTo>
                    <a:pt x="96146" y="5200"/>
                  </a:moveTo>
                  <a:cubicBezTo>
                    <a:pt x="96175" y="6622"/>
                    <a:pt x="95585" y="7980"/>
                    <a:pt x="94529" y="8918"/>
                  </a:cubicBezTo>
                  <a:lnTo>
                    <a:pt x="51853" y="51756"/>
                  </a:lnTo>
                  <a:cubicBezTo>
                    <a:pt x="49866" y="53809"/>
                    <a:pt x="46591" y="53858"/>
                    <a:pt x="44538" y="51885"/>
                  </a:cubicBezTo>
                  <a:cubicBezTo>
                    <a:pt x="44498" y="51837"/>
                    <a:pt x="44457" y="51804"/>
                    <a:pt x="44417" y="51756"/>
                  </a:cubicBezTo>
                  <a:lnTo>
                    <a:pt x="1579" y="8918"/>
                  </a:lnTo>
                  <a:cubicBezTo>
                    <a:pt x="-474" y="6929"/>
                    <a:pt x="-529" y="3664"/>
                    <a:pt x="1457" y="1611"/>
                  </a:cubicBezTo>
                  <a:cubicBezTo>
                    <a:pt x="1496" y="1562"/>
                    <a:pt x="1538" y="1514"/>
                    <a:pt x="1579" y="1481"/>
                  </a:cubicBezTo>
                  <a:cubicBezTo>
                    <a:pt x="3648" y="-620"/>
                    <a:pt x="7025" y="-636"/>
                    <a:pt x="9123" y="1433"/>
                  </a:cubicBezTo>
                  <a:cubicBezTo>
                    <a:pt x="9141" y="1449"/>
                    <a:pt x="9159" y="1466"/>
                    <a:pt x="9176" y="1481"/>
                  </a:cubicBezTo>
                  <a:lnTo>
                    <a:pt x="48135" y="40440"/>
                  </a:lnTo>
                  <a:lnTo>
                    <a:pt x="87093" y="1481"/>
                  </a:lnTo>
                  <a:cubicBezTo>
                    <a:pt x="89080" y="-571"/>
                    <a:pt x="92355" y="-620"/>
                    <a:pt x="94408" y="1352"/>
                  </a:cubicBezTo>
                  <a:cubicBezTo>
                    <a:pt x="94449" y="1401"/>
                    <a:pt x="94489" y="1433"/>
                    <a:pt x="94529" y="1481"/>
                  </a:cubicBezTo>
                  <a:cubicBezTo>
                    <a:pt x="95585" y="2419"/>
                    <a:pt x="96177" y="3777"/>
                    <a:pt x="96146" y="520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14" name="任意多边形: 形状 13"/>
            <p:cNvSpPr/>
            <p:nvPr/>
          </p:nvSpPr>
          <p:spPr>
            <a:xfrm rot="5400000" flipV="1">
              <a:off x="9058555" y="669139"/>
              <a:ext cx="120111" cy="66762"/>
            </a:xfrm>
            <a:custGeom>
              <a:avLst/>
              <a:gdLst>
                <a:gd name="connsiteX0" fmla="*/ 120113 w 120111"/>
                <a:gd name="connsiteY0" fmla="*/ 6521 h 66762"/>
                <a:gd name="connsiteX1" fmla="*/ 118174 w 120111"/>
                <a:gd name="connsiteY1" fmla="*/ 11209 h 66762"/>
                <a:gd name="connsiteX2" fmla="*/ 64666 w 120111"/>
                <a:gd name="connsiteY2" fmla="*/ 64716 h 66762"/>
                <a:gd name="connsiteX3" fmla="*/ 55294 w 120111"/>
                <a:gd name="connsiteY3" fmla="*/ 64716 h 66762"/>
                <a:gd name="connsiteX4" fmla="*/ 55290 w 120111"/>
                <a:gd name="connsiteY4" fmla="*/ 64716 h 66762"/>
                <a:gd name="connsiteX5" fmla="*/ 1945 w 120111"/>
                <a:gd name="connsiteY5" fmla="*/ 11209 h 66762"/>
                <a:gd name="connsiteX6" fmla="*/ 1945 w 120111"/>
                <a:gd name="connsiteY6" fmla="*/ 1833 h 66762"/>
                <a:gd name="connsiteX7" fmla="*/ 11321 w 120111"/>
                <a:gd name="connsiteY7" fmla="*/ 1833 h 66762"/>
                <a:gd name="connsiteX8" fmla="*/ 59817 w 120111"/>
                <a:gd name="connsiteY8" fmla="*/ 50329 h 66762"/>
                <a:gd name="connsiteX9" fmla="*/ 108313 w 120111"/>
                <a:gd name="connsiteY9" fmla="*/ 1833 h 66762"/>
                <a:gd name="connsiteX10" fmla="*/ 117685 w 120111"/>
                <a:gd name="connsiteY10" fmla="*/ 1833 h 66762"/>
                <a:gd name="connsiteX11" fmla="*/ 117689 w 120111"/>
                <a:gd name="connsiteY11" fmla="*/ 1833 h 66762"/>
                <a:gd name="connsiteX12" fmla="*/ 119629 w 120111"/>
                <a:gd name="connsiteY12" fmla="*/ 6521 h 6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111" h="66762">
                  <a:moveTo>
                    <a:pt x="120113" y="6521"/>
                  </a:moveTo>
                  <a:cubicBezTo>
                    <a:pt x="120097" y="8283"/>
                    <a:pt x="119402" y="9948"/>
                    <a:pt x="118174" y="11209"/>
                  </a:cubicBezTo>
                  <a:lnTo>
                    <a:pt x="64666" y="64716"/>
                  </a:lnTo>
                  <a:cubicBezTo>
                    <a:pt x="62078" y="67302"/>
                    <a:pt x="57882" y="67302"/>
                    <a:pt x="55294" y="64716"/>
                  </a:cubicBezTo>
                  <a:cubicBezTo>
                    <a:pt x="55292" y="64716"/>
                    <a:pt x="55292" y="64716"/>
                    <a:pt x="55290" y="64716"/>
                  </a:cubicBezTo>
                  <a:lnTo>
                    <a:pt x="1945" y="11209"/>
                  </a:lnTo>
                  <a:cubicBezTo>
                    <a:pt x="-645" y="8623"/>
                    <a:pt x="-645" y="4420"/>
                    <a:pt x="1945" y="1833"/>
                  </a:cubicBezTo>
                  <a:cubicBezTo>
                    <a:pt x="4534" y="-753"/>
                    <a:pt x="8731" y="-753"/>
                    <a:pt x="11321" y="1833"/>
                  </a:cubicBezTo>
                  <a:lnTo>
                    <a:pt x="59817" y="50329"/>
                  </a:lnTo>
                  <a:lnTo>
                    <a:pt x="108313" y="1833"/>
                  </a:lnTo>
                  <a:cubicBezTo>
                    <a:pt x="110901" y="-753"/>
                    <a:pt x="115097" y="-753"/>
                    <a:pt x="117685" y="1833"/>
                  </a:cubicBezTo>
                  <a:cubicBezTo>
                    <a:pt x="117687" y="1833"/>
                    <a:pt x="117687" y="1833"/>
                    <a:pt x="117689" y="1833"/>
                  </a:cubicBezTo>
                  <a:cubicBezTo>
                    <a:pt x="118917" y="3094"/>
                    <a:pt x="119612" y="4759"/>
                    <a:pt x="119629" y="6521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15" name="任意多边形: 形状 14"/>
            <p:cNvSpPr/>
            <p:nvPr/>
          </p:nvSpPr>
          <p:spPr>
            <a:xfrm rot="5400000" flipV="1">
              <a:off x="9116258" y="669147"/>
              <a:ext cx="120111" cy="66746"/>
            </a:xfrm>
            <a:custGeom>
              <a:avLst/>
              <a:gdLst>
                <a:gd name="connsiteX0" fmla="*/ 120113 w 120111"/>
                <a:gd name="connsiteY0" fmla="*/ 6520 h 66746"/>
                <a:gd name="connsiteX1" fmla="*/ 118174 w 120111"/>
                <a:gd name="connsiteY1" fmla="*/ 11209 h 66746"/>
                <a:gd name="connsiteX2" fmla="*/ 64666 w 120111"/>
                <a:gd name="connsiteY2" fmla="*/ 64555 h 66746"/>
                <a:gd name="connsiteX3" fmla="*/ 55762 w 120111"/>
                <a:gd name="connsiteY3" fmla="*/ 65023 h 66746"/>
                <a:gd name="connsiteX4" fmla="*/ 55290 w 120111"/>
                <a:gd name="connsiteY4" fmla="*/ 64555 h 66746"/>
                <a:gd name="connsiteX5" fmla="*/ 1945 w 120111"/>
                <a:gd name="connsiteY5" fmla="*/ 11209 h 66746"/>
                <a:gd name="connsiteX6" fmla="*/ 1945 w 120111"/>
                <a:gd name="connsiteY6" fmla="*/ 1833 h 66746"/>
                <a:gd name="connsiteX7" fmla="*/ 11321 w 120111"/>
                <a:gd name="connsiteY7" fmla="*/ 1833 h 66746"/>
                <a:gd name="connsiteX8" fmla="*/ 59817 w 120111"/>
                <a:gd name="connsiteY8" fmla="*/ 50329 h 66746"/>
                <a:gd name="connsiteX9" fmla="*/ 108313 w 120111"/>
                <a:gd name="connsiteY9" fmla="*/ 1833 h 66746"/>
                <a:gd name="connsiteX10" fmla="*/ 117685 w 120111"/>
                <a:gd name="connsiteY10" fmla="*/ 1833 h 66746"/>
                <a:gd name="connsiteX11" fmla="*/ 117689 w 120111"/>
                <a:gd name="connsiteY11" fmla="*/ 1833 h 66746"/>
                <a:gd name="connsiteX12" fmla="*/ 119629 w 120111"/>
                <a:gd name="connsiteY12" fmla="*/ 6520 h 6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111" h="66746">
                  <a:moveTo>
                    <a:pt x="120113" y="6520"/>
                  </a:moveTo>
                  <a:cubicBezTo>
                    <a:pt x="120097" y="8267"/>
                    <a:pt x="119402" y="9948"/>
                    <a:pt x="118174" y="11209"/>
                  </a:cubicBezTo>
                  <a:lnTo>
                    <a:pt x="64666" y="64555"/>
                  </a:lnTo>
                  <a:cubicBezTo>
                    <a:pt x="62338" y="67141"/>
                    <a:pt x="58352" y="67351"/>
                    <a:pt x="55762" y="65023"/>
                  </a:cubicBezTo>
                  <a:cubicBezTo>
                    <a:pt x="55597" y="64878"/>
                    <a:pt x="55439" y="64716"/>
                    <a:pt x="55290" y="64555"/>
                  </a:cubicBezTo>
                  <a:lnTo>
                    <a:pt x="1945" y="11209"/>
                  </a:lnTo>
                  <a:cubicBezTo>
                    <a:pt x="-645" y="8622"/>
                    <a:pt x="-645" y="4420"/>
                    <a:pt x="1945" y="1833"/>
                  </a:cubicBezTo>
                  <a:cubicBezTo>
                    <a:pt x="4534" y="-753"/>
                    <a:pt x="8731" y="-753"/>
                    <a:pt x="11321" y="1833"/>
                  </a:cubicBezTo>
                  <a:lnTo>
                    <a:pt x="59817" y="50329"/>
                  </a:lnTo>
                  <a:lnTo>
                    <a:pt x="108313" y="1833"/>
                  </a:lnTo>
                  <a:cubicBezTo>
                    <a:pt x="110901" y="-753"/>
                    <a:pt x="115097" y="-753"/>
                    <a:pt x="117685" y="1833"/>
                  </a:cubicBezTo>
                  <a:cubicBezTo>
                    <a:pt x="117687" y="1833"/>
                    <a:pt x="117687" y="1833"/>
                    <a:pt x="117689" y="1833"/>
                  </a:cubicBezTo>
                  <a:cubicBezTo>
                    <a:pt x="118946" y="3061"/>
                    <a:pt x="119648" y="4759"/>
                    <a:pt x="119629" y="652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16" name="任意多边形: 形状 15"/>
            <p:cNvSpPr/>
            <p:nvPr/>
          </p:nvSpPr>
          <p:spPr>
            <a:xfrm rot="5400000" flipV="1">
              <a:off x="9173806" y="669146"/>
              <a:ext cx="120111" cy="66747"/>
            </a:xfrm>
            <a:custGeom>
              <a:avLst/>
              <a:gdLst>
                <a:gd name="connsiteX0" fmla="*/ 120113 w 120111"/>
                <a:gd name="connsiteY0" fmla="*/ 6521 h 66747"/>
                <a:gd name="connsiteX1" fmla="*/ 118174 w 120111"/>
                <a:gd name="connsiteY1" fmla="*/ 11209 h 66747"/>
                <a:gd name="connsiteX2" fmla="*/ 64666 w 120111"/>
                <a:gd name="connsiteY2" fmla="*/ 64555 h 66747"/>
                <a:gd name="connsiteX3" fmla="*/ 55762 w 120111"/>
                <a:gd name="connsiteY3" fmla="*/ 65023 h 66747"/>
                <a:gd name="connsiteX4" fmla="*/ 55290 w 120111"/>
                <a:gd name="connsiteY4" fmla="*/ 64555 h 66747"/>
                <a:gd name="connsiteX5" fmla="*/ 1945 w 120111"/>
                <a:gd name="connsiteY5" fmla="*/ 11209 h 66747"/>
                <a:gd name="connsiteX6" fmla="*/ 1945 w 120111"/>
                <a:gd name="connsiteY6" fmla="*/ 1833 h 66747"/>
                <a:gd name="connsiteX7" fmla="*/ 11321 w 120111"/>
                <a:gd name="connsiteY7" fmla="*/ 1833 h 66747"/>
                <a:gd name="connsiteX8" fmla="*/ 59817 w 120111"/>
                <a:gd name="connsiteY8" fmla="*/ 50329 h 66747"/>
                <a:gd name="connsiteX9" fmla="*/ 108313 w 120111"/>
                <a:gd name="connsiteY9" fmla="*/ 1833 h 66747"/>
                <a:gd name="connsiteX10" fmla="*/ 117685 w 120111"/>
                <a:gd name="connsiteY10" fmla="*/ 1833 h 66747"/>
                <a:gd name="connsiteX11" fmla="*/ 117689 w 120111"/>
                <a:gd name="connsiteY11" fmla="*/ 1833 h 66747"/>
                <a:gd name="connsiteX12" fmla="*/ 119629 w 120111"/>
                <a:gd name="connsiteY12" fmla="*/ 6521 h 66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111" h="66747">
                  <a:moveTo>
                    <a:pt x="120113" y="6521"/>
                  </a:moveTo>
                  <a:cubicBezTo>
                    <a:pt x="120097" y="8283"/>
                    <a:pt x="119402" y="9948"/>
                    <a:pt x="118174" y="11209"/>
                  </a:cubicBezTo>
                  <a:lnTo>
                    <a:pt x="64666" y="64555"/>
                  </a:lnTo>
                  <a:cubicBezTo>
                    <a:pt x="62338" y="67142"/>
                    <a:pt x="58352" y="67352"/>
                    <a:pt x="55762" y="65023"/>
                  </a:cubicBezTo>
                  <a:cubicBezTo>
                    <a:pt x="55597" y="64878"/>
                    <a:pt x="55439" y="64716"/>
                    <a:pt x="55290" y="64555"/>
                  </a:cubicBezTo>
                  <a:lnTo>
                    <a:pt x="1945" y="11209"/>
                  </a:lnTo>
                  <a:cubicBezTo>
                    <a:pt x="-645" y="8622"/>
                    <a:pt x="-645" y="4420"/>
                    <a:pt x="1945" y="1833"/>
                  </a:cubicBezTo>
                  <a:cubicBezTo>
                    <a:pt x="4534" y="-753"/>
                    <a:pt x="8731" y="-753"/>
                    <a:pt x="11321" y="1833"/>
                  </a:cubicBezTo>
                  <a:lnTo>
                    <a:pt x="59817" y="50329"/>
                  </a:lnTo>
                  <a:lnTo>
                    <a:pt x="108313" y="1833"/>
                  </a:lnTo>
                  <a:cubicBezTo>
                    <a:pt x="110901" y="-753"/>
                    <a:pt x="115097" y="-753"/>
                    <a:pt x="117685" y="1833"/>
                  </a:cubicBezTo>
                  <a:cubicBezTo>
                    <a:pt x="117687" y="1833"/>
                    <a:pt x="117687" y="1833"/>
                    <a:pt x="117689" y="1833"/>
                  </a:cubicBezTo>
                  <a:cubicBezTo>
                    <a:pt x="118917" y="3094"/>
                    <a:pt x="119612" y="4759"/>
                    <a:pt x="119629" y="6521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17" name="任意多边形: 形状 16"/>
            <p:cNvSpPr/>
            <p:nvPr/>
          </p:nvSpPr>
          <p:spPr>
            <a:xfrm rot="5400000" flipV="1">
              <a:off x="9231363" y="669139"/>
              <a:ext cx="120111" cy="66762"/>
            </a:xfrm>
            <a:custGeom>
              <a:avLst/>
              <a:gdLst>
                <a:gd name="connsiteX0" fmla="*/ 120113 w 120111"/>
                <a:gd name="connsiteY0" fmla="*/ 6521 h 66762"/>
                <a:gd name="connsiteX1" fmla="*/ 118174 w 120111"/>
                <a:gd name="connsiteY1" fmla="*/ 11209 h 66762"/>
                <a:gd name="connsiteX2" fmla="*/ 64666 w 120111"/>
                <a:gd name="connsiteY2" fmla="*/ 64716 h 66762"/>
                <a:gd name="connsiteX3" fmla="*/ 55294 w 120111"/>
                <a:gd name="connsiteY3" fmla="*/ 64716 h 66762"/>
                <a:gd name="connsiteX4" fmla="*/ 55290 w 120111"/>
                <a:gd name="connsiteY4" fmla="*/ 64716 h 66762"/>
                <a:gd name="connsiteX5" fmla="*/ 1945 w 120111"/>
                <a:gd name="connsiteY5" fmla="*/ 11209 h 66762"/>
                <a:gd name="connsiteX6" fmla="*/ 1945 w 120111"/>
                <a:gd name="connsiteY6" fmla="*/ 1833 h 66762"/>
                <a:gd name="connsiteX7" fmla="*/ 11321 w 120111"/>
                <a:gd name="connsiteY7" fmla="*/ 1833 h 66762"/>
                <a:gd name="connsiteX8" fmla="*/ 59817 w 120111"/>
                <a:gd name="connsiteY8" fmla="*/ 50329 h 66762"/>
                <a:gd name="connsiteX9" fmla="*/ 108313 w 120111"/>
                <a:gd name="connsiteY9" fmla="*/ 1833 h 66762"/>
                <a:gd name="connsiteX10" fmla="*/ 117685 w 120111"/>
                <a:gd name="connsiteY10" fmla="*/ 1833 h 66762"/>
                <a:gd name="connsiteX11" fmla="*/ 117689 w 120111"/>
                <a:gd name="connsiteY11" fmla="*/ 1833 h 66762"/>
                <a:gd name="connsiteX12" fmla="*/ 119629 w 120111"/>
                <a:gd name="connsiteY12" fmla="*/ 6521 h 6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111" h="66762">
                  <a:moveTo>
                    <a:pt x="120113" y="6521"/>
                  </a:moveTo>
                  <a:cubicBezTo>
                    <a:pt x="120133" y="8283"/>
                    <a:pt x="119431" y="9981"/>
                    <a:pt x="118174" y="11209"/>
                  </a:cubicBezTo>
                  <a:lnTo>
                    <a:pt x="64666" y="64716"/>
                  </a:lnTo>
                  <a:cubicBezTo>
                    <a:pt x="62078" y="67302"/>
                    <a:pt x="57882" y="67302"/>
                    <a:pt x="55294" y="64716"/>
                  </a:cubicBezTo>
                  <a:cubicBezTo>
                    <a:pt x="55292" y="64716"/>
                    <a:pt x="55292" y="64716"/>
                    <a:pt x="55290" y="64716"/>
                  </a:cubicBezTo>
                  <a:lnTo>
                    <a:pt x="1945" y="11209"/>
                  </a:lnTo>
                  <a:cubicBezTo>
                    <a:pt x="-645" y="8622"/>
                    <a:pt x="-645" y="4420"/>
                    <a:pt x="1945" y="1833"/>
                  </a:cubicBezTo>
                  <a:cubicBezTo>
                    <a:pt x="4534" y="-753"/>
                    <a:pt x="8731" y="-753"/>
                    <a:pt x="11321" y="1833"/>
                  </a:cubicBezTo>
                  <a:lnTo>
                    <a:pt x="59817" y="50329"/>
                  </a:lnTo>
                  <a:lnTo>
                    <a:pt x="108313" y="1833"/>
                  </a:lnTo>
                  <a:cubicBezTo>
                    <a:pt x="110901" y="-753"/>
                    <a:pt x="115097" y="-753"/>
                    <a:pt x="117685" y="1833"/>
                  </a:cubicBezTo>
                  <a:cubicBezTo>
                    <a:pt x="117687" y="1833"/>
                    <a:pt x="117687" y="1833"/>
                    <a:pt x="117689" y="1833"/>
                  </a:cubicBezTo>
                  <a:cubicBezTo>
                    <a:pt x="118917" y="3094"/>
                    <a:pt x="119612" y="4759"/>
                    <a:pt x="119629" y="6521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18" name="任意多边形: 形状 17"/>
            <p:cNvSpPr/>
            <p:nvPr/>
          </p:nvSpPr>
          <p:spPr>
            <a:xfrm rot="5400000" flipV="1">
              <a:off x="9288912" y="669139"/>
              <a:ext cx="120111" cy="66762"/>
            </a:xfrm>
            <a:custGeom>
              <a:avLst/>
              <a:gdLst>
                <a:gd name="connsiteX0" fmla="*/ 120113 w 120111"/>
                <a:gd name="connsiteY0" fmla="*/ 6521 h 66762"/>
                <a:gd name="connsiteX1" fmla="*/ 118174 w 120111"/>
                <a:gd name="connsiteY1" fmla="*/ 11209 h 66762"/>
                <a:gd name="connsiteX2" fmla="*/ 64666 w 120111"/>
                <a:gd name="connsiteY2" fmla="*/ 64716 h 66762"/>
                <a:gd name="connsiteX3" fmla="*/ 55294 w 120111"/>
                <a:gd name="connsiteY3" fmla="*/ 64716 h 66762"/>
                <a:gd name="connsiteX4" fmla="*/ 55290 w 120111"/>
                <a:gd name="connsiteY4" fmla="*/ 64716 h 66762"/>
                <a:gd name="connsiteX5" fmla="*/ 1945 w 120111"/>
                <a:gd name="connsiteY5" fmla="*/ 11209 h 66762"/>
                <a:gd name="connsiteX6" fmla="*/ 1945 w 120111"/>
                <a:gd name="connsiteY6" fmla="*/ 1833 h 66762"/>
                <a:gd name="connsiteX7" fmla="*/ 11321 w 120111"/>
                <a:gd name="connsiteY7" fmla="*/ 1833 h 66762"/>
                <a:gd name="connsiteX8" fmla="*/ 59817 w 120111"/>
                <a:gd name="connsiteY8" fmla="*/ 50329 h 66762"/>
                <a:gd name="connsiteX9" fmla="*/ 108313 w 120111"/>
                <a:gd name="connsiteY9" fmla="*/ 1833 h 66762"/>
                <a:gd name="connsiteX10" fmla="*/ 117685 w 120111"/>
                <a:gd name="connsiteY10" fmla="*/ 1833 h 66762"/>
                <a:gd name="connsiteX11" fmla="*/ 117689 w 120111"/>
                <a:gd name="connsiteY11" fmla="*/ 1833 h 66762"/>
                <a:gd name="connsiteX12" fmla="*/ 119629 w 120111"/>
                <a:gd name="connsiteY12" fmla="*/ 6521 h 6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111" h="66762">
                  <a:moveTo>
                    <a:pt x="120113" y="6521"/>
                  </a:moveTo>
                  <a:cubicBezTo>
                    <a:pt x="120097" y="8283"/>
                    <a:pt x="119402" y="9948"/>
                    <a:pt x="118174" y="11209"/>
                  </a:cubicBezTo>
                  <a:lnTo>
                    <a:pt x="64666" y="64716"/>
                  </a:lnTo>
                  <a:cubicBezTo>
                    <a:pt x="62078" y="67302"/>
                    <a:pt x="57882" y="67302"/>
                    <a:pt x="55294" y="64716"/>
                  </a:cubicBezTo>
                  <a:cubicBezTo>
                    <a:pt x="55292" y="64716"/>
                    <a:pt x="55292" y="64716"/>
                    <a:pt x="55290" y="64716"/>
                  </a:cubicBezTo>
                  <a:lnTo>
                    <a:pt x="1945" y="11209"/>
                  </a:lnTo>
                  <a:cubicBezTo>
                    <a:pt x="-645" y="8623"/>
                    <a:pt x="-645" y="4420"/>
                    <a:pt x="1945" y="1833"/>
                  </a:cubicBezTo>
                  <a:cubicBezTo>
                    <a:pt x="4534" y="-753"/>
                    <a:pt x="8731" y="-753"/>
                    <a:pt x="11321" y="1833"/>
                  </a:cubicBezTo>
                  <a:lnTo>
                    <a:pt x="59817" y="50329"/>
                  </a:lnTo>
                  <a:lnTo>
                    <a:pt x="108313" y="1833"/>
                  </a:lnTo>
                  <a:cubicBezTo>
                    <a:pt x="110901" y="-753"/>
                    <a:pt x="115097" y="-753"/>
                    <a:pt x="117685" y="1833"/>
                  </a:cubicBezTo>
                  <a:cubicBezTo>
                    <a:pt x="117687" y="1833"/>
                    <a:pt x="117687" y="1833"/>
                    <a:pt x="117689" y="1833"/>
                  </a:cubicBezTo>
                  <a:cubicBezTo>
                    <a:pt x="118917" y="3094"/>
                    <a:pt x="119612" y="4759"/>
                    <a:pt x="119629" y="6521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19" name="任意多边形: 形状 18"/>
            <p:cNvSpPr/>
            <p:nvPr/>
          </p:nvSpPr>
          <p:spPr>
            <a:xfrm rot="5400000" flipV="1">
              <a:off x="1298414" y="395570"/>
              <a:ext cx="187857" cy="104192"/>
            </a:xfrm>
            <a:custGeom>
              <a:avLst/>
              <a:gdLst>
                <a:gd name="connsiteX0" fmla="*/ 187860 w 187857"/>
                <a:gd name="connsiteY0" fmla="*/ 10230 h 104192"/>
                <a:gd name="connsiteX1" fmla="*/ 184627 w 187857"/>
                <a:gd name="connsiteY1" fmla="*/ 17504 h 104192"/>
                <a:gd name="connsiteX2" fmla="*/ 101213 w 187857"/>
                <a:gd name="connsiteY2" fmla="*/ 101079 h 104192"/>
                <a:gd name="connsiteX3" fmla="*/ 86503 w 187857"/>
                <a:gd name="connsiteY3" fmla="*/ 101079 h 104192"/>
                <a:gd name="connsiteX4" fmla="*/ 2928 w 187857"/>
                <a:gd name="connsiteY4" fmla="*/ 17504 h 104192"/>
                <a:gd name="connsiteX5" fmla="*/ 2928 w 187857"/>
                <a:gd name="connsiteY5" fmla="*/ 2955 h 104192"/>
                <a:gd name="connsiteX6" fmla="*/ 17638 w 187857"/>
                <a:gd name="connsiteY6" fmla="*/ 2955 h 104192"/>
                <a:gd name="connsiteX7" fmla="*/ 93777 w 187857"/>
                <a:gd name="connsiteY7" fmla="*/ 79094 h 104192"/>
                <a:gd name="connsiteX8" fmla="*/ 170078 w 187857"/>
                <a:gd name="connsiteY8" fmla="*/ 2955 h 104192"/>
                <a:gd name="connsiteX9" fmla="*/ 184480 w 187857"/>
                <a:gd name="connsiteY9" fmla="*/ 2810 h 104192"/>
                <a:gd name="connsiteX10" fmla="*/ 184627 w 187857"/>
                <a:gd name="connsiteY10" fmla="*/ 2955 h 104192"/>
                <a:gd name="connsiteX11" fmla="*/ 187860 w 18785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857" h="104192">
                  <a:moveTo>
                    <a:pt x="187860" y="10230"/>
                  </a:moveTo>
                  <a:cubicBezTo>
                    <a:pt x="187832" y="12994"/>
                    <a:pt x="186662" y="15629"/>
                    <a:pt x="184627" y="17504"/>
                  </a:cubicBezTo>
                  <a:lnTo>
                    <a:pt x="101213" y="101079"/>
                  </a:lnTo>
                  <a:cubicBezTo>
                    <a:pt x="97128" y="105088"/>
                    <a:pt x="90588" y="105088"/>
                    <a:pt x="86503" y="101079"/>
                  </a:cubicBezTo>
                  <a:lnTo>
                    <a:pt x="2928" y="17504"/>
                  </a:lnTo>
                  <a:cubicBezTo>
                    <a:pt x="-973" y="13447"/>
                    <a:pt x="-973" y="7013"/>
                    <a:pt x="2928" y="2955"/>
                  </a:cubicBezTo>
                  <a:cubicBezTo>
                    <a:pt x="7013" y="-1054"/>
                    <a:pt x="13552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62" y="4830"/>
                    <a:pt x="187832" y="7465"/>
                    <a:pt x="187860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0" name="任意多边形: 形状 19"/>
            <p:cNvSpPr/>
            <p:nvPr/>
          </p:nvSpPr>
          <p:spPr>
            <a:xfrm rot="5400000" flipV="1">
              <a:off x="1388294" y="395570"/>
              <a:ext cx="187857" cy="104192"/>
            </a:xfrm>
            <a:custGeom>
              <a:avLst/>
              <a:gdLst>
                <a:gd name="connsiteX0" fmla="*/ 187860 w 187857"/>
                <a:gd name="connsiteY0" fmla="*/ 10230 h 104192"/>
                <a:gd name="connsiteX1" fmla="*/ 184627 w 187857"/>
                <a:gd name="connsiteY1" fmla="*/ 17504 h 104192"/>
                <a:gd name="connsiteX2" fmla="*/ 101213 w 187857"/>
                <a:gd name="connsiteY2" fmla="*/ 101079 h 104192"/>
                <a:gd name="connsiteX3" fmla="*/ 86503 w 187857"/>
                <a:gd name="connsiteY3" fmla="*/ 101079 h 104192"/>
                <a:gd name="connsiteX4" fmla="*/ 2928 w 187857"/>
                <a:gd name="connsiteY4" fmla="*/ 17504 h 104192"/>
                <a:gd name="connsiteX5" fmla="*/ 2928 w 187857"/>
                <a:gd name="connsiteY5" fmla="*/ 2955 h 104192"/>
                <a:gd name="connsiteX6" fmla="*/ 17638 w 187857"/>
                <a:gd name="connsiteY6" fmla="*/ 2955 h 104192"/>
                <a:gd name="connsiteX7" fmla="*/ 93777 w 187857"/>
                <a:gd name="connsiteY7" fmla="*/ 79094 h 104192"/>
                <a:gd name="connsiteX8" fmla="*/ 170078 w 187857"/>
                <a:gd name="connsiteY8" fmla="*/ 2955 h 104192"/>
                <a:gd name="connsiteX9" fmla="*/ 184480 w 187857"/>
                <a:gd name="connsiteY9" fmla="*/ 2810 h 104192"/>
                <a:gd name="connsiteX10" fmla="*/ 184627 w 187857"/>
                <a:gd name="connsiteY10" fmla="*/ 2955 h 104192"/>
                <a:gd name="connsiteX11" fmla="*/ 187860 w 18785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857" h="104192">
                  <a:moveTo>
                    <a:pt x="187860" y="10230"/>
                  </a:moveTo>
                  <a:cubicBezTo>
                    <a:pt x="187832" y="12994"/>
                    <a:pt x="186662" y="15629"/>
                    <a:pt x="184627" y="17504"/>
                  </a:cubicBezTo>
                  <a:lnTo>
                    <a:pt x="101213" y="101079"/>
                  </a:lnTo>
                  <a:cubicBezTo>
                    <a:pt x="97128" y="105088"/>
                    <a:pt x="90588" y="105088"/>
                    <a:pt x="86503" y="101079"/>
                  </a:cubicBezTo>
                  <a:lnTo>
                    <a:pt x="2928" y="17504"/>
                  </a:lnTo>
                  <a:cubicBezTo>
                    <a:pt x="-973" y="13447"/>
                    <a:pt x="-973" y="7013"/>
                    <a:pt x="2928" y="2955"/>
                  </a:cubicBezTo>
                  <a:cubicBezTo>
                    <a:pt x="7013" y="-1054"/>
                    <a:pt x="13552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62" y="4830"/>
                    <a:pt x="187832" y="7465"/>
                    <a:pt x="187860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1" name="任意多边形: 形状 20"/>
            <p:cNvSpPr/>
            <p:nvPr/>
          </p:nvSpPr>
          <p:spPr>
            <a:xfrm rot="5400000" flipV="1">
              <a:off x="1478038" y="395921"/>
              <a:ext cx="187857" cy="104137"/>
            </a:xfrm>
            <a:custGeom>
              <a:avLst/>
              <a:gdLst>
                <a:gd name="connsiteX0" fmla="*/ 187536 w 187857"/>
                <a:gd name="connsiteY0" fmla="*/ 10498 h 104137"/>
                <a:gd name="connsiteX1" fmla="*/ 184303 w 187857"/>
                <a:gd name="connsiteY1" fmla="*/ 17772 h 104137"/>
                <a:gd name="connsiteX2" fmla="*/ 101213 w 187857"/>
                <a:gd name="connsiteY2" fmla="*/ 101024 h 104137"/>
                <a:gd name="connsiteX3" fmla="*/ 86503 w 187857"/>
                <a:gd name="connsiteY3" fmla="*/ 101024 h 104137"/>
                <a:gd name="connsiteX4" fmla="*/ 2928 w 187857"/>
                <a:gd name="connsiteY4" fmla="*/ 17449 h 104137"/>
                <a:gd name="connsiteX5" fmla="*/ 2928 w 187857"/>
                <a:gd name="connsiteY5" fmla="*/ 2900 h 104137"/>
                <a:gd name="connsiteX6" fmla="*/ 17638 w 187857"/>
                <a:gd name="connsiteY6" fmla="*/ 2900 h 104137"/>
                <a:gd name="connsiteX7" fmla="*/ 93777 w 187857"/>
                <a:gd name="connsiteY7" fmla="*/ 79039 h 104137"/>
                <a:gd name="connsiteX8" fmla="*/ 170078 w 187857"/>
                <a:gd name="connsiteY8" fmla="*/ 4032 h 104137"/>
                <a:gd name="connsiteX9" fmla="*/ 184480 w 187857"/>
                <a:gd name="connsiteY9" fmla="*/ 3886 h 104137"/>
                <a:gd name="connsiteX10" fmla="*/ 184627 w 187857"/>
                <a:gd name="connsiteY10" fmla="*/ 4032 h 104137"/>
                <a:gd name="connsiteX11" fmla="*/ 187860 w 187857"/>
                <a:gd name="connsiteY11" fmla="*/ 11306 h 10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857" h="104137">
                  <a:moveTo>
                    <a:pt x="187536" y="10498"/>
                  </a:moveTo>
                  <a:cubicBezTo>
                    <a:pt x="187509" y="13262"/>
                    <a:pt x="186339" y="15897"/>
                    <a:pt x="184303" y="17772"/>
                  </a:cubicBezTo>
                  <a:lnTo>
                    <a:pt x="101213" y="101024"/>
                  </a:lnTo>
                  <a:cubicBezTo>
                    <a:pt x="97128" y="105033"/>
                    <a:pt x="90589" y="105033"/>
                    <a:pt x="86503" y="101024"/>
                  </a:cubicBezTo>
                  <a:lnTo>
                    <a:pt x="2928" y="17449"/>
                  </a:lnTo>
                  <a:cubicBezTo>
                    <a:pt x="-973" y="13392"/>
                    <a:pt x="-973" y="6958"/>
                    <a:pt x="2928" y="2900"/>
                  </a:cubicBezTo>
                  <a:cubicBezTo>
                    <a:pt x="7013" y="-1109"/>
                    <a:pt x="13553" y="-1109"/>
                    <a:pt x="17638" y="2900"/>
                  </a:cubicBezTo>
                  <a:lnTo>
                    <a:pt x="93777" y="79039"/>
                  </a:lnTo>
                  <a:lnTo>
                    <a:pt x="170078" y="4032"/>
                  </a:lnTo>
                  <a:cubicBezTo>
                    <a:pt x="174014" y="7"/>
                    <a:pt x="180462" y="-58"/>
                    <a:pt x="184480" y="3886"/>
                  </a:cubicBezTo>
                  <a:cubicBezTo>
                    <a:pt x="184530" y="3935"/>
                    <a:pt x="184578" y="3983"/>
                    <a:pt x="184627" y="4032"/>
                  </a:cubicBezTo>
                  <a:cubicBezTo>
                    <a:pt x="186662" y="5907"/>
                    <a:pt x="187832" y="8542"/>
                    <a:pt x="187860" y="11306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2" name="任意多边形: 形状 21"/>
            <p:cNvSpPr/>
            <p:nvPr/>
          </p:nvSpPr>
          <p:spPr>
            <a:xfrm rot="5400000" flipV="1">
              <a:off x="1568861" y="395570"/>
              <a:ext cx="187857" cy="104192"/>
            </a:xfrm>
            <a:custGeom>
              <a:avLst/>
              <a:gdLst>
                <a:gd name="connsiteX0" fmla="*/ 187860 w 187857"/>
                <a:gd name="connsiteY0" fmla="*/ 10230 h 104192"/>
                <a:gd name="connsiteX1" fmla="*/ 184627 w 187857"/>
                <a:gd name="connsiteY1" fmla="*/ 17504 h 104192"/>
                <a:gd name="connsiteX2" fmla="*/ 101213 w 187857"/>
                <a:gd name="connsiteY2" fmla="*/ 101079 h 104192"/>
                <a:gd name="connsiteX3" fmla="*/ 86503 w 187857"/>
                <a:gd name="connsiteY3" fmla="*/ 101079 h 104192"/>
                <a:gd name="connsiteX4" fmla="*/ 2928 w 187857"/>
                <a:gd name="connsiteY4" fmla="*/ 17504 h 104192"/>
                <a:gd name="connsiteX5" fmla="*/ 2928 w 187857"/>
                <a:gd name="connsiteY5" fmla="*/ 2955 h 104192"/>
                <a:gd name="connsiteX6" fmla="*/ 17638 w 187857"/>
                <a:gd name="connsiteY6" fmla="*/ 2955 h 104192"/>
                <a:gd name="connsiteX7" fmla="*/ 93777 w 187857"/>
                <a:gd name="connsiteY7" fmla="*/ 79094 h 104192"/>
                <a:gd name="connsiteX8" fmla="*/ 170078 w 187857"/>
                <a:gd name="connsiteY8" fmla="*/ 2955 h 104192"/>
                <a:gd name="connsiteX9" fmla="*/ 184480 w 187857"/>
                <a:gd name="connsiteY9" fmla="*/ 2810 h 104192"/>
                <a:gd name="connsiteX10" fmla="*/ 184627 w 187857"/>
                <a:gd name="connsiteY10" fmla="*/ 2955 h 104192"/>
                <a:gd name="connsiteX11" fmla="*/ 187860 w 18785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857" h="104192">
                  <a:moveTo>
                    <a:pt x="187860" y="10230"/>
                  </a:moveTo>
                  <a:cubicBezTo>
                    <a:pt x="187832" y="12994"/>
                    <a:pt x="186662" y="15629"/>
                    <a:pt x="184627" y="17504"/>
                  </a:cubicBezTo>
                  <a:lnTo>
                    <a:pt x="101213" y="101079"/>
                  </a:lnTo>
                  <a:cubicBezTo>
                    <a:pt x="97128" y="105088"/>
                    <a:pt x="90588" y="105088"/>
                    <a:pt x="86503" y="101079"/>
                  </a:cubicBezTo>
                  <a:lnTo>
                    <a:pt x="2928" y="17504"/>
                  </a:lnTo>
                  <a:cubicBezTo>
                    <a:pt x="-973" y="13446"/>
                    <a:pt x="-973" y="7013"/>
                    <a:pt x="2928" y="2955"/>
                  </a:cubicBezTo>
                  <a:cubicBezTo>
                    <a:pt x="7013" y="-1054"/>
                    <a:pt x="13552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62" y="4830"/>
                    <a:pt x="187832" y="7465"/>
                    <a:pt x="187860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9" name="任意多边形: 形状 28"/>
            <p:cNvSpPr/>
            <p:nvPr/>
          </p:nvSpPr>
          <p:spPr>
            <a:xfrm rot="5400000" flipV="1">
              <a:off x="1658336" y="396136"/>
              <a:ext cx="187857" cy="103707"/>
            </a:xfrm>
            <a:custGeom>
              <a:avLst/>
              <a:gdLst>
                <a:gd name="connsiteX0" fmla="*/ 187536 w 187857"/>
                <a:gd name="connsiteY0" fmla="*/ 9745 h 103707"/>
                <a:gd name="connsiteX1" fmla="*/ 184303 w 187857"/>
                <a:gd name="connsiteY1" fmla="*/ 17019 h 103707"/>
                <a:gd name="connsiteX2" fmla="*/ 100890 w 187857"/>
                <a:gd name="connsiteY2" fmla="*/ 100594 h 103707"/>
                <a:gd name="connsiteX3" fmla="*/ 86180 w 187857"/>
                <a:gd name="connsiteY3" fmla="*/ 100594 h 103707"/>
                <a:gd name="connsiteX4" fmla="*/ 2928 w 187857"/>
                <a:gd name="connsiteY4" fmla="*/ 17504 h 103707"/>
                <a:gd name="connsiteX5" fmla="*/ 2928 w 187857"/>
                <a:gd name="connsiteY5" fmla="*/ 2955 h 103707"/>
                <a:gd name="connsiteX6" fmla="*/ 17638 w 187857"/>
                <a:gd name="connsiteY6" fmla="*/ 2955 h 103707"/>
                <a:gd name="connsiteX7" fmla="*/ 93777 w 187857"/>
                <a:gd name="connsiteY7" fmla="*/ 79094 h 103707"/>
                <a:gd name="connsiteX8" fmla="*/ 170078 w 187857"/>
                <a:gd name="connsiteY8" fmla="*/ 2955 h 103707"/>
                <a:gd name="connsiteX9" fmla="*/ 184480 w 187857"/>
                <a:gd name="connsiteY9" fmla="*/ 2810 h 103707"/>
                <a:gd name="connsiteX10" fmla="*/ 184627 w 187857"/>
                <a:gd name="connsiteY10" fmla="*/ 2955 h 103707"/>
                <a:gd name="connsiteX11" fmla="*/ 187860 w 187857"/>
                <a:gd name="connsiteY11" fmla="*/ 10230 h 10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857" h="103707">
                  <a:moveTo>
                    <a:pt x="187536" y="9745"/>
                  </a:moveTo>
                  <a:cubicBezTo>
                    <a:pt x="187509" y="12509"/>
                    <a:pt x="186339" y="15144"/>
                    <a:pt x="184303" y="17019"/>
                  </a:cubicBezTo>
                  <a:lnTo>
                    <a:pt x="100890" y="100594"/>
                  </a:lnTo>
                  <a:cubicBezTo>
                    <a:pt x="96805" y="104603"/>
                    <a:pt x="90264" y="104603"/>
                    <a:pt x="86180" y="100594"/>
                  </a:cubicBezTo>
                  <a:lnTo>
                    <a:pt x="2928" y="17504"/>
                  </a:lnTo>
                  <a:cubicBezTo>
                    <a:pt x="-973" y="13446"/>
                    <a:pt x="-973" y="7013"/>
                    <a:pt x="2928" y="2955"/>
                  </a:cubicBezTo>
                  <a:cubicBezTo>
                    <a:pt x="7013" y="-1054"/>
                    <a:pt x="13553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62" y="4830"/>
                    <a:pt x="187832" y="7465"/>
                    <a:pt x="187860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0" name="任意多边形: 形状 29"/>
            <p:cNvSpPr/>
            <p:nvPr/>
          </p:nvSpPr>
          <p:spPr>
            <a:xfrm rot="5400000" flipV="1">
              <a:off x="7388628" y="316432"/>
              <a:ext cx="187067" cy="104515"/>
            </a:xfrm>
            <a:custGeom>
              <a:avLst/>
              <a:gdLst>
                <a:gd name="connsiteX0" fmla="*/ 186907 w 187067"/>
                <a:gd name="connsiteY0" fmla="*/ 10553 h 104515"/>
                <a:gd name="connsiteX1" fmla="*/ 183836 w 187067"/>
                <a:gd name="connsiteY1" fmla="*/ 17827 h 104515"/>
                <a:gd name="connsiteX2" fmla="*/ 100422 w 187067"/>
                <a:gd name="connsiteY2" fmla="*/ 101402 h 104515"/>
                <a:gd name="connsiteX3" fmla="*/ 85712 w 187067"/>
                <a:gd name="connsiteY3" fmla="*/ 101402 h 104515"/>
                <a:gd name="connsiteX4" fmla="*/ 2299 w 187067"/>
                <a:gd name="connsiteY4" fmla="*/ 17827 h 104515"/>
                <a:gd name="connsiteX5" fmla="*/ 3849 w 187067"/>
                <a:gd name="connsiteY5" fmla="*/ 3278 h 104515"/>
                <a:gd name="connsiteX6" fmla="*/ 16847 w 187067"/>
                <a:gd name="connsiteY6" fmla="*/ 3278 h 104515"/>
                <a:gd name="connsiteX7" fmla="*/ 92986 w 187067"/>
                <a:gd name="connsiteY7" fmla="*/ 79418 h 104515"/>
                <a:gd name="connsiteX8" fmla="*/ 169449 w 187067"/>
                <a:gd name="connsiteY8" fmla="*/ 2955 h 104515"/>
                <a:gd name="connsiteX9" fmla="*/ 183850 w 187067"/>
                <a:gd name="connsiteY9" fmla="*/ 2810 h 104515"/>
                <a:gd name="connsiteX10" fmla="*/ 183997 w 187067"/>
                <a:gd name="connsiteY10" fmla="*/ 2955 h 104515"/>
                <a:gd name="connsiteX11" fmla="*/ 187069 w 187067"/>
                <a:gd name="connsiteY11" fmla="*/ 10230 h 10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067" h="104515">
                  <a:moveTo>
                    <a:pt x="186907" y="10553"/>
                  </a:moveTo>
                  <a:cubicBezTo>
                    <a:pt x="186941" y="13301"/>
                    <a:pt x="185829" y="15936"/>
                    <a:pt x="183836" y="17827"/>
                  </a:cubicBezTo>
                  <a:lnTo>
                    <a:pt x="100422" y="101402"/>
                  </a:lnTo>
                  <a:cubicBezTo>
                    <a:pt x="96337" y="105411"/>
                    <a:pt x="89799" y="105411"/>
                    <a:pt x="85712" y="101402"/>
                  </a:cubicBezTo>
                  <a:lnTo>
                    <a:pt x="2299" y="17827"/>
                  </a:lnTo>
                  <a:cubicBezTo>
                    <a:pt x="-1290" y="13382"/>
                    <a:pt x="-597" y="6867"/>
                    <a:pt x="3849" y="3278"/>
                  </a:cubicBezTo>
                  <a:cubicBezTo>
                    <a:pt x="7641" y="223"/>
                    <a:pt x="13055" y="223"/>
                    <a:pt x="16847" y="3278"/>
                  </a:cubicBezTo>
                  <a:lnTo>
                    <a:pt x="92986" y="79418"/>
                  </a:lnTo>
                  <a:lnTo>
                    <a:pt x="169449" y="2955"/>
                  </a:lnTo>
                  <a:cubicBezTo>
                    <a:pt x="173385" y="-1070"/>
                    <a:pt x="179833" y="-1135"/>
                    <a:pt x="183850" y="2810"/>
                  </a:cubicBezTo>
                  <a:cubicBezTo>
                    <a:pt x="183900" y="2858"/>
                    <a:pt x="183949" y="2907"/>
                    <a:pt x="183997" y="2955"/>
                  </a:cubicBezTo>
                  <a:cubicBezTo>
                    <a:pt x="185989" y="4847"/>
                    <a:pt x="187103" y="7481"/>
                    <a:pt x="187069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1" name="任意多边形: 形状 30"/>
            <p:cNvSpPr/>
            <p:nvPr/>
          </p:nvSpPr>
          <p:spPr>
            <a:xfrm rot="5400000" flipV="1">
              <a:off x="7477259" y="315506"/>
              <a:ext cx="188618" cy="104816"/>
            </a:xfrm>
            <a:custGeom>
              <a:avLst/>
              <a:gdLst>
                <a:gd name="connsiteX0" fmla="*/ 188458 w 188618"/>
                <a:gd name="connsiteY0" fmla="*/ 10854 h 104816"/>
                <a:gd name="connsiteX1" fmla="*/ 185387 w 188618"/>
                <a:gd name="connsiteY1" fmla="*/ 18128 h 104816"/>
                <a:gd name="connsiteX2" fmla="*/ 101973 w 188618"/>
                <a:gd name="connsiteY2" fmla="*/ 101703 h 104816"/>
                <a:gd name="connsiteX3" fmla="*/ 87263 w 188618"/>
                <a:gd name="connsiteY3" fmla="*/ 101703 h 104816"/>
                <a:gd name="connsiteX4" fmla="*/ 3849 w 188618"/>
                <a:gd name="connsiteY4" fmla="*/ 18290 h 104816"/>
                <a:gd name="connsiteX5" fmla="*/ 2299 w 188618"/>
                <a:gd name="connsiteY5" fmla="*/ 3741 h 104816"/>
                <a:gd name="connsiteX6" fmla="*/ 16848 w 188618"/>
                <a:gd name="connsiteY6" fmla="*/ 2189 h 104816"/>
                <a:gd name="connsiteX7" fmla="*/ 18398 w 188618"/>
                <a:gd name="connsiteY7" fmla="*/ 3741 h 104816"/>
                <a:gd name="connsiteX8" fmla="*/ 94537 w 188618"/>
                <a:gd name="connsiteY8" fmla="*/ 79880 h 104816"/>
                <a:gd name="connsiteX9" fmla="*/ 171000 w 188618"/>
                <a:gd name="connsiteY9" fmla="*/ 3579 h 104816"/>
                <a:gd name="connsiteX10" fmla="*/ 185401 w 188618"/>
                <a:gd name="connsiteY10" fmla="*/ 3433 h 104816"/>
                <a:gd name="connsiteX11" fmla="*/ 185548 w 188618"/>
                <a:gd name="connsiteY11" fmla="*/ 3579 h 104816"/>
                <a:gd name="connsiteX12" fmla="*/ 188620 w 188618"/>
                <a:gd name="connsiteY12" fmla="*/ 10854 h 10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8618" h="104816">
                  <a:moveTo>
                    <a:pt x="188458" y="10854"/>
                  </a:moveTo>
                  <a:cubicBezTo>
                    <a:pt x="188492" y="13601"/>
                    <a:pt x="187380" y="16236"/>
                    <a:pt x="185387" y="18128"/>
                  </a:cubicBezTo>
                  <a:lnTo>
                    <a:pt x="101973" y="101703"/>
                  </a:lnTo>
                  <a:cubicBezTo>
                    <a:pt x="97888" y="105712"/>
                    <a:pt x="91349" y="105712"/>
                    <a:pt x="87263" y="101703"/>
                  </a:cubicBezTo>
                  <a:lnTo>
                    <a:pt x="3849" y="18290"/>
                  </a:lnTo>
                  <a:cubicBezTo>
                    <a:pt x="-596" y="14701"/>
                    <a:pt x="-1291" y="8186"/>
                    <a:pt x="2299" y="3741"/>
                  </a:cubicBezTo>
                  <a:cubicBezTo>
                    <a:pt x="5888" y="-705"/>
                    <a:pt x="12403" y="-1400"/>
                    <a:pt x="16848" y="2189"/>
                  </a:cubicBezTo>
                  <a:cubicBezTo>
                    <a:pt x="17419" y="2657"/>
                    <a:pt x="17938" y="3175"/>
                    <a:pt x="18398" y="3741"/>
                  </a:cubicBezTo>
                  <a:lnTo>
                    <a:pt x="94537" y="79880"/>
                  </a:lnTo>
                  <a:lnTo>
                    <a:pt x="171000" y="3579"/>
                  </a:lnTo>
                  <a:cubicBezTo>
                    <a:pt x="174936" y="-446"/>
                    <a:pt x="181384" y="-511"/>
                    <a:pt x="185401" y="3433"/>
                  </a:cubicBezTo>
                  <a:cubicBezTo>
                    <a:pt x="185451" y="3482"/>
                    <a:pt x="185500" y="3531"/>
                    <a:pt x="185548" y="3579"/>
                  </a:cubicBezTo>
                  <a:cubicBezTo>
                    <a:pt x="187540" y="5470"/>
                    <a:pt x="188654" y="8105"/>
                    <a:pt x="188620" y="10854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2" name="任意多边形: 形状 31"/>
            <p:cNvSpPr/>
            <p:nvPr/>
          </p:nvSpPr>
          <p:spPr>
            <a:xfrm rot="5400000" flipV="1">
              <a:off x="7568226" y="316594"/>
              <a:ext cx="187067" cy="104192"/>
            </a:xfrm>
            <a:custGeom>
              <a:avLst/>
              <a:gdLst>
                <a:gd name="connsiteX0" fmla="*/ 186907 w 187067"/>
                <a:gd name="connsiteY0" fmla="*/ 10230 h 104192"/>
                <a:gd name="connsiteX1" fmla="*/ 183836 w 187067"/>
                <a:gd name="connsiteY1" fmla="*/ 17504 h 104192"/>
                <a:gd name="connsiteX2" fmla="*/ 100422 w 187067"/>
                <a:gd name="connsiteY2" fmla="*/ 101079 h 104192"/>
                <a:gd name="connsiteX3" fmla="*/ 85712 w 187067"/>
                <a:gd name="connsiteY3" fmla="*/ 101079 h 104192"/>
                <a:gd name="connsiteX4" fmla="*/ 2299 w 187067"/>
                <a:gd name="connsiteY4" fmla="*/ 17504 h 104192"/>
                <a:gd name="connsiteX5" fmla="*/ 3849 w 187067"/>
                <a:gd name="connsiteY5" fmla="*/ 2955 h 104192"/>
                <a:gd name="connsiteX6" fmla="*/ 16847 w 187067"/>
                <a:gd name="connsiteY6" fmla="*/ 2955 h 104192"/>
                <a:gd name="connsiteX7" fmla="*/ 92986 w 187067"/>
                <a:gd name="connsiteY7" fmla="*/ 79094 h 104192"/>
                <a:gd name="connsiteX8" fmla="*/ 169449 w 187067"/>
                <a:gd name="connsiteY8" fmla="*/ 2955 h 104192"/>
                <a:gd name="connsiteX9" fmla="*/ 183850 w 187067"/>
                <a:gd name="connsiteY9" fmla="*/ 2810 h 104192"/>
                <a:gd name="connsiteX10" fmla="*/ 183997 w 187067"/>
                <a:gd name="connsiteY10" fmla="*/ 2955 h 104192"/>
                <a:gd name="connsiteX11" fmla="*/ 187069 w 18706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067" h="104192">
                  <a:moveTo>
                    <a:pt x="186907" y="10230"/>
                  </a:moveTo>
                  <a:cubicBezTo>
                    <a:pt x="186941" y="12978"/>
                    <a:pt x="185829" y="15613"/>
                    <a:pt x="183836" y="17504"/>
                  </a:cubicBezTo>
                  <a:lnTo>
                    <a:pt x="100422" y="101079"/>
                  </a:lnTo>
                  <a:cubicBezTo>
                    <a:pt x="96337" y="105088"/>
                    <a:pt x="89799" y="105088"/>
                    <a:pt x="85712" y="101079"/>
                  </a:cubicBezTo>
                  <a:lnTo>
                    <a:pt x="2299" y="17504"/>
                  </a:lnTo>
                  <a:cubicBezTo>
                    <a:pt x="-1290" y="13058"/>
                    <a:pt x="-597" y="6544"/>
                    <a:pt x="3849" y="2955"/>
                  </a:cubicBezTo>
                  <a:cubicBezTo>
                    <a:pt x="7641" y="-100"/>
                    <a:pt x="13055" y="-100"/>
                    <a:pt x="16847" y="2955"/>
                  </a:cubicBezTo>
                  <a:lnTo>
                    <a:pt x="92986" y="79094"/>
                  </a:lnTo>
                  <a:lnTo>
                    <a:pt x="169449" y="2955"/>
                  </a:lnTo>
                  <a:cubicBezTo>
                    <a:pt x="173385" y="-1070"/>
                    <a:pt x="179833" y="-1135"/>
                    <a:pt x="183850" y="2810"/>
                  </a:cubicBezTo>
                  <a:cubicBezTo>
                    <a:pt x="183900" y="2858"/>
                    <a:pt x="183949" y="2907"/>
                    <a:pt x="183997" y="2955"/>
                  </a:cubicBezTo>
                  <a:cubicBezTo>
                    <a:pt x="185989" y="4847"/>
                    <a:pt x="187103" y="7481"/>
                    <a:pt x="187069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3" name="任意多边形: 形状 32"/>
            <p:cNvSpPr/>
            <p:nvPr/>
          </p:nvSpPr>
          <p:spPr>
            <a:xfrm rot="5400000" flipV="1">
              <a:off x="7658267" y="316594"/>
              <a:ext cx="187067" cy="104192"/>
            </a:xfrm>
            <a:custGeom>
              <a:avLst/>
              <a:gdLst>
                <a:gd name="connsiteX0" fmla="*/ 186907 w 187067"/>
                <a:gd name="connsiteY0" fmla="*/ 10230 h 104192"/>
                <a:gd name="connsiteX1" fmla="*/ 183836 w 187067"/>
                <a:gd name="connsiteY1" fmla="*/ 17504 h 104192"/>
                <a:gd name="connsiteX2" fmla="*/ 100422 w 187067"/>
                <a:gd name="connsiteY2" fmla="*/ 101079 h 104192"/>
                <a:gd name="connsiteX3" fmla="*/ 85712 w 187067"/>
                <a:gd name="connsiteY3" fmla="*/ 101079 h 104192"/>
                <a:gd name="connsiteX4" fmla="*/ 2299 w 187067"/>
                <a:gd name="connsiteY4" fmla="*/ 17504 h 104192"/>
                <a:gd name="connsiteX5" fmla="*/ 3849 w 187067"/>
                <a:gd name="connsiteY5" fmla="*/ 2955 h 104192"/>
                <a:gd name="connsiteX6" fmla="*/ 16847 w 187067"/>
                <a:gd name="connsiteY6" fmla="*/ 2955 h 104192"/>
                <a:gd name="connsiteX7" fmla="*/ 92986 w 187067"/>
                <a:gd name="connsiteY7" fmla="*/ 79094 h 104192"/>
                <a:gd name="connsiteX8" fmla="*/ 169449 w 187067"/>
                <a:gd name="connsiteY8" fmla="*/ 2955 h 104192"/>
                <a:gd name="connsiteX9" fmla="*/ 183850 w 187067"/>
                <a:gd name="connsiteY9" fmla="*/ 2810 h 104192"/>
                <a:gd name="connsiteX10" fmla="*/ 183997 w 187067"/>
                <a:gd name="connsiteY10" fmla="*/ 2955 h 104192"/>
                <a:gd name="connsiteX11" fmla="*/ 187069 w 18706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067" h="104192">
                  <a:moveTo>
                    <a:pt x="186907" y="10230"/>
                  </a:moveTo>
                  <a:cubicBezTo>
                    <a:pt x="186941" y="12978"/>
                    <a:pt x="185829" y="15612"/>
                    <a:pt x="183836" y="17504"/>
                  </a:cubicBezTo>
                  <a:lnTo>
                    <a:pt x="100422" y="101079"/>
                  </a:lnTo>
                  <a:cubicBezTo>
                    <a:pt x="96337" y="105088"/>
                    <a:pt x="89799" y="105088"/>
                    <a:pt x="85712" y="101079"/>
                  </a:cubicBezTo>
                  <a:lnTo>
                    <a:pt x="2299" y="17504"/>
                  </a:lnTo>
                  <a:cubicBezTo>
                    <a:pt x="-1290" y="13058"/>
                    <a:pt x="-597" y="6544"/>
                    <a:pt x="3849" y="2955"/>
                  </a:cubicBezTo>
                  <a:cubicBezTo>
                    <a:pt x="7641" y="-100"/>
                    <a:pt x="13055" y="-100"/>
                    <a:pt x="16847" y="2955"/>
                  </a:cubicBezTo>
                  <a:lnTo>
                    <a:pt x="92986" y="79094"/>
                  </a:lnTo>
                  <a:lnTo>
                    <a:pt x="169449" y="2955"/>
                  </a:lnTo>
                  <a:cubicBezTo>
                    <a:pt x="173385" y="-1070"/>
                    <a:pt x="179833" y="-1135"/>
                    <a:pt x="183850" y="2810"/>
                  </a:cubicBezTo>
                  <a:cubicBezTo>
                    <a:pt x="183900" y="2858"/>
                    <a:pt x="183949" y="2907"/>
                    <a:pt x="183997" y="2955"/>
                  </a:cubicBezTo>
                  <a:cubicBezTo>
                    <a:pt x="185989" y="4847"/>
                    <a:pt x="187103" y="7481"/>
                    <a:pt x="187069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4" name="任意多边形: 形状 33"/>
            <p:cNvSpPr/>
            <p:nvPr/>
          </p:nvSpPr>
          <p:spPr>
            <a:xfrm rot="5400000" flipV="1">
              <a:off x="7748147" y="316594"/>
              <a:ext cx="187067" cy="104192"/>
            </a:xfrm>
            <a:custGeom>
              <a:avLst/>
              <a:gdLst>
                <a:gd name="connsiteX0" fmla="*/ 186907 w 187067"/>
                <a:gd name="connsiteY0" fmla="*/ 10230 h 104192"/>
                <a:gd name="connsiteX1" fmla="*/ 183836 w 187067"/>
                <a:gd name="connsiteY1" fmla="*/ 17504 h 104192"/>
                <a:gd name="connsiteX2" fmla="*/ 100422 w 187067"/>
                <a:gd name="connsiteY2" fmla="*/ 101079 h 104192"/>
                <a:gd name="connsiteX3" fmla="*/ 85712 w 187067"/>
                <a:gd name="connsiteY3" fmla="*/ 101079 h 104192"/>
                <a:gd name="connsiteX4" fmla="*/ 2299 w 187067"/>
                <a:gd name="connsiteY4" fmla="*/ 17504 h 104192"/>
                <a:gd name="connsiteX5" fmla="*/ 3849 w 187067"/>
                <a:gd name="connsiteY5" fmla="*/ 2955 h 104192"/>
                <a:gd name="connsiteX6" fmla="*/ 16847 w 187067"/>
                <a:gd name="connsiteY6" fmla="*/ 2955 h 104192"/>
                <a:gd name="connsiteX7" fmla="*/ 92986 w 187067"/>
                <a:gd name="connsiteY7" fmla="*/ 79094 h 104192"/>
                <a:gd name="connsiteX8" fmla="*/ 169449 w 187067"/>
                <a:gd name="connsiteY8" fmla="*/ 2955 h 104192"/>
                <a:gd name="connsiteX9" fmla="*/ 183850 w 187067"/>
                <a:gd name="connsiteY9" fmla="*/ 2810 h 104192"/>
                <a:gd name="connsiteX10" fmla="*/ 183997 w 187067"/>
                <a:gd name="connsiteY10" fmla="*/ 2955 h 104192"/>
                <a:gd name="connsiteX11" fmla="*/ 187069 w 18706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067" h="104192">
                  <a:moveTo>
                    <a:pt x="186907" y="10230"/>
                  </a:moveTo>
                  <a:cubicBezTo>
                    <a:pt x="186941" y="12978"/>
                    <a:pt x="185829" y="15612"/>
                    <a:pt x="183836" y="17504"/>
                  </a:cubicBezTo>
                  <a:lnTo>
                    <a:pt x="100422" y="101079"/>
                  </a:lnTo>
                  <a:cubicBezTo>
                    <a:pt x="96337" y="105088"/>
                    <a:pt x="89799" y="105088"/>
                    <a:pt x="85712" y="101079"/>
                  </a:cubicBezTo>
                  <a:lnTo>
                    <a:pt x="2299" y="17504"/>
                  </a:lnTo>
                  <a:cubicBezTo>
                    <a:pt x="-1290" y="13058"/>
                    <a:pt x="-597" y="6544"/>
                    <a:pt x="3849" y="2955"/>
                  </a:cubicBezTo>
                  <a:cubicBezTo>
                    <a:pt x="7641" y="-100"/>
                    <a:pt x="13055" y="-100"/>
                    <a:pt x="16847" y="2955"/>
                  </a:cubicBezTo>
                  <a:lnTo>
                    <a:pt x="92986" y="79094"/>
                  </a:lnTo>
                  <a:lnTo>
                    <a:pt x="169449" y="2955"/>
                  </a:lnTo>
                  <a:cubicBezTo>
                    <a:pt x="173385" y="-1070"/>
                    <a:pt x="179833" y="-1135"/>
                    <a:pt x="183850" y="2810"/>
                  </a:cubicBezTo>
                  <a:cubicBezTo>
                    <a:pt x="183900" y="2858"/>
                    <a:pt x="183949" y="2907"/>
                    <a:pt x="183997" y="2955"/>
                  </a:cubicBezTo>
                  <a:cubicBezTo>
                    <a:pt x="185989" y="4847"/>
                    <a:pt x="187103" y="7481"/>
                    <a:pt x="187069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5" name="任意多边形: 形状 34"/>
            <p:cNvSpPr/>
            <p:nvPr/>
          </p:nvSpPr>
          <p:spPr>
            <a:xfrm rot="5400000" flipV="1">
              <a:off x="7829305" y="318380"/>
              <a:ext cx="187696" cy="104192"/>
            </a:xfrm>
            <a:custGeom>
              <a:avLst/>
              <a:gdLst>
                <a:gd name="connsiteX0" fmla="*/ 187698 w 187696"/>
                <a:gd name="connsiteY0" fmla="*/ 10229 h 104192"/>
                <a:gd name="connsiteX1" fmla="*/ 184627 w 187696"/>
                <a:gd name="connsiteY1" fmla="*/ 17504 h 104192"/>
                <a:gd name="connsiteX2" fmla="*/ 101213 w 187696"/>
                <a:gd name="connsiteY2" fmla="*/ 101079 h 104192"/>
                <a:gd name="connsiteX3" fmla="*/ 86503 w 187696"/>
                <a:gd name="connsiteY3" fmla="*/ 101079 h 104192"/>
                <a:gd name="connsiteX4" fmla="*/ 2928 w 187696"/>
                <a:gd name="connsiteY4" fmla="*/ 17504 h 104192"/>
                <a:gd name="connsiteX5" fmla="*/ 2928 w 187696"/>
                <a:gd name="connsiteY5" fmla="*/ 2955 h 104192"/>
                <a:gd name="connsiteX6" fmla="*/ 17638 w 187696"/>
                <a:gd name="connsiteY6" fmla="*/ 2955 h 104192"/>
                <a:gd name="connsiteX7" fmla="*/ 93777 w 187696"/>
                <a:gd name="connsiteY7" fmla="*/ 79095 h 104192"/>
                <a:gd name="connsiteX8" fmla="*/ 170078 w 187696"/>
                <a:gd name="connsiteY8" fmla="*/ 2955 h 104192"/>
                <a:gd name="connsiteX9" fmla="*/ 184480 w 187696"/>
                <a:gd name="connsiteY9" fmla="*/ 2810 h 104192"/>
                <a:gd name="connsiteX10" fmla="*/ 184627 w 187696"/>
                <a:gd name="connsiteY10" fmla="*/ 2955 h 104192"/>
                <a:gd name="connsiteX11" fmla="*/ 187698 w 187696"/>
                <a:gd name="connsiteY11" fmla="*/ 10229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696" h="104192">
                  <a:moveTo>
                    <a:pt x="187698" y="10229"/>
                  </a:moveTo>
                  <a:cubicBezTo>
                    <a:pt x="187732" y="12978"/>
                    <a:pt x="186620" y="15613"/>
                    <a:pt x="184627" y="17504"/>
                  </a:cubicBezTo>
                  <a:lnTo>
                    <a:pt x="101213" y="101079"/>
                  </a:lnTo>
                  <a:cubicBezTo>
                    <a:pt x="97128" y="105088"/>
                    <a:pt x="90589" y="105088"/>
                    <a:pt x="86503" y="101079"/>
                  </a:cubicBezTo>
                  <a:lnTo>
                    <a:pt x="2928" y="17504"/>
                  </a:lnTo>
                  <a:cubicBezTo>
                    <a:pt x="-973" y="13446"/>
                    <a:pt x="-973" y="7029"/>
                    <a:pt x="2928" y="2955"/>
                  </a:cubicBezTo>
                  <a:cubicBezTo>
                    <a:pt x="7013" y="-1054"/>
                    <a:pt x="13553" y="-1054"/>
                    <a:pt x="17638" y="2955"/>
                  </a:cubicBezTo>
                  <a:lnTo>
                    <a:pt x="93777" y="79095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6"/>
                    <a:pt x="184627" y="2955"/>
                  </a:cubicBezTo>
                  <a:cubicBezTo>
                    <a:pt x="186618" y="4847"/>
                    <a:pt x="187732" y="7482"/>
                    <a:pt x="187698" y="10229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8" name="任意多边形: 形状 37"/>
            <p:cNvSpPr/>
            <p:nvPr/>
          </p:nvSpPr>
          <p:spPr>
            <a:xfrm rot="5400000" flipV="1">
              <a:off x="7919185" y="318380"/>
              <a:ext cx="187696" cy="104192"/>
            </a:xfrm>
            <a:custGeom>
              <a:avLst/>
              <a:gdLst>
                <a:gd name="connsiteX0" fmla="*/ 187698 w 187696"/>
                <a:gd name="connsiteY0" fmla="*/ 10230 h 104192"/>
                <a:gd name="connsiteX1" fmla="*/ 184627 w 187696"/>
                <a:gd name="connsiteY1" fmla="*/ 17505 h 104192"/>
                <a:gd name="connsiteX2" fmla="*/ 101213 w 187696"/>
                <a:gd name="connsiteY2" fmla="*/ 101079 h 104192"/>
                <a:gd name="connsiteX3" fmla="*/ 86503 w 187696"/>
                <a:gd name="connsiteY3" fmla="*/ 101079 h 104192"/>
                <a:gd name="connsiteX4" fmla="*/ 2928 w 187696"/>
                <a:gd name="connsiteY4" fmla="*/ 17505 h 104192"/>
                <a:gd name="connsiteX5" fmla="*/ 2928 w 187696"/>
                <a:gd name="connsiteY5" fmla="*/ 2955 h 104192"/>
                <a:gd name="connsiteX6" fmla="*/ 17638 w 187696"/>
                <a:gd name="connsiteY6" fmla="*/ 2955 h 104192"/>
                <a:gd name="connsiteX7" fmla="*/ 93777 w 187696"/>
                <a:gd name="connsiteY7" fmla="*/ 79095 h 104192"/>
                <a:gd name="connsiteX8" fmla="*/ 170078 w 187696"/>
                <a:gd name="connsiteY8" fmla="*/ 2955 h 104192"/>
                <a:gd name="connsiteX9" fmla="*/ 184480 w 187696"/>
                <a:gd name="connsiteY9" fmla="*/ 2809 h 104192"/>
                <a:gd name="connsiteX10" fmla="*/ 184627 w 187696"/>
                <a:gd name="connsiteY10" fmla="*/ 2955 h 104192"/>
                <a:gd name="connsiteX11" fmla="*/ 187698 w 187696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696" h="104192">
                  <a:moveTo>
                    <a:pt x="187698" y="10230"/>
                  </a:moveTo>
                  <a:cubicBezTo>
                    <a:pt x="187732" y="12978"/>
                    <a:pt x="186620" y="15613"/>
                    <a:pt x="184627" y="17505"/>
                  </a:cubicBezTo>
                  <a:lnTo>
                    <a:pt x="101213" y="101079"/>
                  </a:lnTo>
                  <a:cubicBezTo>
                    <a:pt x="97128" y="105088"/>
                    <a:pt x="90589" y="105088"/>
                    <a:pt x="86503" y="101079"/>
                  </a:cubicBezTo>
                  <a:lnTo>
                    <a:pt x="2928" y="17505"/>
                  </a:lnTo>
                  <a:cubicBezTo>
                    <a:pt x="-973" y="13446"/>
                    <a:pt x="-973" y="7029"/>
                    <a:pt x="2928" y="2955"/>
                  </a:cubicBezTo>
                  <a:cubicBezTo>
                    <a:pt x="7013" y="-1053"/>
                    <a:pt x="13553" y="-1053"/>
                    <a:pt x="17638" y="2955"/>
                  </a:cubicBezTo>
                  <a:lnTo>
                    <a:pt x="93777" y="79095"/>
                  </a:lnTo>
                  <a:lnTo>
                    <a:pt x="170078" y="2955"/>
                  </a:lnTo>
                  <a:cubicBezTo>
                    <a:pt x="174014" y="-1070"/>
                    <a:pt x="180462" y="-1134"/>
                    <a:pt x="184480" y="2809"/>
                  </a:cubicBezTo>
                  <a:cubicBezTo>
                    <a:pt x="184530" y="2859"/>
                    <a:pt x="184578" y="2907"/>
                    <a:pt x="184627" y="2955"/>
                  </a:cubicBezTo>
                  <a:cubicBezTo>
                    <a:pt x="186618" y="4847"/>
                    <a:pt x="187732" y="7481"/>
                    <a:pt x="187698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9" name="任意多边形: 形状 38"/>
            <p:cNvSpPr/>
            <p:nvPr/>
          </p:nvSpPr>
          <p:spPr>
            <a:xfrm rot="5400000" flipV="1">
              <a:off x="8008931" y="318408"/>
              <a:ext cx="187696" cy="104137"/>
            </a:xfrm>
            <a:custGeom>
              <a:avLst/>
              <a:gdLst>
                <a:gd name="connsiteX0" fmla="*/ 187698 w 187696"/>
                <a:gd name="connsiteY0" fmla="*/ 10498 h 104137"/>
                <a:gd name="connsiteX1" fmla="*/ 184627 w 187696"/>
                <a:gd name="connsiteY1" fmla="*/ 17772 h 104137"/>
                <a:gd name="connsiteX2" fmla="*/ 101213 w 187696"/>
                <a:gd name="connsiteY2" fmla="*/ 101024 h 104137"/>
                <a:gd name="connsiteX3" fmla="*/ 86503 w 187696"/>
                <a:gd name="connsiteY3" fmla="*/ 101024 h 104137"/>
                <a:gd name="connsiteX4" fmla="*/ 2928 w 187696"/>
                <a:gd name="connsiteY4" fmla="*/ 17449 h 104137"/>
                <a:gd name="connsiteX5" fmla="*/ 2928 w 187696"/>
                <a:gd name="connsiteY5" fmla="*/ 2900 h 104137"/>
                <a:gd name="connsiteX6" fmla="*/ 17638 w 187696"/>
                <a:gd name="connsiteY6" fmla="*/ 2900 h 104137"/>
                <a:gd name="connsiteX7" fmla="*/ 93777 w 187696"/>
                <a:gd name="connsiteY7" fmla="*/ 79039 h 104137"/>
                <a:gd name="connsiteX8" fmla="*/ 170078 w 187696"/>
                <a:gd name="connsiteY8" fmla="*/ 4032 h 104137"/>
                <a:gd name="connsiteX9" fmla="*/ 184480 w 187696"/>
                <a:gd name="connsiteY9" fmla="*/ 3887 h 104137"/>
                <a:gd name="connsiteX10" fmla="*/ 184627 w 187696"/>
                <a:gd name="connsiteY10" fmla="*/ 4032 h 104137"/>
                <a:gd name="connsiteX11" fmla="*/ 187698 w 187696"/>
                <a:gd name="connsiteY11" fmla="*/ 11306 h 10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696" h="104137">
                  <a:moveTo>
                    <a:pt x="187698" y="10498"/>
                  </a:moveTo>
                  <a:cubicBezTo>
                    <a:pt x="187732" y="13246"/>
                    <a:pt x="186620" y="15880"/>
                    <a:pt x="184627" y="17772"/>
                  </a:cubicBezTo>
                  <a:lnTo>
                    <a:pt x="101213" y="101024"/>
                  </a:lnTo>
                  <a:cubicBezTo>
                    <a:pt x="97128" y="105033"/>
                    <a:pt x="90589" y="105033"/>
                    <a:pt x="86503" y="101024"/>
                  </a:cubicBezTo>
                  <a:lnTo>
                    <a:pt x="2928" y="17449"/>
                  </a:lnTo>
                  <a:cubicBezTo>
                    <a:pt x="-973" y="13391"/>
                    <a:pt x="-973" y="6974"/>
                    <a:pt x="2928" y="2900"/>
                  </a:cubicBezTo>
                  <a:cubicBezTo>
                    <a:pt x="7013" y="-1109"/>
                    <a:pt x="13553" y="-1109"/>
                    <a:pt x="17638" y="2900"/>
                  </a:cubicBezTo>
                  <a:lnTo>
                    <a:pt x="93777" y="79039"/>
                  </a:lnTo>
                  <a:lnTo>
                    <a:pt x="170078" y="4032"/>
                  </a:lnTo>
                  <a:cubicBezTo>
                    <a:pt x="174014" y="6"/>
                    <a:pt x="180462" y="-58"/>
                    <a:pt x="184480" y="3887"/>
                  </a:cubicBezTo>
                  <a:cubicBezTo>
                    <a:pt x="184530" y="3935"/>
                    <a:pt x="184578" y="3983"/>
                    <a:pt x="184627" y="4032"/>
                  </a:cubicBezTo>
                  <a:cubicBezTo>
                    <a:pt x="186618" y="5923"/>
                    <a:pt x="187732" y="8558"/>
                    <a:pt x="187698" y="11306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40" name="任意多边形: 形状 39"/>
            <p:cNvSpPr/>
            <p:nvPr/>
          </p:nvSpPr>
          <p:spPr>
            <a:xfrm rot="5400000" flipV="1">
              <a:off x="8099752" y="318380"/>
              <a:ext cx="187696" cy="104192"/>
            </a:xfrm>
            <a:custGeom>
              <a:avLst/>
              <a:gdLst>
                <a:gd name="connsiteX0" fmla="*/ 187698 w 187696"/>
                <a:gd name="connsiteY0" fmla="*/ 10229 h 104192"/>
                <a:gd name="connsiteX1" fmla="*/ 184627 w 187696"/>
                <a:gd name="connsiteY1" fmla="*/ 17504 h 104192"/>
                <a:gd name="connsiteX2" fmla="*/ 101213 w 187696"/>
                <a:gd name="connsiteY2" fmla="*/ 101079 h 104192"/>
                <a:gd name="connsiteX3" fmla="*/ 86503 w 187696"/>
                <a:gd name="connsiteY3" fmla="*/ 101079 h 104192"/>
                <a:gd name="connsiteX4" fmla="*/ 2928 w 187696"/>
                <a:gd name="connsiteY4" fmla="*/ 17504 h 104192"/>
                <a:gd name="connsiteX5" fmla="*/ 2928 w 187696"/>
                <a:gd name="connsiteY5" fmla="*/ 2955 h 104192"/>
                <a:gd name="connsiteX6" fmla="*/ 17638 w 187696"/>
                <a:gd name="connsiteY6" fmla="*/ 2955 h 104192"/>
                <a:gd name="connsiteX7" fmla="*/ 93777 w 187696"/>
                <a:gd name="connsiteY7" fmla="*/ 79094 h 104192"/>
                <a:gd name="connsiteX8" fmla="*/ 170078 w 187696"/>
                <a:gd name="connsiteY8" fmla="*/ 2955 h 104192"/>
                <a:gd name="connsiteX9" fmla="*/ 184480 w 187696"/>
                <a:gd name="connsiteY9" fmla="*/ 2810 h 104192"/>
                <a:gd name="connsiteX10" fmla="*/ 184627 w 187696"/>
                <a:gd name="connsiteY10" fmla="*/ 2955 h 104192"/>
                <a:gd name="connsiteX11" fmla="*/ 187698 w 187696"/>
                <a:gd name="connsiteY11" fmla="*/ 10229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696" h="104192">
                  <a:moveTo>
                    <a:pt x="187698" y="10229"/>
                  </a:moveTo>
                  <a:cubicBezTo>
                    <a:pt x="187732" y="12977"/>
                    <a:pt x="186620" y="15613"/>
                    <a:pt x="184627" y="17504"/>
                  </a:cubicBezTo>
                  <a:lnTo>
                    <a:pt x="101213" y="101079"/>
                  </a:lnTo>
                  <a:cubicBezTo>
                    <a:pt x="97128" y="105088"/>
                    <a:pt x="90589" y="105088"/>
                    <a:pt x="86503" y="101079"/>
                  </a:cubicBezTo>
                  <a:lnTo>
                    <a:pt x="2928" y="17504"/>
                  </a:lnTo>
                  <a:cubicBezTo>
                    <a:pt x="-973" y="13446"/>
                    <a:pt x="-973" y="7029"/>
                    <a:pt x="2928" y="2955"/>
                  </a:cubicBezTo>
                  <a:cubicBezTo>
                    <a:pt x="7013" y="-1054"/>
                    <a:pt x="13553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18" y="4846"/>
                    <a:pt x="187732" y="7482"/>
                    <a:pt x="187698" y="10229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41" name="任意多边形: 形状 40"/>
            <p:cNvSpPr/>
            <p:nvPr/>
          </p:nvSpPr>
          <p:spPr>
            <a:xfrm rot="5400000" flipV="1">
              <a:off x="8189470" y="318381"/>
              <a:ext cx="187697" cy="104192"/>
            </a:xfrm>
            <a:custGeom>
              <a:avLst/>
              <a:gdLst>
                <a:gd name="connsiteX0" fmla="*/ 187698 w 187697"/>
                <a:gd name="connsiteY0" fmla="*/ 9745 h 104192"/>
                <a:gd name="connsiteX1" fmla="*/ 184142 w 187697"/>
                <a:gd name="connsiteY1" fmla="*/ 17504 h 104192"/>
                <a:gd name="connsiteX2" fmla="*/ 100728 w 187697"/>
                <a:gd name="connsiteY2" fmla="*/ 101079 h 104192"/>
                <a:gd name="connsiteX3" fmla="*/ 86018 w 187697"/>
                <a:gd name="connsiteY3" fmla="*/ 101079 h 104192"/>
                <a:gd name="connsiteX4" fmla="*/ 2928 w 187697"/>
                <a:gd name="connsiteY4" fmla="*/ 17504 h 104192"/>
                <a:gd name="connsiteX5" fmla="*/ 2928 w 187697"/>
                <a:gd name="connsiteY5" fmla="*/ 2955 h 104192"/>
                <a:gd name="connsiteX6" fmla="*/ 17638 w 187697"/>
                <a:gd name="connsiteY6" fmla="*/ 2955 h 104192"/>
                <a:gd name="connsiteX7" fmla="*/ 93777 w 187697"/>
                <a:gd name="connsiteY7" fmla="*/ 79094 h 104192"/>
                <a:gd name="connsiteX8" fmla="*/ 170078 w 187697"/>
                <a:gd name="connsiteY8" fmla="*/ 2955 h 104192"/>
                <a:gd name="connsiteX9" fmla="*/ 184480 w 187697"/>
                <a:gd name="connsiteY9" fmla="*/ 2810 h 104192"/>
                <a:gd name="connsiteX10" fmla="*/ 184627 w 187697"/>
                <a:gd name="connsiteY10" fmla="*/ 2955 h 104192"/>
                <a:gd name="connsiteX11" fmla="*/ 187698 w 187697"/>
                <a:gd name="connsiteY11" fmla="*/ 10229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697" h="104192">
                  <a:moveTo>
                    <a:pt x="187698" y="9745"/>
                  </a:moveTo>
                  <a:cubicBezTo>
                    <a:pt x="187751" y="12736"/>
                    <a:pt x="186444" y="15597"/>
                    <a:pt x="184142" y="17504"/>
                  </a:cubicBezTo>
                  <a:lnTo>
                    <a:pt x="100728" y="101079"/>
                  </a:lnTo>
                  <a:cubicBezTo>
                    <a:pt x="96642" y="105089"/>
                    <a:pt x="90103" y="105089"/>
                    <a:pt x="86018" y="101079"/>
                  </a:cubicBezTo>
                  <a:lnTo>
                    <a:pt x="2928" y="17504"/>
                  </a:lnTo>
                  <a:cubicBezTo>
                    <a:pt x="-973" y="13447"/>
                    <a:pt x="-973" y="7029"/>
                    <a:pt x="2928" y="2955"/>
                  </a:cubicBezTo>
                  <a:cubicBezTo>
                    <a:pt x="7013" y="-1054"/>
                    <a:pt x="13553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18" y="4846"/>
                    <a:pt x="187732" y="7482"/>
                    <a:pt x="187698" y="10229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>
            <a:off x="2741436" y="9183539"/>
            <a:ext cx="6848612" cy="2045978"/>
            <a:chOff x="1662526" y="5572035"/>
            <a:chExt cx="4153296" cy="1241380"/>
          </a:xfrm>
        </p:grpSpPr>
        <p:sp>
          <p:nvSpPr>
            <p:cNvPr id="44" name="任意多边形: 形状 43"/>
            <p:cNvSpPr/>
            <p:nvPr/>
          </p:nvSpPr>
          <p:spPr>
            <a:xfrm rot="5400000" flipV="1">
              <a:off x="1644633" y="6625140"/>
              <a:ext cx="80314" cy="44528"/>
            </a:xfrm>
            <a:custGeom>
              <a:avLst/>
              <a:gdLst>
                <a:gd name="connsiteX0" fmla="*/ 80315 w 80314"/>
                <a:gd name="connsiteY0" fmla="*/ 4326 h 44528"/>
                <a:gd name="connsiteX1" fmla="*/ 78965 w 80314"/>
                <a:gd name="connsiteY1" fmla="*/ 7432 h 44528"/>
                <a:gd name="connsiteX2" fmla="*/ 43315 w 80314"/>
                <a:gd name="connsiteY2" fmla="*/ 43217 h 44528"/>
                <a:gd name="connsiteX3" fmla="*/ 37104 w 80314"/>
                <a:gd name="connsiteY3" fmla="*/ 43217 h 44528"/>
                <a:gd name="connsiteX4" fmla="*/ 1319 w 80314"/>
                <a:gd name="connsiteY4" fmla="*/ 7432 h 44528"/>
                <a:gd name="connsiteX5" fmla="*/ 1218 w 80314"/>
                <a:gd name="connsiteY5" fmla="*/ 1328 h 44528"/>
                <a:gd name="connsiteX6" fmla="*/ 1319 w 80314"/>
                <a:gd name="connsiteY6" fmla="*/ 1220 h 44528"/>
                <a:gd name="connsiteX7" fmla="*/ 7621 w 80314"/>
                <a:gd name="connsiteY7" fmla="*/ 1180 h 44528"/>
                <a:gd name="connsiteX8" fmla="*/ 7666 w 80314"/>
                <a:gd name="connsiteY8" fmla="*/ 1220 h 44528"/>
                <a:gd name="connsiteX9" fmla="*/ 40209 w 80314"/>
                <a:gd name="connsiteY9" fmla="*/ 33764 h 44528"/>
                <a:gd name="connsiteX10" fmla="*/ 72753 w 80314"/>
                <a:gd name="connsiteY10" fmla="*/ 1220 h 44528"/>
                <a:gd name="connsiteX11" fmla="*/ 78864 w 80314"/>
                <a:gd name="connsiteY11" fmla="*/ 1112 h 44528"/>
                <a:gd name="connsiteX12" fmla="*/ 78965 w 80314"/>
                <a:gd name="connsiteY12" fmla="*/ 1220 h 44528"/>
                <a:gd name="connsiteX13" fmla="*/ 80315 w 80314"/>
                <a:gd name="connsiteY13" fmla="*/ 4326 h 4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0314" h="44528">
                  <a:moveTo>
                    <a:pt x="80315" y="4326"/>
                  </a:moveTo>
                  <a:cubicBezTo>
                    <a:pt x="80340" y="5514"/>
                    <a:pt x="79847" y="6649"/>
                    <a:pt x="78965" y="7432"/>
                  </a:cubicBezTo>
                  <a:lnTo>
                    <a:pt x="43315" y="43217"/>
                  </a:lnTo>
                  <a:cubicBezTo>
                    <a:pt x="41558" y="44823"/>
                    <a:pt x="38860" y="44823"/>
                    <a:pt x="37104" y="43217"/>
                  </a:cubicBezTo>
                  <a:lnTo>
                    <a:pt x="1319" y="7432"/>
                  </a:lnTo>
                  <a:cubicBezTo>
                    <a:pt x="-396" y="5771"/>
                    <a:pt x="-442" y="3043"/>
                    <a:pt x="1218" y="1328"/>
                  </a:cubicBezTo>
                  <a:cubicBezTo>
                    <a:pt x="1250" y="1288"/>
                    <a:pt x="1285" y="1247"/>
                    <a:pt x="1319" y="1220"/>
                  </a:cubicBezTo>
                  <a:cubicBezTo>
                    <a:pt x="3047" y="-535"/>
                    <a:pt x="5868" y="-549"/>
                    <a:pt x="7621" y="1180"/>
                  </a:cubicBezTo>
                  <a:cubicBezTo>
                    <a:pt x="7636" y="1193"/>
                    <a:pt x="7651" y="1206"/>
                    <a:pt x="7666" y="1220"/>
                  </a:cubicBezTo>
                  <a:lnTo>
                    <a:pt x="40209" y="33764"/>
                  </a:lnTo>
                  <a:lnTo>
                    <a:pt x="72753" y="1220"/>
                  </a:lnTo>
                  <a:cubicBezTo>
                    <a:pt x="74413" y="-495"/>
                    <a:pt x="77149" y="-535"/>
                    <a:pt x="78864" y="1112"/>
                  </a:cubicBezTo>
                  <a:cubicBezTo>
                    <a:pt x="78898" y="1153"/>
                    <a:pt x="78931" y="1180"/>
                    <a:pt x="78965" y="1220"/>
                  </a:cubicBezTo>
                  <a:cubicBezTo>
                    <a:pt x="79847" y="2003"/>
                    <a:pt x="80341" y="3138"/>
                    <a:pt x="80315" y="4326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45" name="任意多边形: 形状 44"/>
            <p:cNvSpPr/>
            <p:nvPr/>
          </p:nvSpPr>
          <p:spPr>
            <a:xfrm rot="5400000" flipV="1">
              <a:off x="1683443" y="6625356"/>
              <a:ext cx="80314" cy="44096"/>
            </a:xfrm>
            <a:custGeom>
              <a:avLst/>
              <a:gdLst>
                <a:gd name="connsiteX0" fmla="*/ 80315 w 80314"/>
                <a:gd name="connsiteY0" fmla="*/ 3786 h 44096"/>
                <a:gd name="connsiteX1" fmla="*/ 78965 w 80314"/>
                <a:gd name="connsiteY1" fmla="*/ 6892 h 44096"/>
                <a:gd name="connsiteX2" fmla="*/ 43315 w 80314"/>
                <a:gd name="connsiteY2" fmla="*/ 42676 h 44096"/>
                <a:gd name="connsiteX3" fmla="*/ 37205 w 80314"/>
                <a:gd name="connsiteY3" fmla="*/ 42771 h 44096"/>
                <a:gd name="connsiteX4" fmla="*/ 37104 w 80314"/>
                <a:gd name="connsiteY4" fmla="*/ 42676 h 44096"/>
                <a:gd name="connsiteX5" fmla="*/ 1319 w 80314"/>
                <a:gd name="connsiteY5" fmla="*/ 7432 h 44096"/>
                <a:gd name="connsiteX6" fmla="*/ 1218 w 80314"/>
                <a:gd name="connsiteY6" fmla="*/ 1328 h 44096"/>
                <a:gd name="connsiteX7" fmla="*/ 1319 w 80314"/>
                <a:gd name="connsiteY7" fmla="*/ 1220 h 44096"/>
                <a:gd name="connsiteX8" fmla="*/ 7621 w 80314"/>
                <a:gd name="connsiteY8" fmla="*/ 1180 h 44096"/>
                <a:gd name="connsiteX9" fmla="*/ 7666 w 80314"/>
                <a:gd name="connsiteY9" fmla="*/ 1220 h 44096"/>
                <a:gd name="connsiteX10" fmla="*/ 40209 w 80314"/>
                <a:gd name="connsiteY10" fmla="*/ 33764 h 44096"/>
                <a:gd name="connsiteX11" fmla="*/ 72753 w 80314"/>
                <a:gd name="connsiteY11" fmla="*/ 1220 h 44096"/>
                <a:gd name="connsiteX12" fmla="*/ 78864 w 80314"/>
                <a:gd name="connsiteY12" fmla="*/ 1126 h 44096"/>
                <a:gd name="connsiteX13" fmla="*/ 78965 w 80314"/>
                <a:gd name="connsiteY13" fmla="*/ 1220 h 44096"/>
                <a:gd name="connsiteX14" fmla="*/ 80315 w 80314"/>
                <a:gd name="connsiteY14" fmla="*/ 4326 h 4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14" h="44096">
                  <a:moveTo>
                    <a:pt x="80315" y="3786"/>
                  </a:moveTo>
                  <a:cubicBezTo>
                    <a:pt x="80340" y="4974"/>
                    <a:pt x="79847" y="6109"/>
                    <a:pt x="78965" y="6892"/>
                  </a:cubicBezTo>
                  <a:lnTo>
                    <a:pt x="43315" y="42676"/>
                  </a:lnTo>
                  <a:cubicBezTo>
                    <a:pt x="41656" y="44391"/>
                    <a:pt x="38920" y="44432"/>
                    <a:pt x="37205" y="42771"/>
                  </a:cubicBezTo>
                  <a:cubicBezTo>
                    <a:pt x="37171" y="42744"/>
                    <a:pt x="37137" y="42717"/>
                    <a:pt x="37104" y="42676"/>
                  </a:cubicBezTo>
                  <a:lnTo>
                    <a:pt x="1319" y="7432"/>
                  </a:lnTo>
                  <a:cubicBezTo>
                    <a:pt x="-396" y="5771"/>
                    <a:pt x="-442" y="3043"/>
                    <a:pt x="1218" y="1328"/>
                  </a:cubicBezTo>
                  <a:cubicBezTo>
                    <a:pt x="1250" y="1288"/>
                    <a:pt x="1285" y="1247"/>
                    <a:pt x="1319" y="1220"/>
                  </a:cubicBezTo>
                  <a:cubicBezTo>
                    <a:pt x="3047" y="-535"/>
                    <a:pt x="5868" y="-549"/>
                    <a:pt x="7621" y="1180"/>
                  </a:cubicBezTo>
                  <a:cubicBezTo>
                    <a:pt x="7636" y="1193"/>
                    <a:pt x="7651" y="1207"/>
                    <a:pt x="7666" y="1220"/>
                  </a:cubicBezTo>
                  <a:lnTo>
                    <a:pt x="40209" y="33764"/>
                  </a:lnTo>
                  <a:lnTo>
                    <a:pt x="72753" y="1220"/>
                  </a:lnTo>
                  <a:cubicBezTo>
                    <a:pt x="74413" y="-495"/>
                    <a:pt x="77149" y="-535"/>
                    <a:pt x="78864" y="1126"/>
                  </a:cubicBezTo>
                  <a:cubicBezTo>
                    <a:pt x="78898" y="1153"/>
                    <a:pt x="78931" y="1180"/>
                    <a:pt x="78965" y="1220"/>
                  </a:cubicBezTo>
                  <a:cubicBezTo>
                    <a:pt x="79847" y="2003"/>
                    <a:pt x="80341" y="3138"/>
                    <a:pt x="80315" y="4326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46" name="任意多边形: 形状 45"/>
            <p:cNvSpPr/>
            <p:nvPr/>
          </p:nvSpPr>
          <p:spPr>
            <a:xfrm rot="5400000" flipV="1">
              <a:off x="1721592" y="6625153"/>
              <a:ext cx="80314" cy="44503"/>
            </a:xfrm>
            <a:custGeom>
              <a:avLst/>
              <a:gdLst>
                <a:gd name="connsiteX0" fmla="*/ 80315 w 80314"/>
                <a:gd name="connsiteY0" fmla="*/ 4326 h 44503"/>
                <a:gd name="connsiteX1" fmla="*/ 78965 w 80314"/>
                <a:gd name="connsiteY1" fmla="*/ 7432 h 44503"/>
                <a:gd name="connsiteX2" fmla="*/ 43315 w 80314"/>
                <a:gd name="connsiteY2" fmla="*/ 43082 h 44503"/>
                <a:gd name="connsiteX3" fmla="*/ 37205 w 80314"/>
                <a:gd name="connsiteY3" fmla="*/ 43190 h 44503"/>
                <a:gd name="connsiteX4" fmla="*/ 37104 w 80314"/>
                <a:gd name="connsiteY4" fmla="*/ 43082 h 44503"/>
                <a:gd name="connsiteX5" fmla="*/ 1319 w 80314"/>
                <a:gd name="connsiteY5" fmla="*/ 7432 h 44503"/>
                <a:gd name="connsiteX6" fmla="*/ 1218 w 80314"/>
                <a:gd name="connsiteY6" fmla="*/ 1328 h 44503"/>
                <a:gd name="connsiteX7" fmla="*/ 1319 w 80314"/>
                <a:gd name="connsiteY7" fmla="*/ 1220 h 44503"/>
                <a:gd name="connsiteX8" fmla="*/ 7621 w 80314"/>
                <a:gd name="connsiteY8" fmla="*/ 1180 h 44503"/>
                <a:gd name="connsiteX9" fmla="*/ 7666 w 80314"/>
                <a:gd name="connsiteY9" fmla="*/ 1220 h 44503"/>
                <a:gd name="connsiteX10" fmla="*/ 40209 w 80314"/>
                <a:gd name="connsiteY10" fmla="*/ 33764 h 44503"/>
                <a:gd name="connsiteX11" fmla="*/ 72753 w 80314"/>
                <a:gd name="connsiteY11" fmla="*/ 1220 h 44503"/>
                <a:gd name="connsiteX12" fmla="*/ 78864 w 80314"/>
                <a:gd name="connsiteY12" fmla="*/ 1112 h 44503"/>
                <a:gd name="connsiteX13" fmla="*/ 78965 w 80314"/>
                <a:gd name="connsiteY13" fmla="*/ 1220 h 44503"/>
                <a:gd name="connsiteX14" fmla="*/ 80315 w 80314"/>
                <a:gd name="connsiteY14" fmla="*/ 4326 h 4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14" h="44503">
                  <a:moveTo>
                    <a:pt x="80315" y="4326"/>
                  </a:moveTo>
                  <a:cubicBezTo>
                    <a:pt x="80340" y="5514"/>
                    <a:pt x="79847" y="6649"/>
                    <a:pt x="78965" y="7432"/>
                  </a:cubicBezTo>
                  <a:lnTo>
                    <a:pt x="43315" y="43082"/>
                  </a:lnTo>
                  <a:cubicBezTo>
                    <a:pt x="41656" y="44796"/>
                    <a:pt x="38920" y="44837"/>
                    <a:pt x="37205" y="43190"/>
                  </a:cubicBezTo>
                  <a:cubicBezTo>
                    <a:pt x="37171" y="43149"/>
                    <a:pt x="37137" y="43122"/>
                    <a:pt x="37104" y="43082"/>
                  </a:cubicBezTo>
                  <a:lnTo>
                    <a:pt x="1319" y="7432"/>
                  </a:lnTo>
                  <a:cubicBezTo>
                    <a:pt x="-396" y="5771"/>
                    <a:pt x="-442" y="3043"/>
                    <a:pt x="1218" y="1328"/>
                  </a:cubicBezTo>
                  <a:cubicBezTo>
                    <a:pt x="1250" y="1288"/>
                    <a:pt x="1285" y="1247"/>
                    <a:pt x="1319" y="1220"/>
                  </a:cubicBezTo>
                  <a:cubicBezTo>
                    <a:pt x="3047" y="-535"/>
                    <a:pt x="5868" y="-549"/>
                    <a:pt x="7621" y="1180"/>
                  </a:cubicBezTo>
                  <a:cubicBezTo>
                    <a:pt x="7636" y="1193"/>
                    <a:pt x="7651" y="1207"/>
                    <a:pt x="7666" y="1220"/>
                  </a:cubicBezTo>
                  <a:lnTo>
                    <a:pt x="40209" y="33764"/>
                  </a:lnTo>
                  <a:lnTo>
                    <a:pt x="72753" y="1220"/>
                  </a:lnTo>
                  <a:cubicBezTo>
                    <a:pt x="74413" y="-495"/>
                    <a:pt x="77149" y="-535"/>
                    <a:pt x="78864" y="1112"/>
                  </a:cubicBezTo>
                  <a:cubicBezTo>
                    <a:pt x="78898" y="1153"/>
                    <a:pt x="78931" y="1180"/>
                    <a:pt x="78965" y="1220"/>
                  </a:cubicBezTo>
                  <a:cubicBezTo>
                    <a:pt x="79847" y="2003"/>
                    <a:pt x="80341" y="3138"/>
                    <a:pt x="80315" y="4326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49" name="任意多边形: 形状 48"/>
            <p:cNvSpPr/>
            <p:nvPr/>
          </p:nvSpPr>
          <p:spPr>
            <a:xfrm rot="5400000" flipV="1">
              <a:off x="1760089" y="6625140"/>
              <a:ext cx="80314" cy="44528"/>
            </a:xfrm>
            <a:custGeom>
              <a:avLst/>
              <a:gdLst>
                <a:gd name="connsiteX0" fmla="*/ 80315 w 80314"/>
                <a:gd name="connsiteY0" fmla="*/ 4326 h 44528"/>
                <a:gd name="connsiteX1" fmla="*/ 78965 w 80314"/>
                <a:gd name="connsiteY1" fmla="*/ 7432 h 44528"/>
                <a:gd name="connsiteX2" fmla="*/ 43315 w 80314"/>
                <a:gd name="connsiteY2" fmla="*/ 43216 h 44528"/>
                <a:gd name="connsiteX3" fmla="*/ 37104 w 80314"/>
                <a:gd name="connsiteY3" fmla="*/ 43216 h 44528"/>
                <a:gd name="connsiteX4" fmla="*/ 1319 w 80314"/>
                <a:gd name="connsiteY4" fmla="*/ 7432 h 44528"/>
                <a:gd name="connsiteX5" fmla="*/ 1218 w 80314"/>
                <a:gd name="connsiteY5" fmla="*/ 1328 h 44528"/>
                <a:gd name="connsiteX6" fmla="*/ 1319 w 80314"/>
                <a:gd name="connsiteY6" fmla="*/ 1220 h 44528"/>
                <a:gd name="connsiteX7" fmla="*/ 7621 w 80314"/>
                <a:gd name="connsiteY7" fmla="*/ 1180 h 44528"/>
                <a:gd name="connsiteX8" fmla="*/ 7666 w 80314"/>
                <a:gd name="connsiteY8" fmla="*/ 1220 h 44528"/>
                <a:gd name="connsiteX9" fmla="*/ 40209 w 80314"/>
                <a:gd name="connsiteY9" fmla="*/ 33764 h 44528"/>
                <a:gd name="connsiteX10" fmla="*/ 72753 w 80314"/>
                <a:gd name="connsiteY10" fmla="*/ 1220 h 44528"/>
                <a:gd name="connsiteX11" fmla="*/ 78864 w 80314"/>
                <a:gd name="connsiteY11" fmla="*/ 1126 h 44528"/>
                <a:gd name="connsiteX12" fmla="*/ 78965 w 80314"/>
                <a:gd name="connsiteY12" fmla="*/ 1220 h 44528"/>
                <a:gd name="connsiteX13" fmla="*/ 80315 w 80314"/>
                <a:gd name="connsiteY13" fmla="*/ 4326 h 4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0314" h="44528">
                  <a:moveTo>
                    <a:pt x="80315" y="4326"/>
                  </a:moveTo>
                  <a:cubicBezTo>
                    <a:pt x="80340" y="5514"/>
                    <a:pt x="79847" y="6648"/>
                    <a:pt x="78965" y="7432"/>
                  </a:cubicBezTo>
                  <a:lnTo>
                    <a:pt x="43315" y="43216"/>
                  </a:lnTo>
                  <a:cubicBezTo>
                    <a:pt x="41558" y="44823"/>
                    <a:pt x="38860" y="44823"/>
                    <a:pt x="37104" y="43216"/>
                  </a:cubicBezTo>
                  <a:lnTo>
                    <a:pt x="1319" y="7432"/>
                  </a:lnTo>
                  <a:cubicBezTo>
                    <a:pt x="-396" y="5771"/>
                    <a:pt x="-442" y="3043"/>
                    <a:pt x="1218" y="1328"/>
                  </a:cubicBezTo>
                  <a:cubicBezTo>
                    <a:pt x="1250" y="1287"/>
                    <a:pt x="1285" y="1247"/>
                    <a:pt x="1319" y="1220"/>
                  </a:cubicBezTo>
                  <a:cubicBezTo>
                    <a:pt x="3047" y="-535"/>
                    <a:pt x="5868" y="-549"/>
                    <a:pt x="7621" y="1180"/>
                  </a:cubicBezTo>
                  <a:cubicBezTo>
                    <a:pt x="7636" y="1193"/>
                    <a:pt x="7651" y="1207"/>
                    <a:pt x="7666" y="1220"/>
                  </a:cubicBezTo>
                  <a:lnTo>
                    <a:pt x="40209" y="33764"/>
                  </a:lnTo>
                  <a:lnTo>
                    <a:pt x="72753" y="1220"/>
                  </a:lnTo>
                  <a:cubicBezTo>
                    <a:pt x="74413" y="-495"/>
                    <a:pt x="77149" y="-535"/>
                    <a:pt x="78864" y="1126"/>
                  </a:cubicBezTo>
                  <a:cubicBezTo>
                    <a:pt x="78898" y="1153"/>
                    <a:pt x="78931" y="1180"/>
                    <a:pt x="78965" y="1220"/>
                  </a:cubicBezTo>
                  <a:cubicBezTo>
                    <a:pt x="79847" y="2003"/>
                    <a:pt x="80341" y="3138"/>
                    <a:pt x="80315" y="4326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0" name="任意多边形: 形状 49"/>
            <p:cNvSpPr/>
            <p:nvPr/>
          </p:nvSpPr>
          <p:spPr>
            <a:xfrm rot="5400000" flipV="1">
              <a:off x="1798630" y="6625085"/>
              <a:ext cx="80314" cy="44638"/>
            </a:xfrm>
            <a:custGeom>
              <a:avLst/>
              <a:gdLst>
                <a:gd name="connsiteX0" fmla="*/ 80315 w 80314"/>
                <a:gd name="connsiteY0" fmla="*/ 4326 h 44638"/>
                <a:gd name="connsiteX1" fmla="*/ 78965 w 80314"/>
                <a:gd name="connsiteY1" fmla="*/ 7432 h 44638"/>
                <a:gd name="connsiteX2" fmla="*/ 43315 w 80314"/>
                <a:gd name="connsiteY2" fmla="*/ 43217 h 44638"/>
                <a:gd name="connsiteX3" fmla="*/ 37205 w 80314"/>
                <a:gd name="connsiteY3" fmla="*/ 43325 h 44638"/>
                <a:gd name="connsiteX4" fmla="*/ 37104 w 80314"/>
                <a:gd name="connsiteY4" fmla="*/ 43217 h 44638"/>
                <a:gd name="connsiteX5" fmla="*/ 1319 w 80314"/>
                <a:gd name="connsiteY5" fmla="*/ 7432 h 44638"/>
                <a:gd name="connsiteX6" fmla="*/ 1218 w 80314"/>
                <a:gd name="connsiteY6" fmla="*/ 1328 h 44638"/>
                <a:gd name="connsiteX7" fmla="*/ 1319 w 80314"/>
                <a:gd name="connsiteY7" fmla="*/ 1220 h 44638"/>
                <a:gd name="connsiteX8" fmla="*/ 7621 w 80314"/>
                <a:gd name="connsiteY8" fmla="*/ 1180 h 44638"/>
                <a:gd name="connsiteX9" fmla="*/ 7666 w 80314"/>
                <a:gd name="connsiteY9" fmla="*/ 1220 h 44638"/>
                <a:gd name="connsiteX10" fmla="*/ 40209 w 80314"/>
                <a:gd name="connsiteY10" fmla="*/ 33764 h 44638"/>
                <a:gd name="connsiteX11" fmla="*/ 72753 w 80314"/>
                <a:gd name="connsiteY11" fmla="*/ 1220 h 44638"/>
                <a:gd name="connsiteX12" fmla="*/ 78864 w 80314"/>
                <a:gd name="connsiteY12" fmla="*/ 1112 h 44638"/>
                <a:gd name="connsiteX13" fmla="*/ 78965 w 80314"/>
                <a:gd name="connsiteY13" fmla="*/ 1220 h 44638"/>
                <a:gd name="connsiteX14" fmla="*/ 80315 w 80314"/>
                <a:gd name="connsiteY14" fmla="*/ 4326 h 4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14" h="44638">
                  <a:moveTo>
                    <a:pt x="80315" y="4326"/>
                  </a:moveTo>
                  <a:cubicBezTo>
                    <a:pt x="80340" y="5514"/>
                    <a:pt x="79847" y="6649"/>
                    <a:pt x="78965" y="7432"/>
                  </a:cubicBezTo>
                  <a:lnTo>
                    <a:pt x="43315" y="43217"/>
                  </a:lnTo>
                  <a:cubicBezTo>
                    <a:pt x="41656" y="44931"/>
                    <a:pt x="38920" y="44972"/>
                    <a:pt x="37205" y="43325"/>
                  </a:cubicBezTo>
                  <a:cubicBezTo>
                    <a:pt x="37171" y="43284"/>
                    <a:pt x="37137" y="43257"/>
                    <a:pt x="37104" y="43217"/>
                  </a:cubicBezTo>
                  <a:lnTo>
                    <a:pt x="1319" y="7432"/>
                  </a:lnTo>
                  <a:cubicBezTo>
                    <a:pt x="-396" y="5771"/>
                    <a:pt x="-442" y="3043"/>
                    <a:pt x="1218" y="1328"/>
                  </a:cubicBezTo>
                  <a:cubicBezTo>
                    <a:pt x="1250" y="1288"/>
                    <a:pt x="1285" y="1247"/>
                    <a:pt x="1319" y="1220"/>
                  </a:cubicBezTo>
                  <a:cubicBezTo>
                    <a:pt x="3047" y="-535"/>
                    <a:pt x="5868" y="-549"/>
                    <a:pt x="7621" y="1180"/>
                  </a:cubicBezTo>
                  <a:cubicBezTo>
                    <a:pt x="7636" y="1193"/>
                    <a:pt x="7651" y="1207"/>
                    <a:pt x="7666" y="1220"/>
                  </a:cubicBezTo>
                  <a:lnTo>
                    <a:pt x="40209" y="33764"/>
                  </a:lnTo>
                  <a:lnTo>
                    <a:pt x="72753" y="1220"/>
                  </a:lnTo>
                  <a:cubicBezTo>
                    <a:pt x="74413" y="-495"/>
                    <a:pt x="77149" y="-535"/>
                    <a:pt x="78864" y="1112"/>
                  </a:cubicBezTo>
                  <a:cubicBezTo>
                    <a:pt x="78898" y="1153"/>
                    <a:pt x="78931" y="1180"/>
                    <a:pt x="78965" y="1220"/>
                  </a:cubicBezTo>
                  <a:cubicBezTo>
                    <a:pt x="79847" y="2003"/>
                    <a:pt x="80341" y="3137"/>
                    <a:pt x="80315" y="4326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1" name="任意多边形: 形状 50"/>
            <p:cNvSpPr/>
            <p:nvPr/>
          </p:nvSpPr>
          <p:spPr>
            <a:xfrm rot="5400000" flipV="1">
              <a:off x="2441714" y="5606562"/>
              <a:ext cx="156630" cy="87576"/>
            </a:xfrm>
            <a:custGeom>
              <a:avLst/>
              <a:gdLst>
                <a:gd name="connsiteX0" fmla="*/ 156633 w 156630"/>
                <a:gd name="connsiteY0" fmla="*/ 9068 h 87576"/>
                <a:gd name="connsiteX1" fmla="*/ 154067 w 156630"/>
                <a:gd name="connsiteY1" fmla="*/ 15144 h 87576"/>
                <a:gd name="connsiteX2" fmla="*/ 84523 w 156630"/>
                <a:gd name="connsiteY2" fmla="*/ 84958 h 87576"/>
                <a:gd name="connsiteX3" fmla="*/ 72235 w 156630"/>
                <a:gd name="connsiteY3" fmla="*/ 84958 h 87576"/>
                <a:gd name="connsiteX4" fmla="*/ 2556 w 156630"/>
                <a:gd name="connsiteY4" fmla="*/ 15144 h 87576"/>
                <a:gd name="connsiteX5" fmla="*/ 2433 w 156630"/>
                <a:gd name="connsiteY5" fmla="*/ 3113 h 87576"/>
                <a:gd name="connsiteX6" fmla="*/ 2556 w 156630"/>
                <a:gd name="connsiteY6" fmla="*/ 2991 h 87576"/>
                <a:gd name="connsiteX7" fmla="*/ 14586 w 156630"/>
                <a:gd name="connsiteY7" fmla="*/ 2870 h 87576"/>
                <a:gd name="connsiteX8" fmla="*/ 14709 w 156630"/>
                <a:gd name="connsiteY8" fmla="*/ 2991 h 87576"/>
                <a:gd name="connsiteX9" fmla="*/ 78311 w 156630"/>
                <a:gd name="connsiteY9" fmla="*/ 66593 h 87576"/>
                <a:gd name="connsiteX10" fmla="*/ 141914 w 156630"/>
                <a:gd name="connsiteY10" fmla="*/ 2451 h 87576"/>
                <a:gd name="connsiteX11" fmla="*/ 153944 w 156630"/>
                <a:gd name="connsiteY11" fmla="*/ 2329 h 87576"/>
                <a:gd name="connsiteX12" fmla="*/ 154067 w 156630"/>
                <a:gd name="connsiteY12" fmla="*/ 2451 h 87576"/>
                <a:gd name="connsiteX13" fmla="*/ 156633 w 156630"/>
                <a:gd name="connsiteY13" fmla="*/ 8528 h 87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630" h="87576">
                  <a:moveTo>
                    <a:pt x="156633" y="9068"/>
                  </a:moveTo>
                  <a:cubicBezTo>
                    <a:pt x="156661" y="11363"/>
                    <a:pt x="155731" y="13564"/>
                    <a:pt x="154067" y="15144"/>
                  </a:cubicBezTo>
                  <a:lnTo>
                    <a:pt x="84523" y="84958"/>
                  </a:lnTo>
                  <a:cubicBezTo>
                    <a:pt x="81110" y="88307"/>
                    <a:pt x="75648" y="88307"/>
                    <a:pt x="72235" y="84958"/>
                  </a:cubicBezTo>
                  <a:lnTo>
                    <a:pt x="2556" y="15144"/>
                  </a:lnTo>
                  <a:cubicBezTo>
                    <a:pt x="-800" y="11863"/>
                    <a:pt x="-855" y="6475"/>
                    <a:pt x="2433" y="3113"/>
                  </a:cubicBezTo>
                  <a:cubicBezTo>
                    <a:pt x="2473" y="3072"/>
                    <a:pt x="2514" y="3032"/>
                    <a:pt x="2556" y="2991"/>
                  </a:cubicBezTo>
                  <a:cubicBezTo>
                    <a:pt x="5844" y="-371"/>
                    <a:pt x="11230" y="-425"/>
                    <a:pt x="14586" y="2870"/>
                  </a:cubicBezTo>
                  <a:cubicBezTo>
                    <a:pt x="14628" y="2910"/>
                    <a:pt x="14669" y="2950"/>
                    <a:pt x="14709" y="2991"/>
                  </a:cubicBezTo>
                  <a:lnTo>
                    <a:pt x="78311" y="66593"/>
                  </a:lnTo>
                  <a:lnTo>
                    <a:pt x="141914" y="2451"/>
                  </a:lnTo>
                  <a:cubicBezTo>
                    <a:pt x="145202" y="-911"/>
                    <a:pt x="150588" y="-965"/>
                    <a:pt x="153944" y="2329"/>
                  </a:cubicBezTo>
                  <a:cubicBezTo>
                    <a:pt x="153985" y="2370"/>
                    <a:pt x="154026" y="2411"/>
                    <a:pt x="154067" y="2451"/>
                  </a:cubicBezTo>
                  <a:cubicBezTo>
                    <a:pt x="155731" y="4031"/>
                    <a:pt x="156661" y="6232"/>
                    <a:pt x="156633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2" name="任意多边形: 形状 51"/>
            <p:cNvSpPr/>
            <p:nvPr/>
          </p:nvSpPr>
          <p:spPr>
            <a:xfrm rot="5400000" flipV="1">
              <a:off x="2516998" y="5606900"/>
              <a:ext cx="156765" cy="87036"/>
            </a:xfrm>
            <a:custGeom>
              <a:avLst/>
              <a:gdLst>
                <a:gd name="connsiteX0" fmla="*/ 156633 w 156765"/>
                <a:gd name="connsiteY0" fmla="*/ 8528 h 87036"/>
                <a:gd name="connsiteX1" fmla="*/ 154067 w 156765"/>
                <a:gd name="connsiteY1" fmla="*/ 14604 h 87036"/>
                <a:gd name="connsiteX2" fmla="*/ 84523 w 156765"/>
                <a:gd name="connsiteY2" fmla="*/ 84418 h 87036"/>
                <a:gd name="connsiteX3" fmla="*/ 72235 w 156765"/>
                <a:gd name="connsiteY3" fmla="*/ 84418 h 87036"/>
                <a:gd name="connsiteX4" fmla="*/ 2556 w 156765"/>
                <a:gd name="connsiteY4" fmla="*/ 14604 h 87036"/>
                <a:gd name="connsiteX5" fmla="*/ 2433 w 156765"/>
                <a:gd name="connsiteY5" fmla="*/ 2573 h 87036"/>
                <a:gd name="connsiteX6" fmla="*/ 2556 w 156765"/>
                <a:gd name="connsiteY6" fmla="*/ 2451 h 87036"/>
                <a:gd name="connsiteX7" fmla="*/ 14586 w 156765"/>
                <a:gd name="connsiteY7" fmla="*/ 2330 h 87036"/>
                <a:gd name="connsiteX8" fmla="*/ 14709 w 156765"/>
                <a:gd name="connsiteY8" fmla="*/ 2451 h 87036"/>
                <a:gd name="connsiteX9" fmla="*/ 78311 w 156765"/>
                <a:gd name="connsiteY9" fmla="*/ 66053 h 87036"/>
                <a:gd name="connsiteX10" fmla="*/ 142049 w 156765"/>
                <a:gd name="connsiteY10" fmla="*/ 2451 h 87036"/>
                <a:gd name="connsiteX11" fmla="*/ 154079 w 156765"/>
                <a:gd name="connsiteY11" fmla="*/ 2330 h 87036"/>
                <a:gd name="connsiteX12" fmla="*/ 154202 w 156765"/>
                <a:gd name="connsiteY12" fmla="*/ 2451 h 87036"/>
                <a:gd name="connsiteX13" fmla="*/ 156768 w 156765"/>
                <a:gd name="connsiteY13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765" h="87036">
                  <a:moveTo>
                    <a:pt x="156633" y="8528"/>
                  </a:moveTo>
                  <a:cubicBezTo>
                    <a:pt x="156661" y="10823"/>
                    <a:pt x="155731" y="13024"/>
                    <a:pt x="154067" y="14604"/>
                  </a:cubicBezTo>
                  <a:lnTo>
                    <a:pt x="84523" y="84418"/>
                  </a:lnTo>
                  <a:cubicBezTo>
                    <a:pt x="81110" y="87767"/>
                    <a:pt x="75648" y="87767"/>
                    <a:pt x="72235" y="84418"/>
                  </a:cubicBezTo>
                  <a:lnTo>
                    <a:pt x="2556" y="14604"/>
                  </a:lnTo>
                  <a:cubicBezTo>
                    <a:pt x="-800" y="11323"/>
                    <a:pt x="-855" y="5935"/>
                    <a:pt x="2433" y="2573"/>
                  </a:cubicBezTo>
                  <a:cubicBezTo>
                    <a:pt x="2473" y="2532"/>
                    <a:pt x="2514" y="2492"/>
                    <a:pt x="2556" y="2451"/>
                  </a:cubicBezTo>
                  <a:cubicBezTo>
                    <a:pt x="5844" y="-911"/>
                    <a:pt x="11230" y="-966"/>
                    <a:pt x="14586" y="2330"/>
                  </a:cubicBezTo>
                  <a:cubicBezTo>
                    <a:pt x="14628" y="2370"/>
                    <a:pt x="14669" y="2410"/>
                    <a:pt x="14709" y="2451"/>
                  </a:cubicBezTo>
                  <a:lnTo>
                    <a:pt x="78311" y="66053"/>
                  </a:lnTo>
                  <a:lnTo>
                    <a:pt x="142049" y="2451"/>
                  </a:lnTo>
                  <a:cubicBezTo>
                    <a:pt x="145337" y="-911"/>
                    <a:pt x="150723" y="-966"/>
                    <a:pt x="154079" y="2330"/>
                  </a:cubicBezTo>
                  <a:cubicBezTo>
                    <a:pt x="154120" y="2370"/>
                    <a:pt x="154161" y="2410"/>
                    <a:pt x="154202" y="2451"/>
                  </a:cubicBezTo>
                  <a:cubicBezTo>
                    <a:pt x="155866" y="4031"/>
                    <a:pt x="156796" y="6232"/>
                    <a:pt x="156768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3" name="任意多边形: 形状 52"/>
            <p:cNvSpPr/>
            <p:nvPr/>
          </p:nvSpPr>
          <p:spPr>
            <a:xfrm rot="5400000" flipV="1">
              <a:off x="2592213" y="5606900"/>
              <a:ext cx="156765" cy="87036"/>
            </a:xfrm>
            <a:custGeom>
              <a:avLst/>
              <a:gdLst>
                <a:gd name="connsiteX0" fmla="*/ 156633 w 156765"/>
                <a:gd name="connsiteY0" fmla="*/ 8528 h 87036"/>
                <a:gd name="connsiteX1" fmla="*/ 154067 w 156765"/>
                <a:gd name="connsiteY1" fmla="*/ 14605 h 87036"/>
                <a:gd name="connsiteX2" fmla="*/ 84523 w 156765"/>
                <a:gd name="connsiteY2" fmla="*/ 84418 h 87036"/>
                <a:gd name="connsiteX3" fmla="*/ 72235 w 156765"/>
                <a:gd name="connsiteY3" fmla="*/ 84418 h 87036"/>
                <a:gd name="connsiteX4" fmla="*/ 2556 w 156765"/>
                <a:gd name="connsiteY4" fmla="*/ 14605 h 87036"/>
                <a:gd name="connsiteX5" fmla="*/ 2433 w 156765"/>
                <a:gd name="connsiteY5" fmla="*/ 2572 h 87036"/>
                <a:gd name="connsiteX6" fmla="*/ 2556 w 156765"/>
                <a:gd name="connsiteY6" fmla="*/ 2451 h 87036"/>
                <a:gd name="connsiteX7" fmla="*/ 14586 w 156765"/>
                <a:gd name="connsiteY7" fmla="*/ 2330 h 87036"/>
                <a:gd name="connsiteX8" fmla="*/ 14709 w 156765"/>
                <a:gd name="connsiteY8" fmla="*/ 2451 h 87036"/>
                <a:gd name="connsiteX9" fmla="*/ 78311 w 156765"/>
                <a:gd name="connsiteY9" fmla="*/ 66053 h 87036"/>
                <a:gd name="connsiteX10" fmla="*/ 142049 w 156765"/>
                <a:gd name="connsiteY10" fmla="*/ 2451 h 87036"/>
                <a:gd name="connsiteX11" fmla="*/ 154079 w 156765"/>
                <a:gd name="connsiteY11" fmla="*/ 2330 h 87036"/>
                <a:gd name="connsiteX12" fmla="*/ 154202 w 156765"/>
                <a:gd name="connsiteY12" fmla="*/ 2451 h 87036"/>
                <a:gd name="connsiteX13" fmla="*/ 156768 w 156765"/>
                <a:gd name="connsiteY13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765" h="87036">
                  <a:moveTo>
                    <a:pt x="156633" y="8528"/>
                  </a:moveTo>
                  <a:cubicBezTo>
                    <a:pt x="156661" y="10823"/>
                    <a:pt x="155731" y="13025"/>
                    <a:pt x="154067" y="14605"/>
                  </a:cubicBezTo>
                  <a:lnTo>
                    <a:pt x="84523" y="84418"/>
                  </a:lnTo>
                  <a:cubicBezTo>
                    <a:pt x="81110" y="87767"/>
                    <a:pt x="75648" y="87767"/>
                    <a:pt x="72235" y="84418"/>
                  </a:cubicBezTo>
                  <a:lnTo>
                    <a:pt x="2556" y="14605"/>
                  </a:lnTo>
                  <a:cubicBezTo>
                    <a:pt x="-800" y="11323"/>
                    <a:pt x="-855" y="5935"/>
                    <a:pt x="2433" y="2572"/>
                  </a:cubicBezTo>
                  <a:cubicBezTo>
                    <a:pt x="2473" y="2532"/>
                    <a:pt x="2514" y="2492"/>
                    <a:pt x="2556" y="2451"/>
                  </a:cubicBezTo>
                  <a:cubicBezTo>
                    <a:pt x="5844" y="-911"/>
                    <a:pt x="11230" y="-965"/>
                    <a:pt x="14586" y="2330"/>
                  </a:cubicBezTo>
                  <a:cubicBezTo>
                    <a:pt x="14628" y="2370"/>
                    <a:pt x="14669" y="2410"/>
                    <a:pt x="14709" y="2451"/>
                  </a:cubicBezTo>
                  <a:lnTo>
                    <a:pt x="78311" y="66053"/>
                  </a:lnTo>
                  <a:lnTo>
                    <a:pt x="142049" y="2451"/>
                  </a:lnTo>
                  <a:cubicBezTo>
                    <a:pt x="145337" y="-911"/>
                    <a:pt x="150723" y="-965"/>
                    <a:pt x="154079" y="2330"/>
                  </a:cubicBezTo>
                  <a:cubicBezTo>
                    <a:pt x="154120" y="2370"/>
                    <a:pt x="154161" y="2410"/>
                    <a:pt x="154202" y="2451"/>
                  </a:cubicBezTo>
                  <a:cubicBezTo>
                    <a:pt x="155866" y="4031"/>
                    <a:pt x="156796" y="6232"/>
                    <a:pt x="156768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4" name="任意多边形: 形状 53"/>
            <p:cNvSpPr/>
            <p:nvPr/>
          </p:nvSpPr>
          <p:spPr>
            <a:xfrm rot="5400000" flipV="1">
              <a:off x="2667293" y="5606900"/>
              <a:ext cx="156765" cy="87036"/>
            </a:xfrm>
            <a:custGeom>
              <a:avLst/>
              <a:gdLst>
                <a:gd name="connsiteX0" fmla="*/ 156633 w 156765"/>
                <a:gd name="connsiteY0" fmla="*/ 8528 h 87036"/>
                <a:gd name="connsiteX1" fmla="*/ 154067 w 156765"/>
                <a:gd name="connsiteY1" fmla="*/ 14605 h 87036"/>
                <a:gd name="connsiteX2" fmla="*/ 84523 w 156765"/>
                <a:gd name="connsiteY2" fmla="*/ 84418 h 87036"/>
                <a:gd name="connsiteX3" fmla="*/ 72235 w 156765"/>
                <a:gd name="connsiteY3" fmla="*/ 84418 h 87036"/>
                <a:gd name="connsiteX4" fmla="*/ 2556 w 156765"/>
                <a:gd name="connsiteY4" fmla="*/ 14605 h 87036"/>
                <a:gd name="connsiteX5" fmla="*/ 2433 w 156765"/>
                <a:gd name="connsiteY5" fmla="*/ 2573 h 87036"/>
                <a:gd name="connsiteX6" fmla="*/ 2556 w 156765"/>
                <a:gd name="connsiteY6" fmla="*/ 2451 h 87036"/>
                <a:gd name="connsiteX7" fmla="*/ 14586 w 156765"/>
                <a:gd name="connsiteY7" fmla="*/ 2330 h 87036"/>
                <a:gd name="connsiteX8" fmla="*/ 14709 w 156765"/>
                <a:gd name="connsiteY8" fmla="*/ 2451 h 87036"/>
                <a:gd name="connsiteX9" fmla="*/ 78311 w 156765"/>
                <a:gd name="connsiteY9" fmla="*/ 66053 h 87036"/>
                <a:gd name="connsiteX10" fmla="*/ 142049 w 156765"/>
                <a:gd name="connsiteY10" fmla="*/ 2451 h 87036"/>
                <a:gd name="connsiteX11" fmla="*/ 154079 w 156765"/>
                <a:gd name="connsiteY11" fmla="*/ 2330 h 87036"/>
                <a:gd name="connsiteX12" fmla="*/ 154202 w 156765"/>
                <a:gd name="connsiteY12" fmla="*/ 2451 h 87036"/>
                <a:gd name="connsiteX13" fmla="*/ 156768 w 156765"/>
                <a:gd name="connsiteY13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765" h="87036">
                  <a:moveTo>
                    <a:pt x="156633" y="8528"/>
                  </a:moveTo>
                  <a:cubicBezTo>
                    <a:pt x="156661" y="10823"/>
                    <a:pt x="155731" y="13025"/>
                    <a:pt x="154067" y="14605"/>
                  </a:cubicBezTo>
                  <a:lnTo>
                    <a:pt x="84523" y="84418"/>
                  </a:lnTo>
                  <a:cubicBezTo>
                    <a:pt x="81110" y="87767"/>
                    <a:pt x="75648" y="87767"/>
                    <a:pt x="72235" y="84418"/>
                  </a:cubicBezTo>
                  <a:lnTo>
                    <a:pt x="2556" y="14605"/>
                  </a:lnTo>
                  <a:cubicBezTo>
                    <a:pt x="-800" y="11323"/>
                    <a:pt x="-855" y="5935"/>
                    <a:pt x="2433" y="2573"/>
                  </a:cubicBezTo>
                  <a:cubicBezTo>
                    <a:pt x="2473" y="2532"/>
                    <a:pt x="2514" y="2492"/>
                    <a:pt x="2556" y="2451"/>
                  </a:cubicBezTo>
                  <a:cubicBezTo>
                    <a:pt x="5844" y="-911"/>
                    <a:pt x="11230" y="-965"/>
                    <a:pt x="14586" y="2330"/>
                  </a:cubicBezTo>
                  <a:cubicBezTo>
                    <a:pt x="14628" y="2370"/>
                    <a:pt x="14669" y="2410"/>
                    <a:pt x="14709" y="2451"/>
                  </a:cubicBezTo>
                  <a:lnTo>
                    <a:pt x="78311" y="66053"/>
                  </a:lnTo>
                  <a:lnTo>
                    <a:pt x="142049" y="2451"/>
                  </a:lnTo>
                  <a:cubicBezTo>
                    <a:pt x="145337" y="-911"/>
                    <a:pt x="150723" y="-965"/>
                    <a:pt x="154079" y="2330"/>
                  </a:cubicBezTo>
                  <a:cubicBezTo>
                    <a:pt x="154120" y="2370"/>
                    <a:pt x="154161" y="2410"/>
                    <a:pt x="154202" y="2451"/>
                  </a:cubicBezTo>
                  <a:cubicBezTo>
                    <a:pt x="155866" y="4031"/>
                    <a:pt x="156796" y="6232"/>
                    <a:pt x="156768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5" name="任意多边形: 形状 54"/>
            <p:cNvSpPr/>
            <p:nvPr/>
          </p:nvSpPr>
          <p:spPr>
            <a:xfrm rot="5400000" flipV="1">
              <a:off x="2742441" y="5606832"/>
              <a:ext cx="156630" cy="87036"/>
            </a:xfrm>
            <a:custGeom>
              <a:avLst/>
              <a:gdLst>
                <a:gd name="connsiteX0" fmla="*/ 156633 w 156630"/>
                <a:gd name="connsiteY0" fmla="*/ 8528 h 87036"/>
                <a:gd name="connsiteX1" fmla="*/ 154067 w 156630"/>
                <a:gd name="connsiteY1" fmla="*/ 14605 h 87036"/>
                <a:gd name="connsiteX2" fmla="*/ 84523 w 156630"/>
                <a:gd name="connsiteY2" fmla="*/ 84418 h 87036"/>
                <a:gd name="connsiteX3" fmla="*/ 72235 w 156630"/>
                <a:gd name="connsiteY3" fmla="*/ 84418 h 87036"/>
                <a:gd name="connsiteX4" fmla="*/ 2556 w 156630"/>
                <a:gd name="connsiteY4" fmla="*/ 14605 h 87036"/>
                <a:gd name="connsiteX5" fmla="*/ 2433 w 156630"/>
                <a:gd name="connsiteY5" fmla="*/ 2573 h 87036"/>
                <a:gd name="connsiteX6" fmla="*/ 2556 w 156630"/>
                <a:gd name="connsiteY6" fmla="*/ 2451 h 87036"/>
                <a:gd name="connsiteX7" fmla="*/ 14586 w 156630"/>
                <a:gd name="connsiteY7" fmla="*/ 2330 h 87036"/>
                <a:gd name="connsiteX8" fmla="*/ 14709 w 156630"/>
                <a:gd name="connsiteY8" fmla="*/ 2451 h 87036"/>
                <a:gd name="connsiteX9" fmla="*/ 78176 w 156630"/>
                <a:gd name="connsiteY9" fmla="*/ 66053 h 87036"/>
                <a:gd name="connsiteX10" fmla="*/ 141914 w 156630"/>
                <a:gd name="connsiteY10" fmla="*/ 2451 h 87036"/>
                <a:gd name="connsiteX11" fmla="*/ 153944 w 156630"/>
                <a:gd name="connsiteY11" fmla="*/ 2330 h 87036"/>
                <a:gd name="connsiteX12" fmla="*/ 154067 w 156630"/>
                <a:gd name="connsiteY12" fmla="*/ 2451 h 87036"/>
                <a:gd name="connsiteX13" fmla="*/ 156633 w 156630"/>
                <a:gd name="connsiteY13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630" h="87036">
                  <a:moveTo>
                    <a:pt x="156633" y="8528"/>
                  </a:moveTo>
                  <a:cubicBezTo>
                    <a:pt x="156661" y="10823"/>
                    <a:pt x="155731" y="13025"/>
                    <a:pt x="154067" y="14605"/>
                  </a:cubicBezTo>
                  <a:lnTo>
                    <a:pt x="84523" y="84418"/>
                  </a:lnTo>
                  <a:cubicBezTo>
                    <a:pt x="81110" y="87767"/>
                    <a:pt x="75648" y="87767"/>
                    <a:pt x="72235" y="84418"/>
                  </a:cubicBezTo>
                  <a:lnTo>
                    <a:pt x="2556" y="14605"/>
                  </a:lnTo>
                  <a:cubicBezTo>
                    <a:pt x="-800" y="11323"/>
                    <a:pt x="-855" y="5935"/>
                    <a:pt x="2433" y="2573"/>
                  </a:cubicBezTo>
                  <a:cubicBezTo>
                    <a:pt x="2473" y="2532"/>
                    <a:pt x="2514" y="2492"/>
                    <a:pt x="2556" y="2451"/>
                  </a:cubicBezTo>
                  <a:cubicBezTo>
                    <a:pt x="5844" y="-911"/>
                    <a:pt x="11230" y="-965"/>
                    <a:pt x="14586" y="2330"/>
                  </a:cubicBezTo>
                  <a:cubicBezTo>
                    <a:pt x="14628" y="2370"/>
                    <a:pt x="14669" y="2410"/>
                    <a:pt x="14709" y="2451"/>
                  </a:cubicBezTo>
                  <a:lnTo>
                    <a:pt x="78176" y="66053"/>
                  </a:lnTo>
                  <a:lnTo>
                    <a:pt x="141914" y="2451"/>
                  </a:lnTo>
                  <a:cubicBezTo>
                    <a:pt x="145202" y="-911"/>
                    <a:pt x="150588" y="-965"/>
                    <a:pt x="153944" y="2330"/>
                  </a:cubicBezTo>
                  <a:cubicBezTo>
                    <a:pt x="153985" y="2370"/>
                    <a:pt x="154026" y="2410"/>
                    <a:pt x="154067" y="2451"/>
                  </a:cubicBezTo>
                  <a:cubicBezTo>
                    <a:pt x="155731" y="4031"/>
                    <a:pt x="156661" y="6232"/>
                    <a:pt x="156633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6" name="任意多边形: 形状 55"/>
            <p:cNvSpPr/>
            <p:nvPr/>
          </p:nvSpPr>
          <p:spPr>
            <a:xfrm rot="5400000" flipV="1">
              <a:off x="5545344" y="6735363"/>
              <a:ext cx="100334" cy="55769"/>
            </a:xfrm>
            <a:custGeom>
              <a:avLst/>
              <a:gdLst>
                <a:gd name="connsiteX0" fmla="*/ 100337 w 100334"/>
                <a:gd name="connsiteY0" fmla="*/ 5430 h 55769"/>
                <a:gd name="connsiteX1" fmla="*/ 98716 w 100334"/>
                <a:gd name="connsiteY1" fmla="*/ 9346 h 55769"/>
                <a:gd name="connsiteX2" fmla="*/ 54019 w 100334"/>
                <a:gd name="connsiteY2" fmla="*/ 54043 h 55769"/>
                <a:gd name="connsiteX3" fmla="*/ 46190 w 100334"/>
                <a:gd name="connsiteY3" fmla="*/ 54043 h 55769"/>
                <a:gd name="connsiteX4" fmla="*/ 46187 w 100334"/>
                <a:gd name="connsiteY4" fmla="*/ 54043 h 55769"/>
                <a:gd name="connsiteX5" fmla="*/ 1625 w 100334"/>
                <a:gd name="connsiteY5" fmla="*/ 9346 h 55769"/>
                <a:gd name="connsiteX6" fmla="*/ 1625 w 100334"/>
                <a:gd name="connsiteY6" fmla="*/ 1514 h 55769"/>
                <a:gd name="connsiteX7" fmla="*/ 9457 w 100334"/>
                <a:gd name="connsiteY7" fmla="*/ 1514 h 55769"/>
                <a:gd name="connsiteX8" fmla="*/ 49968 w 100334"/>
                <a:gd name="connsiteY8" fmla="*/ 42025 h 55769"/>
                <a:gd name="connsiteX9" fmla="*/ 90479 w 100334"/>
                <a:gd name="connsiteY9" fmla="*/ 1514 h 55769"/>
                <a:gd name="connsiteX10" fmla="*/ 98308 w 100334"/>
                <a:gd name="connsiteY10" fmla="*/ 1514 h 55769"/>
                <a:gd name="connsiteX11" fmla="*/ 98311 w 100334"/>
                <a:gd name="connsiteY11" fmla="*/ 1514 h 55769"/>
                <a:gd name="connsiteX12" fmla="*/ 99931 w 100334"/>
                <a:gd name="connsiteY12" fmla="*/ 5430 h 5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69">
                  <a:moveTo>
                    <a:pt x="100337" y="5430"/>
                  </a:moveTo>
                  <a:cubicBezTo>
                    <a:pt x="100323" y="6901"/>
                    <a:pt x="99742" y="8293"/>
                    <a:pt x="98716" y="9346"/>
                  </a:cubicBezTo>
                  <a:lnTo>
                    <a:pt x="54019" y="54043"/>
                  </a:lnTo>
                  <a:cubicBezTo>
                    <a:pt x="51857" y="56203"/>
                    <a:pt x="48351" y="56203"/>
                    <a:pt x="46190" y="54043"/>
                  </a:cubicBezTo>
                  <a:cubicBezTo>
                    <a:pt x="46188" y="54043"/>
                    <a:pt x="46188" y="54043"/>
                    <a:pt x="46187" y="54043"/>
                  </a:cubicBezTo>
                  <a:lnTo>
                    <a:pt x="1625" y="9346"/>
                  </a:lnTo>
                  <a:cubicBezTo>
                    <a:pt x="-539" y="7186"/>
                    <a:pt x="-539" y="3675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30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7" name="任意多边形: 形状 56"/>
            <p:cNvSpPr/>
            <p:nvPr/>
          </p:nvSpPr>
          <p:spPr>
            <a:xfrm rot="5400000" flipV="1">
              <a:off x="5593545" y="6735369"/>
              <a:ext cx="100334" cy="55756"/>
            </a:xfrm>
            <a:custGeom>
              <a:avLst/>
              <a:gdLst>
                <a:gd name="connsiteX0" fmla="*/ 100337 w 100334"/>
                <a:gd name="connsiteY0" fmla="*/ 5429 h 55756"/>
                <a:gd name="connsiteX1" fmla="*/ 98716 w 100334"/>
                <a:gd name="connsiteY1" fmla="*/ 9346 h 55756"/>
                <a:gd name="connsiteX2" fmla="*/ 54019 w 100334"/>
                <a:gd name="connsiteY2" fmla="*/ 53908 h 55756"/>
                <a:gd name="connsiteX3" fmla="*/ 46581 w 100334"/>
                <a:gd name="connsiteY3" fmla="*/ 54299 h 55756"/>
                <a:gd name="connsiteX4" fmla="*/ 46187 w 100334"/>
                <a:gd name="connsiteY4" fmla="*/ 53908 h 55756"/>
                <a:gd name="connsiteX5" fmla="*/ 1625 w 100334"/>
                <a:gd name="connsiteY5" fmla="*/ 9346 h 55756"/>
                <a:gd name="connsiteX6" fmla="*/ 1625 w 100334"/>
                <a:gd name="connsiteY6" fmla="*/ 1514 h 55756"/>
                <a:gd name="connsiteX7" fmla="*/ 9457 w 100334"/>
                <a:gd name="connsiteY7" fmla="*/ 1514 h 55756"/>
                <a:gd name="connsiteX8" fmla="*/ 49968 w 100334"/>
                <a:gd name="connsiteY8" fmla="*/ 42025 h 55756"/>
                <a:gd name="connsiteX9" fmla="*/ 90479 w 100334"/>
                <a:gd name="connsiteY9" fmla="*/ 1514 h 55756"/>
                <a:gd name="connsiteX10" fmla="*/ 98308 w 100334"/>
                <a:gd name="connsiteY10" fmla="*/ 1514 h 55756"/>
                <a:gd name="connsiteX11" fmla="*/ 98311 w 100334"/>
                <a:gd name="connsiteY11" fmla="*/ 1514 h 55756"/>
                <a:gd name="connsiteX12" fmla="*/ 99931 w 100334"/>
                <a:gd name="connsiteY12" fmla="*/ 5429 h 5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56">
                  <a:moveTo>
                    <a:pt x="100337" y="5429"/>
                  </a:moveTo>
                  <a:cubicBezTo>
                    <a:pt x="100323" y="6888"/>
                    <a:pt x="99742" y="8293"/>
                    <a:pt x="98716" y="9346"/>
                  </a:cubicBezTo>
                  <a:lnTo>
                    <a:pt x="54019" y="53908"/>
                  </a:lnTo>
                  <a:cubicBezTo>
                    <a:pt x="52074" y="56068"/>
                    <a:pt x="48744" y="56244"/>
                    <a:pt x="46581" y="54299"/>
                  </a:cubicBezTo>
                  <a:cubicBezTo>
                    <a:pt x="46443" y="54178"/>
                    <a:pt x="46311" y="54043"/>
                    <a:pt x="46187" y="53908"/>
                  </a:cubicBezTo>
                  <a:lnTo>
                    <a:pt x="1625" y="9346"/>
                  </a:lnTo>
                  <a:cubicBezTo>
                    <a:pt x="-539" y="7185"/>
                    <a:pt x="-539" y="3675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62" y="2540"/>
                    <a:pt x="99948" y="3958"/>
                    <a:pt x="99931" y="5429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8" name="任意多边形: 形状 57"/>
            <p:cNvSpPr/>
            <p:nvPr/>
          </p:nvSpPr>
          <p:spPr>
            <a:xfrm rot="5400000" flipV="1">
              <a:off x="5641619" y="6735369"/>
              <a:ext cx="100334" cy="55757"/>
            </a:xfrm>
            <a:custGeom>
              <a:avLst/>
              <a:gdLst>
                <a:gd name="connsiteX0" fmla="*/ 100337 w 100334"/>
                <a:gd name="connsiteY0" fmla="*/ 5430 h 55757"/>
                <a:gd name="connsiteX1" fmla="*/ 98716 w 100334"/>
                <a:gd name="connsiteY1" fmla="*/ 9346 h 55757"/>
                <a:gd name="connsiteX2" fmla="*/ 54019 w 100334"/>
                <a:gd name="connsiteY2" fmla="*/ 53908 h 55757"/>
                <a:gd name="connsiteX3" fmla="*/ 46581 w 100334"/>
                <a:gd name="connsiteY3" fmla="*/ 54299 h 55757"/>
                <a:gd name="connsiteX4" fmla="*/ 46187 w 100334"/>
                <a:gd name="connsiteY4" fmla="*/ 53908 h 55757"/>
                <a:gd name="connsiteX5" fmla="*/ 1625 w 100334"/>
                <a:gd name="connsiteY5" fmla="*/ 9346 h 55757"/>
                <a:gd name="connsiteX6" fmla="*/ 1625 w 100334"/>
                <a:gd name="connsiteY6" fmla="*/ 1514 h 55757"/>
                <a:gd name="connsiteX7" fmla="*/ 9457 w 100334"/>
                <a:gd name="connsiteY7" fmla="*/ 1514 h 55757"/>
                <a:gd name="connsiteX8" fmla="*/ 49968 w 100334"/>
                <a:gd name="connsiteY8" fmla="*/ 42025 h 55757"/>
                <a:gd name="connsiteX9" fmla="*/ 90479 w 100334"/>
                <a:gd name="connsiteY9" fmla="*/ 1514 h 55757"/>
                <a:gd name="connsiteX10" fmla="*/ 98308 w 100334"/>
                <a:gd name="connsiteY10" fmla="*/ 1514 h 55757"/>
                <a:gd name="connsiteX11" fmla="*/ 98311 w 100334"/>
                <a:gd name="connsiteY11" fmla="*/ 1514 h 55757"/>
                <a:gd name="connsiteX12" fmla="*/ 99931 w 100334"/>
                <a:gd name="connsiteY12" fmla="*/ 5430 h 55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57">
                  <a:moveTo>
                    <a:pt x="100337" y="5430"/>
                  </a:moveTo>
                  <a:cubicBezTo>
                    <a:pt x="100323" y="6901"/>
                    <a:pt x="99742" y="8293"/>
                    <a:pt x="98716" y="9346"/>
                  </a:cubicBezTo>
                  <a:lnTo>
                    <a:pt x="54019" y="53908"/>
                  </a:lnTo>
                  <a:cubicBezTo>
                    <a:pt x="52074" y="56069"/>
                    <a:pt x="48744" y="56244"/>
                    <a:pt x="46581" y="54299"/>
                  </a:cubicBezTo>
                  <a:cubicBezTo>
                    <a:pt x="46443" y="54178"/>
                    <a:pt x="46311" y="54043"/>
                    <a:pt x="46187" y="53908"/>
                  </a:cubicBezTo>
                  <a:lnTo>
                    <a:pt x="1625" y="9346"/>
                  </a:lnTo>
                  <a:cubicBezTo>
                    <a:pt x="-539" y="7185"/>
                    <a:pt x="-539" y="3675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30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9" name="任意多边形: 形状 58"/>
            <p:cNvSpPr/>
            <p:nvPr/>
          </p:nvSpPr>
          <p:spPr>
            <a:xfrm rot="5400000" flipV="1">
              <a:off x="5689698" y="6735363"/>
              <a:ext cx="100334" cy="55769"/>
            </a:xfrm>
            <a:custGeom>
              <a:avLst/>
              <a:gdLst>
                <a:gd name="connsiteX0" fmla="*/ 100337 w 100334"/>
                <a:gd name="connsiteY0" fmla="*/ 5430 h 55769"/>
                <a:gd name="connsiteX1" fmla="*/ 98716 w 100334"/>
                <a:gd name="connsiteY1" fmla="*/ 9346 h 55769"/>
                <a:gd name="connsiteX2" fmla="*/ 54019 w 100334"/>
                <a:gd name="connsiteY2" fmla="*/ 54043 h 55769"/>
                <a:gd name="connsiteX3" fmla="*/ 46190 w 100334"/>
                <a:gd name="connsiteY3" fmla="*/ 54043 h 55769"/>
                <a:gd name="connsiteX4" fmla="*/ 46187 w 100334"/>
                <a:gd name="connsiteY4" fmla="*/ 54043 h 55769"/>
                <a:gd name="connsiteX5" fmla="*/ 1625 w 100334"/>
                <a:gd name="connsiteY5" fmla="*/ 9346 h 55769"/>
                <a:gd name="connsiteX6" fmla="*/ 1625 w 100334"/>
                <a:gd name="connsiteY6" fmla="*/ 1514 h 55769"/>
                <a:gd name="connsiteX7" fmla="*/ 9457 w 100334"/>
                <a:gd name="connsiteY7" fmla="*/ 1514 h 55769"/>
                <a:gd name="connsiteX8" fmla="*/ 49968 w 100334"/>
                <a:gd name="connsiteY8" fmla="*/ 42025 h 55769"/>
                <a:gd name="connsiteX9" fmla="*/ 90479 w 100334"/>
                <a:gd name="connsiteY9" fmla="*/ 1514 h 55769"/>
                <a:gd name="connsiteX10" fmla="*/ 98308 w 100334"/>
                <a:gd name="connsiteY10" fmla="*/ 1514 h 55769"/>
                <a:gd name="connsiteX11" fmla="*/ 98311 w 100334"/>
                <a:gd name="connsiteY11" fmla="*/ 1514 h 55769"/>
                <a:gd name="connsiteX12" fmla="*/ 99931 w 100334"/>
                <a:gd name="connsiteY12" fmla="*/ 5430 h 5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69">
                  <a:moveTo>
                    <a:pt x="100337" y="5430"/>
                  </a:moveTo>
                  <a:cubicBezTo>
                    <a:pt x="100353" y="6901"/>
                    <a:pt x="99767" y="8320"/>
                    <a:pt x="98716" y="9346"/>
                  </a:cubicBezTo>
                  <a:lnTo>
                    <a:pt x="54019" y="54043"/>
                  </a:lnTo>
                  <a:cubicBezTo>
                    <a:pt x="51857" y="56203"/>
                    <a:pt x="48351" y="56203"/>
                    <a:pt x="46190" y="54043"/>
                  </a:cubicBezTo>
                  <a:cubicBezTo>
                    <a:pt x="46188" y="54043"/>
                    <a:pt x="46188" y="54043"/>
                    <a:pt x="46187" y="54043"/>
                  </a:cubicBezTo>
                  <a:lnTo>
                    <a:pt x="1625" y="9346"/>
                  </a:lnTo>
                  <a:cubicBezTo>
                    <a:pt x="-539" y="7185"/>
                    <a:pt x="-539" y="3675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30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0" name="任意多边形: 形状 59"/>
            <p:cNvSpPr/>
            <p:nvPr/>
          </p:nvSpPr>
          <p:spPr>
            <a:xfrm rot="5400000" flipV="1">
              <a:off x="5737771" y="6735363"/>
              <a:ext cx="100334" cy="55769"/>
            </a:xfrm>
            <a:custGeom>
              <a:avLst/>
              <a:gdLst>
                <a:gd name="connsiteX0" fmla="*/ 100337 w 100334"/>
                <a:gd name="connsiteY0" fmla="*/ 5430 h 55769"/>
                <a:gd name="connsiteX1" fmla="*/ 98716 w 100334"/>
                <a:gd name="connsiteY1" fmla="*/ 9346 h 55769"/>
                <a:gd name="connsiteX2" fmla="*/ 54019 w 100334"/>
                <a:gd name="connsiteY2" fmla="*/ 54043 h 55769"/>
                <a:gd name="connsiteX3" fmla="*/ 46190 w 100334"/>
                <a:gd name="connsiteY3" fmla="*/ 54043 h 55769"/>
                <a:gd name="connsiteX4" fmla="*/ 46187 w 100334"/>
                <a:gd name="connsiteY4" fmla="*/ 54043 h 55769"/>
                <a:gd name="connsiteX5" fmla="*/ 1625 w 100334"/>
                <a:gd name="connsiteY5" fmla="*/ 9346 h 55769"/>
                <a:gd name="connsiteX6" fmla="*/ 1625 w 100334"/>
                <a:gd name="connsiteY6" fmla="*/ 1514 h 55769"/>
                <a:gd name="connsiteX7" fmla="*/ 9457 w 100334"/>
                <a:gd name="connsiteY7" fmla="*/ 1514 h 55769"/>
                <a:gd name="connsiteX8" fmla="*/ 49968 w 100334"/>
                <a:gd name="connsiteY8" fmla="*/ 42025 h 55769"/>
                <a:gd name="connsiteX9" fmla="*/ 90479 w 100334"/>
                <a:gd name="connsiteY9" fmla="*/ 1514 h 55769"/>
                <a:gd name="connsiteX10" fmla="*/ 98308 w 100334"/>
                <a:gd name="connsiteY10" fmla="*/ 1514 h 55769"/>
                <a:gd name="connsiteX11" fmla="*/ 98311 w 100334"/>
                <a:gd name="connsiteY11" fmla="*/ 1514 h 55769"/>
                <a:gd name="connsiteX12" fmla="*/ 99931 w 100334"/>
                <a:gd name="connsiteY12" fmla="*/ 5430 h 5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69">
                  <a:moveTo>
                    <a:pt x="100337" y="5430"/>
                  </a:moveTo>
                  <a:cubicBezTo>
                    <a:pt x="100323" y="6901"/>
                    <a:pt x="99742" y="8293"/>
                    <a:pt x="98716" y="9346"/>
                  </a:cubicBezTo>
                  <a:lnTo>
                    <a:pt x="54019" y="54043"/>
                  </a:lnTo>
                  <a:cubicBezTo>
                    <a:pt x="51857" y="56203"/>
                    <a:pt x="48351" y="56203"/>
                    <a:pt x="46190" y="54043"/>
                  </a:cubicBezTo>
                  <a:cubicBezTo>
                    <a:pt x="46188" y="54043"/>
                    <a:pt x="46188" y="54043"/>
                    <a:pt x="46187" y="54043"/>
                  </a:cubicBezTo>
                  <a:lnTo>
                    <a:pt x="1625" y="9346"/>
                  </a:lnTo>
                  <a:cubicBezTo>
                    <a:pt x="-539" y="7186"/>
                    <a:pt x="-539" y="3675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30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1" name="任意多边形: 形状 60"/>
            <p:cNvSpPr/>
            <p:nvPr/>
          </p:nvSpPr>
          <p:spPr>
            <a:xfrm rot="5400000" flipV="1">
              <a:off x="5400507" y="5970324"/>
              <a:ext cx="99929" cy="55748"/>
            </a:xfrm>
            <a:custGeom>
              <a:avLst/>
              <a:gdLst>
                <a:gd name="connsiteX0" fmla="*/ 99931 w 99929"/>
                <a:gd name="connsiteY0" fmla="*/ 5025 h 55748"/>
                <a:gd name="connsiteX1" fmla="*/ 98311 w 99929"/>
                <a:gd name="connsiteY1" fmla="*/ 8940 h 55748"/>
                <a:gd name="connsiteX2" fmla="*/ 54019 w 99929"/>
                <a:gd name="connsiteY2" fmla="*/ 53908 h 55748"/>
                <a:gd name="connsiteX3" fmla="*/ 46777 w 99929"/>
                <a:gd name="connsiteY3" fmla="*/ 54367 h 55748"/>
                <a:gd name="connsiteX4" fmla="*/ 46322 w 99929"/>
                <a:gd name="connsiteY4" fmla="*/ 53908 h 55748"/>
                <a:gd name="connsiteX5" fmla="*/ 1625 w 99929"/>
                <a:gd name="connsiteY5" fmla="*/ 9346 h 55748"/>
                <a:gd name="connsiteX6" fmla="*/ 1625 w 99929"/>
                <a:gd name="connsiteY6" fmla="*/ 1514 h 55748"/>
                <a:gd name="connsiteX7" fmla="*/ 9457 w 99929"/>
                <a:gd name="connsiteY7" fmla="*/ 1514 h 55748"/>
                <a:gd name="connsiteX8" fmla="*/ 49968 w 99929"/>
                <a:gd name="connsiteY8" fmla="*/ 42025 h 55748"/>
                <a:gd name="connsiteX9" fmla="*/ 90479 w 99929"/>
                <a:gd name="connsiteY9" fmla="*/ 1514 h 55748"/>
                <a:gd name="connsiteX10" fmla="*/ 98308 w 99929"/>
                <a:gd name="connsiteY10" fmla="*/ 1514 h 55748"/>
                <a:gd name="connsiteX11" fmla="*/ 98311 w 99929"/>
                <a:gd name="connsiteY11" fmla="*/ 1514 h 55748"/>
                <a:gd name="connsiteX12" fmla="*/ 99931 w 99929"/>
                <a:gd name="connsiteY12" fmla="*/ 5429 h 5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929" h="55748">
                  <a:moveTo>
                    <a:pt x="99931" y="5025"/>
                  </a:moveTo>
                  <a:cubicBezTo>
                    <a:pt x="99918" y="6497"/>
                    <a:pt x="99337" y="7887"/>
                    <a:pt x="98311" y="8940"/>
                  </a:cubicBezTo>
                  <a:lnTo>
                    <a:pt x="54019" y="53908"/>
                  </a:lnTo>
                  <a:cubicBezTo>
                    <a:pt x="52145" y="56028"/>
                    <a:pt x="48902" y="56230"/>
                    <a:pt x="46777" y="54367"/>
                  </a:cubicBezTo>
                  <a:cubicBezTo>
                    <a:pt x="46615" y="54219"/>
                    <a:pt x="46464" y="54070"/>
                    <a:pt x="46322" y="53908"/>
                  </a:cubicBezTo>
                  <a:lnTo>
                    <a:pt x="1625" y="9346"/>
                  </a:lnTo>
                  <a:cubicBezTo>
                    <a:pt x="-539" y="7185"/>
                    <a:pt x="-539" y="3675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29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2" name="任意多边形: 形状 61"/>
            <p:cNvSpPr/>
            <p:nvPr/>
          </p:nvSpPr>
          <p:spPr>
            <a:xfrm rot="5400000" flipV="1">
              <a:off x="5447976" y="5970116"/>
              <a:ext cx="100334" cy="55756"/>
            </a:xfrm>
            <a:custGeom>
              <a:avLst/>
              <a:gdLst>
                <a:gd name="connsiteX0" fmla="*/ 100337 w 100334"/>
                <a:gd name="connsiteY0" fmla="*/ 5430 h 55756"/>
                <a:gd name="connsiteX1" fmla="*/ 98716 w 100334"/>
                <a:gd name="connsiteY1" fmla="*/ 9346 h 55756"/>
                <a:gd name="connsiteX2" fmla="*/ 54019 w 100334"/>
                <a:gd name="connsiteY2" fmla="*/ 54043 h 55756"/>
                <a:gd name="connsiteX3" fmla="*/ 46380 w 100334"/>
                <a:gd name="connsiteY3" fmla="*/ 54097 h 55756"/>
                <a:gd name="connsiteX4" fmla="*/ 46322 w 100334"/>
                <a:gd name="connsiteY4" fmla="*/ 54043 h 55756"/>
                <a:gd name="connsiteX5" fmla="*/ 1625 w 100334"/>
                <a:gd name="connsiteY5" fmla="*/ 9346 h 55756"/>
                <a:gd name="connsiteX6" fmla="*/ 1625 w 100334"/>
                <a:gd name="connsiteY6" fmla="*/ 1514 h 55756"/>
                <a:gd name="connsiteX7" fmla="*/ 9457 w 100334"/>
                <a:gd name="connsiteY7" fmla="*/ 1514 h 55756"/>
                <a:gd name="connsiteX8" fmla="*/ 49968 w 100334"/>
                <a:gd name="connsiteY8" fmla="*/ 42025 h 55756"/>
                <a:gd name="connsiteX9" fmla="*/ 90479 w 100334"/>
                <a:gd name="connsiteY9" fmla="*/ 1514 h 55756"/>
                <a:gd name="connsiteX10" fmla="*/ 98308 w 100334"/>
                <a:gd name="connsiteY10" fmla="*/ 1514 h 55756"/>
                <a:gd name="connsiteX11" fmla="*/ 98311 w 100334"/>
                <a:gd name="connsiteY11" fmla="*/ 1514 h 55756"/>
                <a:gd name="connsiteX12" fmla="*/ 99931 w 100334"/>
                <a:gd name="connsiteY12" fmla="*/ 5430 h 5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56">
                  <a:moveTo>
                    <a:pt x="100337" y="5430"/>
                  </a:moveTo>
                  <a:cubicBezTo>
                    <a:pt x="100353" y="6902"/>
                    <a:pt x="99767" y="8320"/>
                    <a:pt x="98716" y="9346"/>
                  </a:cubicBezTo>
                  <a:lnTo>
                    <a:pt x="54019" y="54043"/>
                  </a:lnTo>
                  <a:cubicBezTo>
                    <a:pt x="51926" y="56163"/>
                    <a:pt x="48505" y="56190"/>
                    <a:pt x="46380" y="54097"/>
                  </a:cubicBezTo>
                  <a:cubicBezTo>
                    <a:pt x="46361" y="54084"/>
                    <a:pt x="46341" y="54057"/>
                    <a:pt x="46322" y="54043"/>
                  </a:cubicBezTo>
                  <a:lnTo>
                    <a:pt x="1625" y="9346"/>
                  </a:lnTo>
                  <a:cubicBezTo>
                    <a:pt x="-539" y="7185"/>
                    <a:pt x="-539" y="3674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30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3" name="任意多边形: 形状 62"/>
            <p:cNvSpPr/>
            <p:nvPr/>
          </p:nvSpPr>
          <p:spPr>
            <a:xfrm rot="5400000" flipV="1">
              <a:off x="5496048" y="5970118"/>
              <a:ext cx="100334" cy="55753"/>
            </a:xfrm>
            <a:custGeom>
              <a:avLst/>
              <a:gdLst>
                <a:gd name="connsiteX0" fmla="*/ 100337 w 100334"/>
                <a:gd name="connsiteY0" fmla="*/ 5430 h 55753"/>
                <a:gd name="connsiteX1" fmla="*/ 98716 w 100334"/>
                <a:gd name="connsiteY1" fmla="*/ 9346 h 55753"/>
                <a:gd name="connsiteX2" fmla="*/ 54019 w 100334"/>
                <a:gd name="connsiteY2" fmla="*/ 53908 h 55753"/>
                <a:gd name="connsiteX3" fmla="*/ 46777 w 100334"/>
                <a:gd name="connsiteY3" fmla="*/ 54368 h 55753"/>
                <a:gd name="connsiteX4" fmla="*/ 46322 w 100334"/>
                <a:gd name="connsiteY4" fmla="*/ 53908 h 55753"/>
                <a:gd name="connsiteX5" fmla="*/ 1625 w 100334"/>
                <a:gd name="connsiteY5" fmla="*/ 9346 h 55753"/>
                <a:gd name="connsiteX6" fmla="*/ 1625 w 100334"/>
                <a:gd name="connsiteY6" fmla="*/ 1514 h 55753"/>
                <a:gd name="connsiteX7" fmla="*/ 9457 w 100334"/>
                <a:gd name="connsiteY7" fmla="*/ 1514 h 55753"/>
                <a:gd name="connsiteX8" fmla="*/ 49968 w 100334"/>
                <a:gd name="connsiteY8" fmla="*/ 42025 h 55753"/>
                <a:gd name="connsiteX9" fmla="*/ 90479 w 100334"/>
                <a:gd name="connsiteY9" fmla="*/ 1514 h 55753"/>
                <a:gd name="connsiteX10" fmla="*/ 98308 w 100334"/>
                <a:gd name="connsiteY10" fmla="*/ 1514 h 55753"/>
                <a:gd name="connsiteX11" fmla="*/ 98311 w 100334"/>
                <a:gd name="connsiteY11" fmla="*/ 1514 h 55753"/>
                <a:gd name="connsiteX12" fmla="*/ 99931 w 100334"/>
                <a:gd name="connsiteY12" fmla="*/ 5430 h 5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53">
                  <a:moveTo>
                    <a:pt x="100337" y="5430"/>
                  </a:moveTo>
                  <a:cubicBezTo>
                    <a:pt x="100323" y="6902"/>
                    <a:pt x="99742" y="8292"/>
                    <a:pt x="98716" y="9346"/>
                  </a:cubicBezTo>
                  <a:lnTo>
                    <a:pt x="54019" y="53908"/>
                  </a:lnTo>
                  <a:cubicBezTo>
                    <a:pt x="52145" y="56028"/>
                    <a:pt x="48902" y="56244"/>
                    <a:pt x="46777" y="54368"/>
                  </a:cubicBezTo>
                  <a:cubicBezTo>
                    <a:pt x="46615" y="54218"/>
                    <a:pt x="46464" y="54070"/>
                    <a:pt x="46322" y="53908"/>
                  </a:cubicBezTo>
                  <a:lnTo>
                    <a:pt x="1625" y="9346"/>
                  </a:lnTo>
                  <a:cubicBezTo>
                    <a:pt x="-539" y="7185"/>
                    <a:pt x="-539" y="3674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30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4" name="任意多边形: 形状 63"/>
            <p:cNvSpPr/>
            <p:nvPr/>
          </p:nvSpPr>
          <p:spPr>
            <a:xfrm rot="5400000" flipV="1">
              <a:off x="5544122" y="5970116"/>
              <a:ext cx="100334" cy="55756"/>
            </a:xfrm>
            <a:custGeom>
              <a:avLst/>
              <a:gdLst>
                <a:gd name="connsiteX0" fmla="*/ 100337 w 100334"/>
                <a:gd name="connsiteY0" fmla="*/ 5430 h 55756"/>
                <a:gd name="connsiteX1" fmla="*/ 98716 w 100334"/>
                <a:gd name="connsiteY1" fmla="*/ 9346 h 55756"/>
                <a:gd name="connsiteX2" fmla="*/ 54019 w 100334"/>
                <a:gd name="connsiteY2" fmla="*/ 54043 h 55756"/>
                <a:gd name="connsiteX3" fmla="*/ 46380 w 100334"/>
                <a:gd name="connsiteY3" fmla="*/ 54097 h 55756"/>
                <a:gd name="connsiteX4" fmla="*/ 46322 w 100334"/>
                <a:gd name="connsiteY4" fmla="*/ 54043 h 55756"/>
                <a:gd name="connsiteX5" fmla="*/ 1625 w 100334"/>
                <a:gd name="connsiteY5" fmla="*/ 9346 h 55756"/>
                <a:gd name="connsiteX6" fmla="*/ 1625 w 100334"/>
                <a:gd name="connsiteY6" fmla="*/ 1514 h 55756"/>
                <a:gd name="connsiteX7" fmla="*/ 9457 w 100334"/>
                <a:gd name="connsiteY7" fmla="*/ 1514 h 55756"/>
                <a:gd name="connsiteX8" fmla="*/ 49968 w 100334"/>
                <a:gd name="connsiteY8" fmla="*/ 42025 h 55756"/>
                <a:gd name="connsiteX9" fmla="*/ 90479 w 100334"/>
                <a:gd name="connsiteY9" fmla="*/ 1514 h 55756"/>
                <a:gd name="connsiteX10" fmla="*/ 98308 w 100334"/>
                <a:gd name="connsiteY10" fmla="*/ 1514 h 55756"/>
                <a:gd name="connsiteX11" fmla="*/ 98311 w 100334"/>
                <a:gd name="connsiteY11" fmla="*/ 1514 h 55756"/>
                <a:gd name="connsiteX12" fmla="*/ 99931 w 100334"/>
                <a:gd name="connsiteY12" fmla="*/ 5430 h 5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56">
                  <a:moveTo>
                    <a:pt x="100337" y="5430"/>
                  </a:moveTo>
                  <a:cubicBezTo>
                    <a:pt x="100353" y="6902"/>
                    <a:pt x="99767" y="8320"/>
                    <a:pt x="98716" y="9346"/>
                  </a:cubicBezTo>
                  <a:lnTo>
                    <a:pt x="54019" y="54043"/>
                  </a:lnTo>
                  <a:cubicBezTo>
                    <a:pt x="51926" y="56163"/>
                    <a:pt x="48505" y="56190"/>
                    <a:pt x="46380" y="54097"/>
                  </a:cubicBezTo>
                  <a:cubicBezTo>
                    <a:pt x="46361" y="54084"/>
                    <a:pt x="46341" y="54057"/>
                    <a:pt x="46322" y="54043"/>
                  </a:cubicBezTo>
                  <a:lnTo>
                    <a:pt x="1625" y="9346"/>
                  </a:lnTo>
                  <a:cubicBezTo>
                    <a:pt x="-539" y="7185"/>
                    <a:pt x="-539" y="3674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30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5" name="任意多边形: 形状 64"/>
            <p:cNvSpPr/>
            <p:nvPr/>
          </p:nvSpPr>
          <p:spPr>
            <a:xfrm rot="5400000" flipV="1">
              <a:off x="5592196" y="5970116"/>
              <a:ext cx="100334" cy="55757"/>
            </a:xfrm>
            <a:custGeom>
              <a:avLst/>
              <a:gdLst>
                <a:gd name="connsiteX0" fmla="*/ 100337 w 100334"/>
                <a:gd name="connsiteY0" fmla="*/ 5430 h 55757"/>
                <a:gd name="connsiteX1" fmla="*/ 98716 w 100334"/>
                <a:gd name="connsiteY1" fmla="*/ 9346 h 55757"/>
                <a:gd name="connsiteX2" fmla="*/ 54019 w 100334"/>
                <a:gd name="connsiteY2" fmla="*/ 54043 h 55757"/>
                <a:gd name="connsiteX3" fmla="*/ 46380 w 100334"/>
                <a:gd name="connsiteY3" fmla="*/ 54097 h 55757"/>
                <a:gd name="connsiteX4" fmla="*/ 46322 w 100334"/>
                <a:gd name="connsiteY4" fmla="*/ 54043 h 55757"/>
                <a:gd name="connsiteX5" fmla="*/ 1625 w 100334"/>
                <a:gd name="connsiteY5" fmla="*/ 9346 h 55757"/>
                <a:gd name="connsiteX6" fmla="*/ 1625 w 100334"/>
                <a:gd name="connsiteY6" fmla="*/ 1514 h 55757"/>
                <a:gd name="connsiteX7" fmla="*/ 9457 w 100334"/>
                <a:gd name="connsiteY7" fmla="*/ 1514 h 55757"/>
                <a:gd name="connsiteX8" fmla="*/ 49968 w 100334"/>
                <a:gd name="connsiteY8" fmla="*/ 42025 h 55757"/>
                <a:gd name="connsiteX9" fmla="*/ 90479 w 100334"/>
                <a:gd name="connsiteY9" fmla="*/ 1514 h 55757"/>
                <a:gd name="connsiteX10" fmla="*/ 98308 w 100334"/>
                <a:gd name="connsiteY10" fmla="*/ 1514 h 55757"/>
                <a:gd name="connsiteX11" fmla="*/ 98311 w 100334"/>
                <a:gd name="connsiteY11" fmla="*/ 1514 h 55757"/>
                <a:gd name="connsiteX12" fmla="*/ 99931 w 100334"/>
                <a:gd name="connsiteY12" fmla="*/ 5430 h 55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57">
                  <a:moveTo>
                    <a:pt x="100337" y="5430"/>
                  </a:moveTo>
                  <a:cubicBezTo>
                    <a:pt x="100323" y="6902"/>
                    <a:pt x="99742" y="8292"/>
                    <a:pt x="98716" y="9346"/>
                  </a:cubicBezTo>
                  <a:lnTo>
                    <a:pt x="54019" y="54043"/>
                  </a:lnTo>
                  <a:cubicBezTo>
                    <a:pt x="51926" y="56163"/>
                    <a:pt x="48505" y="56191"/>
                    <a:pt x="46380" y="54097"/>
                  </a:cubicBezTo>
                  <a:cubicBezTo>
                    <a:pt x="46361" y="54084"/>
                    <a:pt x="46341" y="54057"/>
                    <a:pt x="46322" y="54043"/>
                  </a:cubicBezTo>
                  <a:lnTo>
                    <a:pt x="1625" y="9346"/>
                  </a:lnTo>
                  <a:cubicBezTo>
                    <a:pt x="-539" y="7185"/>
                    <a:pt x="-539" y="3674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30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6" name="任意多边形: 形状 65"/>
            <p:cNvSpPr/>
            <p:nvPr/>
          </p:nvSpPr>
          <p:spPr>
            <a:xfrm rot="5400000" flipV="1">
              <a:off x="4150380" y="6440731"/>
              <a:ext cx="156265" cy="87306"/>
            </a:xfrm>
            <a:custGeom>
              <a:avLst/>
              <a:gdLst>
                <a:gd name="connsiteX0" fmla="*/ 156132 w 156265"/>
                <a:gd name="connsiteY0" fmla="*/ 8798 h 87306"/>
                <a:gd name="connsiteX1" fmla="*/ 153567 w 156265"/>
                <a:gd name="connsiteY1" fmla="*/ 14875 h 87306"/>
                <a:gd name="connsiteX2" fmla="*/ 83888 w 156265"/>
                <a:gd name="connsiteY2" fmla="*/ 84688 h 87306"/>
                <a:gd name="connsiteX3" fmla="*/ 71599 w 156265"/>
                <a:gd name="connsiteY3" fmla="*/ 84688 h 87306"/>
                <a:gd name="connsiteX4" fmla="*/ 1920 w 156265"/>
                <a:gd name="connsiteY4" fmla="*/ 14875 h 87306"/>
                <a:gd name="connsiteX5" fmla="*/ 3215 w 156265"/>
                <a:gd name="connsiteY5" fmla="*/ 2721 h 87306"/>
                <a:gd name="connsiteX6" fmla="*/ 14074 w 156265"/>
                <a:gd name="connsiteY6" fmla="*/ 2721 h 87306"/>
                <a:gd name="connsiteX7" fmla="*/ 77676 w 156265"/>
                <a:gd name="connsiteY7" fmla="*/ 66323 h 87306"/>
                <a:gd name="connsiteX8" fmla="*/ 141548 w 156265"/>
                <a:gd name="connsiteY8" fmla="*/ 2451 h 87306"/>
                <a:gd name="connsiteX9" fmla="*/ 153579 w 156265"/>
                <a:gd name="connsiteY9" fmla="*/ 2329 h 87306"/>
                <a:gd name="connsiteX10" fmla="*/ 153702 w 156265"/>
                <a:gd name="connsiteY10" fmla="*/ 2451 h 87306"/>
                <a:gd name="connsiteX11" fmla="*/ 156267 w 156265"/>
                <a:gd name="connsiteY11" fmla="*/ 8528 h 87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265" h="87306">
                  <a:moveTo>
                    <a:pt x="156132" y="8798"/>
                  </a:moveTo>
                  <a:cubicBezTo>
                    <a:pt x="156161" y="11094"/>
                    <a:pt x="155232" y="13295"/>
                    <a:pt x="153567" y="14875"/>
                  </a:cubicBezTo>
                  <a:lnTo>
                    <a:pt x="83888" y="84688"/>
                  </a:lnTo>
                  <a:cubicBezTo>
                    <a:pt x="80475" y="88037"/>
                    <a:pt x="75013" y="88037"/>
                    <a:pt x="71599" y="84688"/>
                  </a:cubicBezTo>
                  <a:lnTo>
                    <a:pt x="1920" y="14875"/>
                  </a:lnTo>
                  <a:cubicBezTo>
                    <a:pt x="-1077" y="11161"/>
                    <a:pt x="-498" y="5719"/>
                    <a:pt x="3215" y="2721"/>
                  </a:cubicBezTo>
                  <a:cubicBezTo>
                    <a:pt x="6383" y="169"/>
                    <a:pt x="10906" y="169"/>
                    <a:pt x="14074" y="2721"/>
                  </a:cubicBezTo>
                  <a:lnTo>
                    <a:pt x="77676" y="66323"/>
                  </a:lnTo>
                  <a:lnTo>
                    <a:pt x="141548" y="2451"/>
                  </a:lnTo>
                  <a:cubicBezTo>
                    <a:pt x="144836" y="-911"/>
                    <a:pt x="150223" y="-965"/>
                    <a:pt x="153579" y="2329"/>
                  </a:cubicBezTo>
                  <a:cubicBezTo>
                    <a:pt x="153621" y="2370"/>
                    <a:pt x="153661" y="2411"/>
                    <a:pt x="153702" y="2451"/>
                  </a:cubicBezTo>
                  <a:cubicBezTo>
                    <a:pt x="155365" y="4031"/>
                    <a:pt x="156296" y="6232"/>
                    <a:pt x="156267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7" name="任意多边形: 形状 66"/>
            <p:cNvSpPr/>
            <p:nvPr/>
          </p:nvSpPr>
          <p:spPr>
            <a:xfrm rot="5400000" flipV="1">
              <a:off x="4224416" y="6439958"/>
              <a:ext cx="157561" cy="87557"/>
            </a:xfrm>
            <a:custGeom>
              <a:avLst/>
              <a:gdLst>
                <a:gd name="connsiteX0" fmla="*/ 157428 w 157561"/>
                <a:gd name="connsiteY0" fmla="*/ 9049 h 87557"/>
                <a:gd name="connsiteX1" fmla="*/ 154862 w 157561"/>
                <a:gd name="connsiteY1" fmla="*/ 15125 h 87557"/>
                <a:gd name="connsiteX2" fmla="*/ 85183 w 157561"/>
                <a:gd name="connsiteY2" fmla="*/ 84939 h 87557"/>
                <a:gd name="connsiteX3" fmla="*/ 72895 w 157561"/>
                <a:gd name="connsiteY3" fmla="*/ 84939 h 87557"/>
                <a:gd name="connsiteX4" fmla="*/ 3216 w 157561"/>
                <a:gd name="connsiteY4" fmla="*/ 15261 h 87557"/>
                <a:gd name="connsiteX5" fmla="*/ 1921 w 157561"/>
                <a:gd name="connsiteY5" fmla="*/ 3107 h 87557"/>
                <a:gd name="connsiteX6" fmla="*/ 14074 w 157561"/>
                <a:gd name="connsiteY6" fmla="*/ 1811 h 87557"/>
                <a:gd name="connsiteX7" fmla="*/ 15369 w 157561"/>
                <a:gd name="connsiteY7" fmla="*/ 3107 h 87557"/>
                <a:gd name="connsiteX8" fmla="*/ 78972 w 157561"/>
                <a:gd name="connsiteY8" fmla="*/ 66709 h 87557"/>
                <a:gd name="connsiteX9" fmla="*/ 142844 w 157561"/>
                <a:gd name="connsiteY9" fmla="*/ 2972 h 87557"/>
                <a:gd name="connsiteX10" fmla="*/ 154874 w 157561"/>
                <a:gd name="connsiteY10" fmla="*/ 2851 h 87557"/>
                <a:gd name="connsiteX11" fmla="*/ 154997 w 157561"/>
                <a:gd name="connsiteY11" fmla="*/ 2972 h 87557"/>
                <a:gd name="connsiteX12" fmla="*/ 157563 w 157561"/>
                <a:gd name="connsiteY12" fmla="*/ 9049 h 8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561" h="87557">
                  <a:moveTo>
                    <a:pt x="157428" y="9049"/>
                  </a:moveTo>
                  <a:cubicBezTo>
                    <a:pt x="157456" y="11344"/>
                    <a:pt x="156527" y="13545"/>
                    <a:pt x="154862" y="15125"/>
                  </a:cubicBezTo>
                  <a:lnTo>
                    <a:pt x="85183" y="84939"/>
                  </a:lnTo>
                  <a:cubicBezTo>
                    <a:pt x="81771" y="88288"/>
                    <a:pt x="76309" y="88288"/>
                    <a:pt x="72895" y="84939"/>
                  </a:cubicBezTo>
                  <a:lnTo>
                    <a:pt x="3216" y="15261"/>
                  </a:lnTo>
                  <a:cubicBezTo>
                    <a:pt x="-498" y="12263"/>
                    <a:pt x="-1078" y="6821"/>
                    <a:pt x="1921" y="3107"/>
                  </a:cubicBezTo>
                  <a:cubicBezTo>
                    <a:pt x="4919" y="-606"/>
                    <a:pt x="10361" y="-1187"/>
                    <a:pt x="14074" y="1811"/>
                  </a:cubicBezTo>
                  <a:cubicBezTo>
                    <a:pt x="14551" y="2202"/>
                    <a:pt x="14984" y="2635"/>
                    <a:pt x="15369" y="3107"/>
                  </a:cubicBezTo>
                  <a:lnTo>
                    <a:pt x="78972" y="66709"/>
                  </a:lnTo>
                  <a:lnTo>
                    <a:pt x="142844" y="2972"/>
                  </a:lnTo>
                  <a:cubicBezTo>
                    <a:pt x="146132" y="-390"/>
                    <a:pt x="151519" y="-444"/>
                    <a:pt x="154874" y="2851"/>
                  </a:cubicBezTo>
                  <a:cubicBezTo>
                    <a:pt x="154916" y="2891"/>
                    <a:pt x="154957" y="2932"/>
                    <a:pt x="154997" y="2972"/>
                  </a:cubicBezTo>
                  <a:cubicBezTo>
                    <a:pt x="156661" y="4552"/>
                    <a:pt x="157591" y="6753"/>
                    <a:pt x="157563" y="9049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8" name="任意多边形: 形状 67"/>
            <p:cNvSpPr/>
            <p:nvPr/>
          </p:nvSpPr>
          <p:spPr>
            <a:xfrm rot="5400000" flipV="1">
              <a:off x="4300406" y="6440866"/>
              <a:ext cx="156265" cy="87036"/>
            </a:xfrm>
            <a:custGeom>
              <a:avLst/>
              <a:gdLst>
                <a:gd name="connsiteX0" fmla="*/ 156132 w 156265"/>
                <a:gd name="connsiteY0" fmla="*/ 8528 h 87036"/>
                <a:gd name="connsiteX1" fmla="*/ 153567 w 156265"/>
                <a:gd name="connsiteY1" fmla="*/ 14604 h 87036"/>
                <a:gd name="connsiteX2" fmla="*/ 83888 w 156265"/>
                <a:gd name="connsiteY2" fmla="*/ 84418 h 87036"/>
                <a:gd name="connsiteX3" fmla="*/ 71599 w 156265"/>
                <a:gd name="connsiteY3" fmla="*/ 84418 h 87036"/>
                <a:gd name="connsiteX4" fmla="*/ 1920 w 156265"/>
                <a:gd name="connsiteY4" fmla="*/ 14604 h 87036"/>
                <a:gd name="connsiteX5" fmla="*/ 3215 w 156265"/>
                <a:gd name="connsiteY5" fmla="*/ 2451 h 87036"/>
                <a:gd name="connsiteX6" fmla="*/ 14074 w 156265"/>
                <a:gd name="connsiteY6" fmla="*/ 2451 h 87036"/>
                <a:gd name="connsiteX7" fmla="*/ 77676 w 156265"/>
                <a:gd name="connsiteY7" fmla="*/ 66053 h 87036"/>
                <a:gd name="connsiteX8" fmla="*/ 141548 w 156265"/>
                <a:gd name="connsiteY8" fmla="*/ 2451 h 87036"/>
                <a:gd name="connsiteX9" fmla="*/ 153579 w 156265"/>
                <a:gd name="connsiteY9" fmla="*/ 2329 h 87036"/>
                <a:gd name="connsiteX10" fmla="*/ 153702 w 156265"/>
                <a:gd name="connsiteY10" fmla="*/ 2451 h 87036"/>
                <a:gd name="connsiteX11" fmla="*/ 156267 w 156265"/>
                <a:gd name="connsiteY11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265" h="87036">
                  <a:moveTo>
                    <a:pt x="156132" y="8528"/>
                  </a:moveTo>
                  <a:cubicBezTo>
                    <a:pt x="156161" y="10823"/>
                    <a:pt x="155232" y="13025"/>
                    <a:pt x="153567" y="14604"/>
                  </a:cubicBezTo>
                  <a:lnTo>
                    <a:pt x="83888" y="84418"/>
                  </a:lnTo>
                  <a:cubicBezTo>
                    <a:pt x="80475" y="87767"/>
                    <a:pt x="75013" y="87767"/>
                    <a:pt x="71599" y="84418"/>
                  </a:cubicBezTo>
                  <a:lnTo>
                    <a:pt x="1920" y="14604"/>
                  </a:lnTo>
                  <a:cubicBezTo>
                    <a:pt x="-1077" y="10891"/>
                    <a:pt x="-498" y="5449"/>
                    <a:pt x="3215" y="2451"/>
                  </a:cubicBezTo>
                  <a:cubicBezTo>
                    <a:pt x="6383" y="-101"/>
                    <a:pt x="10906" y="-101"/>
                    <a:pt x="14074" y="2451"/>
                  </a:cubicBezTo>
                  <a:lnTo>
                    <a:pt x="77676" y="66053"/>
                  </a:lnTo>
                  <a:lnTo>
                    <a:pt x="141548" y="2451"/>
                  </a:lnTo>
                  <a:cubicBezTo>
                    <a:pt x="144836" y="-911"/>
                    <a:pt x="150223" y="-965"/>
                    <a:pt x="153579" y="2329"/>
                  </a:cubicBezTo>
                  <a:cubicBezTo>
                    <a:pt x="153621" y="2370"/>
                    <a:pt x="153661" y="2411"/>
                    <a:pt x="153702" y="2451"/>
                  </a:cubicBezTo>
                  <a:cubicBezTo>
                    <a:pt x="155365" y="4031"/>
                    <a:pt x="156296" y="6232"/>
                    <a:pt x="156267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9" name="任意多边形: 形状 68"/>
            <p:cNvSpPr/>
            <p:nvPr/>
          </p:nvSpPr>
          <p:spPr>
            <a:xfrm rot="5400000" flipV="1">
              <a:off x="4375621" y="6440866"/>
              <a:ext cx="156265" cy="87036"/>
            </a:xfrm>
            <a:custGeom>
              <a:avLst/>
              <a:gdLst>
                <a:gd name="connsiteX0" fmla="*/ 156132 w 156265"/>
                <a:gd name="connsiteY0" fmla="*/ 8528 h 87036"/>
                <a:gd name="connsiteX1" fmla="*/ 153567 w 156265"/>
                <a:gd name="connsiteY1" fmla="*/ 14604 h 87036"/>
                <a:gd name="connsiteX2" fmla="*/ 83888 w 156265"/>
                <a:gd name="connsiteY2" fmla="*/ 84418 h 87036"/>
                <a:gd name="connsiteX3" fmla="*/ 71599 w 156265"/>
                <a:gd name="connsiteY3" fmla="*/ 84418 h 87036"/>
                <a:gd name="connsiteX4" fmla="*/ 1920 w 156265"/>
                <a:gd name="connsiteY4" fmla="*/ 14604 h 87036"/>
                <a:gd name="connsiteX5" fmla="*/ 3215 w 156265"/>
                <a:gd name="connsiteY5" fmla="*/ 2451 h 87036"/>
                <a:gd name="connsiteX6" fmla="*/ 14074 w 156265"/>
                <a:gd name="connsiteY6" fmla="*/ 2451 h 87036"/>
                <a:gd name="connsiteX7" fmla="*/ 77676 w 156265"/>
                <a:gd name="connsiteY7" fmla="*/ 66053 h 87036"/>
                <a:gd name="connsiteX8" fmla="*/ 141548 w 156265"/>
                <a:gd name="connsiteY8" fmla="*/ 2451 h 87036"/>
                <a:gd name="connsiteX9" fmla="*/ 153579 w 156265"/>
                <a:gd name="connsiteY9" fmla="*/ 2329 h 87036"/>
                <a:gd name="connsiteX10" fmla="*/ 153702 w 156265"/>
                <a:gd name="connsiteY10" fmla="*/ 2451 h 87036"/>
                <a:gd name="connsiteX11" fmla="*/ 156267 w 156265"/>
                <a:gd name="connsiteY11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265" h="87036">
                  <a:moveTo>
                    <a:pt x="156132" y="8528"/>
                  </a:moveTo>
                  <a:cubicBezTo>
                    <a:pt x="156161" y="10823"/>
                    <a:pt x="155232" y="13024"/>
                    <a:pt x="153567" y="14604"/>
                  </a:cubicBezTo>
                  <a:lnTo>
                    <a:pt x="83888" y="84418"/>
                  </a:lnTo>
                  <a:cubicBezTo>
                    <a:pt x="80475" y="87767"/>
                    <a:pt x="75013" y="87767"/>
                    <a:pt x="71599" y="84418"/>
                  </a:cubicBezTo>
                  <a:lnTo>
                    <a:pt x="1920" y="14604"/>
                  </a:lnTo>
                  <a:cubicBezTo>
                    <a:pt x="-1077" y="10891"/>
                    <a:pt x="-498" y="5449"/>
                    <a:pt x="3215" y="2451"/>
                  </a:cubicBezTo>
                  <a:cubicBezTo>
                    <a:pt x="6383" y="-101"/>
                    <a:pt x="10906" y="-101"/>
                    <a:pt x="14074" y="2451"/>
                  </a:cubicBezTo>
                  <a:lnTo>
                    <a:pt x="77676" y="66053"/>
                  </a:lnTo>
                  <a:lnTo>
                    <a:pt x="141548" y="2451"/>
                  </a:lnTo>
                  <a:cubicBezTo>
                    <a:pt x="144836" y="-911"/>
                    <a:pt x="150223" y="-965"/>
                    <a:pt x="153579" y="2329"/>
                  </a:cubicBezTo>
                  <a:cubicBezTo>
                    <a:pt x="153621" y="2370"/>
                    <a:pt x="153661" y="2411"/>
                    <a:pt x="153702" y="2451"/>
                  </a:cubicBezTo>
                  <a:cubicBezTo>
                    <a:pt x="155365" y="4031"/>
                    <a:pt x="156296" y="6232"/>
                    <a:pt x="156267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70" name="任意多边形: 形状 69"/>
            <p:cNvSpPr/>
            <p:nvPr/>
          </p:nvSpPr>
          <p:spPr>
            <a:xfrm rot="5400000" flipV="1">
              <a:off x="4450702" y="6440866"/>
              <a:ext cx="156265" cy="87036"/>
            </a:xfrm>
            <a:custGeom>
              <a:avLst/>
              <a:gdLst>
                <a:gd name="connsiteX0" fmla="*/ 156132 w 156265"/>
                <a:gd name="connsiteY0" fmla="*/ 8528 h 87036"/>
                <a:gd name="connsiteX1" fmla="*/ 153567 w 156265"/>
                <a:gd name="connsiteY1" fmla="*/ 14604 h 87036"/>
                <a:gd name="connsiteX2" fmla="*/ 83888 w 156265"/>
                <a:gd name="connsiteY2" fmla="*/ 84418 h 87036"/>
                <a:gd name="connsiteX3" fmla="*/ 71599 w 156265"/>
                <a:gd name="connsiteY3" fmla="*/ 84418 h 87036"/>
                <a:gd name="connsiteX4" fmla="*/ 1920 w 156265"/>
                <a:gd name="connsiteY4" fmla="*/ 14604 h 87036"/>
                <a:gd name="connsiteX5" fmla="*/ 3215 w 156265"/>
                <a:gd name="connsiteY5" fmla="*/ 2451 h 87036"/>
                <a:gd name="connsiteX6" fmla="*/ 14074 w 156265"/>
                <a:gd name="connsiteY6" fmla="*/ 2451 h 87036"/>
                <a:gd name="connsiteX7" fmla="*/ 77676 w 156265"/>
                <a:gd name="connsiteY7" fmla="*/ 66053 h 87036"/>
                <a:gd name="connsiteX8" fmla="*/ 141548 w 156265"/>
                <a:gd name="connsiteY8" fmla="*/ 2451 h 87036"/>
                <a:gd name="connsiteX9" fmla="*/ 153579 w 156265"/>
                <a:gd name="connsiteY9" fmla="*/ 2329 h 87036"/>
                <a:gd name="connsiteX10" fmla="*/ 153702 w 156265"/>
                <a:gd name="connsiteY10" fmla="*/ 2451 h 87036"/>
                <a:gd name="connsiteX11" fmla="*/ 156267 w 156265"/>
                <a:gd name="connsiteY11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265" h="87036">
                  <a:moveTo>
                    <a:pt x="156132" y="8528"/>
                  </a:moveTo>
                  <a:cubicBezTo>
                    <a:pt x="156161" y="10823"/>
                    <a:pt x="155232" y="13024"/>
                    <a:pt x="153567" y="14604"/>
                  </a:cubicBezTo>
                  <a:lnTo>
                    <a:pt x="83888" y="84418"/>
                  </a:lnTo>
                  <a:cubicBezTo>
                    <a:pt x="80475" y="87767"/>
                    <a:pt x="75013" y="87767"/>
                    <a:pt x="71599" y="84418"/>
                  </a:cubicBezTo>
                  <a:lnTo>
                    <a:pt x="1920" y="14604"/>
                  </a:lnTo>
                  <a:cubicBezTo>
                    <a:pt x="-1077" y="10891"/>
                    <a:pt x="-498" y="5449"/>
                    <a:pt x="3215" y="2451"/>
                  </a:cubicBezTo>
                  <a:cubicBezTo>
                    <a:pt x="6383" y="-101"/>
                    <a:pt x="10906" y="-101"/>
                    <a:pt x="14074" y="2451"/>
                  </a:cubicBezTo>
                  <a:lnTo>
                    <a:pt x="77676" y="66053"/>
                  </a:lnTo>
                  <a:lnTo>
                    <a:pt x="141548" y="2451"/>
                  </a:lnTo>
                  <a:cubicBezTo>
                    <a:pt x="144836" y="-911"/>
                    <a:pt x="150223" y="-965"/>
                    <a:pt x="153579" y="2329"/>
                  </a:cubicBezTo>
                  <a:cubicBezTo>
                    <a:pt x="153621" y="2370"/>
                    <a:pt x="153661" y="2411"/>
                    <a:pt x="153702" y="2451"/>
                  </a:cubicBezTo>
                  <a:cubicBezTo>
                    <a:pt x="155365" y="4031"/>
                    <a:pt x="156296" y="6232"/>
                    <a:pt x="156267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71" name="任意多边形: 形状 70"/>
            <p:cNvSpPr/>
            <p:nvPr/>
          </p:nvSpPr>
          <p:spPr>
            <a:xfrm rot="5400000" flipV="1">
              <a:off x="4518497" y="6442359"/>
              <a:ext cx="156791" cy="87036"/>
            </a:xfrm>
            <a:custGeom>
              <a:avLst/>
              <a:gdLst>
                <a:gd name="connsiteX0" fmla="*/ 156793 w 156791"/>
                <a:gd name="connsiteY0" fmla="*/ 8528 h 87036"/>
                <a:gd name="connsiteX1" fmla="*/ 154227 w 156791"/>
                <a:gd name="connsiteY1" fmla="*/ 14604 h 87036"/>
                <a:gd name="connsiteX2" fmla="*/ 84548 w 156791"/>
                <a:gd name="connsiteY2" fmla="*/ 84418 h 87036"/>
                <a:gd name="connsiteX3" fmla="*/ 72260 w 156791"/>
                <a:gd name="connsiteY3" fmla="*/ 84418 h 87036"/>
                <a:gd name="connsiteX4" fmla="*/ 2446 w 156791"/>
                <a:gd name="connsiteY4" fmla="*/ 14604 h 87036"/>
                <a:gd name="connsiteX5" fmla="*/ 2446 w 156791"/>
                <a:gd name="connsiteY5" fmla="*/ 2451 h 87036"/>
                <a:gd name="connsiteX6" fmla="*/ 14734 w 156791"/>
                <a:gd name="connsiteY6" fmla="*/ 2451 h 87036"/>
                <a:gd name="connsiteX7" fmla="*/ 78337 w 156791"/>
                <a:gd name="connsiteY7" fmla="*/ 66054 h 87036"/>
                <a:gd name="connsiteX8" fmla="*/ 142074 w 156791"/>
                <a:gd name="connsiteY8" fmla="*/ 2451 h 87036"/>
                <a:gd name="connsiteX9" fmla="*/ 154104 w 156791"/>
                <a:gd name="connsiteY9" fmla="*/ 2330 h 87036"/>
                <a:gd name="connsiteX10" fmla="*/ 154227 w 156791"/>
                <a:gd name="connsiteY10" fmla="*/ 2451 h 87036"/>
                <a:gd name="connsiteX11" fmla="*/ 156793 w 156791"/>
                <a:gd name="connsiteY11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791" h="87036">
                  <a:moveTo>
                    <a:pt x="156793" y="8528"/>
                  </a:moveTo>
                  <a:cubicBezTo>
                    <a:pt x="156821" y="10823"/>
                    <a:pt x="155892" y="13024"/>
                    <a:pt x="154227" y="14604"/>
                  </a:cubicBezTo>
                  <a:lnTo>
                    <a:pt x="84548" y="84418"/>
                  </a:lnTo>
                  <a:cubicBezTo>
                    <a:pt x="81136" y="87767"/>
                    <a:pt x="75674" y="87767"/>
                    <a:pt x="72260" y="84418"/>
                  </a:cubicBezTo>
                  <a:lnTo>
                    <a:pt x="2446" y="14604"/>
                  </a:lnTo>
                  <a:cubicBezTo>
                    <a:pt x="-812" y="11215"/>
                    <a:pt x="-812" y="5854"/>
                    <a:pt x="2446" y="2451"/>
                  </a:cubicBezTo>
                  <a:cubicBezTo>
                    <a:pt x="5859" y="-898"/>
                    <a:pt x="11322" y="-898"/>
                    <a:pt x="14734" y="2451"/>
                  </a:cubicBezTo>
                  <a:lnTo>
                    <a:pt x="78337" y="66054"/>
                  </a:lnTo>
                  <a:lnTo>
                    <a:pt x="142074" y="2451"/>
                  </a:lnTo>
                  <a:cubicBezTo>
                    <a:pt x="145362" y="-911"/>
                    <a:pt x="150749" y="-966"/>
                    <a:pt x="154104" y="2330"/>
                  </a:cubicBezTo>
                  <a:cubicBezTo>
                    <a:pt x="154146" y="2370"/>
                    <a:pt x="154187" y="2410"/>
                    <a:pt x="154227" y="2451"/>
                  </a:cubicBezTo>
                  <a:cubicBezTo>
                    <a:pt x="155891" y="4031"/>
                    <a:pt x="156821" y="6232"/>
                    <a:pt x="156793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72" name="任意多边形: 形状 71"/>
            <p:cNvSpPr/>
            <p:nvPr/>
          </p:nvSpPr>
          <p:spPr>
            <a:xfrm rot="5400000" flipV="1">
              <a:off x="4593577" y="6442359"/>
              <a:ext cx="156791" cy="87036"/>
            </a:xfrm>
            <a:custGeom>
              <a:avLst/>
              <a:gdLst>
                <a:gd name="connsiteX0" fmla="*/ 156793 w 156791"/>
                <a:gd name="connsiteY0" fmla="*/ 8528 h 87036"/>
                <a:gd name="connsiteX1" fmla="*/ 154227 w 156791"/>
                <a:gd name="connsiteY1" fmla="*/ 14605 h 87036"/>
                <a:gd name="connsiteX2" fmla="*/ 84548 w 156791"/>
                <a:gd name="connsiteY2" fmla="*/ 84419 h 87036"/>
                <a:gd name="connsiteX3" fmla="*/ 72260 w 156791"/>
                <a:gd name="connsiteY3" fmla="*/ 84419 h 87036"/>
                <a:gd name="connsiteX4" fmla="*/ 2446 w 156791"/>
                <a:gd name="connsiteY4" fmla="*/ 14605 h 87036"/>
                <a:gd name="connsiteX5" fmla="*/ 2446 w 156791"/>
                <a:gd name="connsiteY5" fmla="*/ 2451 h 87036"/>
                <a:gd name="connsiteX6" fmla="*/ 14734 w 156791"/>
                <a:gd name="connsiteY6" fmla="*/ 2451 h 87036"/>
                <a:gd name="connsiteX7" fmla="*/ 78337 w 156791"/>
                <a:gd name="connsiteY7" fmla="*/ 66054 h 87036"/>
                <a:gd name="connsiteX8" fmla="*/ 142074 w 156791"/>
                <a:gd name="connsiteY8" fmla="*/ 2451 h 87036"/>
                <a:gd name="connsiteX9" fmla="*/ 154104 w 156791"/>
                <a:gd name="connsiteY9" fmla="*/ 2329 h 87036"/>
                <a:gd name="connsiteX10" fmla="*/ 154227 w 156791"/>
                <a:gd name="connsiteY10" fmla="*/ 2451 h 87036"/>
                <a:gd name="connsiteX11" fmla="*/ 156793 w 156791"/>
                <a:gd name="connsiteY11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791" h="87036">
                  <a:moveTo>
                    <a:pt x="156793" y="8528"/>
                  </a:moveTo>
                  <a:cubicBezTo>
                    <a:pt x="156821" y="10823"/>
                    <a:pt x="155892" y="13025"/>
                    <a:pt x="154227" y="14605"/>
                  </a:cubicBezTo>
                  <a:lnTo>
                    <a:pt x="84548" y="84419"/>
                  </a:lnTo>
                  <a:cubicBezTo>
                    <a:pt x="81136" y="87767"/>
                    <a:pt x="75674" y="87767"/>
                    <a:pt x="72260" y="84419"/>
                  </a:cubicBezTo>
                  <a:lnTo>
                    <a:pt x="2446" y="14605"/>
                  </a:lnTo>
                  <a:cubicBezTo>
                    <a:pt x="-812" y="11215"/>
                    <a:pt x="-812" y="5854"/>
                    <a:pt x="2446" y="2451"/>
                  </a:cubicBezTo>
                  <a:cubicBezTo>
                    <a:pt x="5859" y="-898"/>
                    <a:pt x="11322" y="-898"/>
                    <a:pt x="14734" y="2451"/>
                  </a:cubicBezTo>
                  <a:lnTo>
                    <a:pt x="78337" y="66054"/>
                  </a:lnTo>
                  <a:lnTo>
                    <a:pt x="142074" y="2451"/>
                  </a:lnTo>
                  <a:cubicBezTo>
                    <a:pt x="145362" y="-912"/>
                    <a:pt x="150749" y="-965"/>
                    <a:pt x="154104" y="2329"/>
                  </a:cubicBezTo>
                  <a:cubicBezTo>
                    <a:pt x="154146" y="2370"/>
                    <a:pt x="154187" y="2411"/>
                    <a:pt x="154227" y="2451"/>
                  </a:cubicBezTo>
                  <a:cubicBezTo>
                    <a:pt x="155891" y="4031"/>
                    <a:pt x="156821" y="6232"/>
                    <a:pt x="156793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73" name="任意多边形: 形状 72"/>
            <p:cNvSpPr/>
            <p:nvPr/>
          </p:nvSpPr>
          <p:spPr>
            <a:xfrm rot="5400000" flipV="1">
              <a:off x="4668546" y="6442382"/>
              <a:ext cx="156791" cy="86990"/>
            </a:xfrm>
            <a:custGeom>
              <a:avLst/>
              <a:gdLst>
                <a:gd name="connsiteX0" fmla="*/ 156793 w 156791"/>
                <a:gd name="connsiteY0" fmla="*/ 8752 h 86990"/>
                <a:gd name="connsiteX1" fmla="*/ 154227 w 156791"/>
                <a:gd name="connsiteY1" fmla="*/ 14828 h 86990"/>
                <a:gd name="connsiteX2" fmla="*/ 84548 w 156791"/>
                <a:gd name="connsiteY2" fmla="*/ 84372 h 86990"/>
                <a:gd name="connsiteX3" fmla="*/ 72260 w 156791"/>
                <a:gd name="connsiteY3" fmla="*/ 84372 h 86990"/>
                <a:gd name="connsiteX4" fmla="*/ 2446 w 156791"/>
                <a:gd name="connsiteY4" fmla="*/ 14559 h 86990"/>
                <a:gd name="connsiteX5" fmla="*/ 2446 w 156791"/>
                <a:gd name="connsiteY5" fmla="*/ 2405 h 86990"/>
                <a:gd name="connsiteX6" fmla="*/ 14734 w 156791"/>
                <a:gd name="connsiteY6" fmla="*/ 2405 h 86990"/>
                <a:gd name="connsiteX7" fmla="*/ 78337 w 156791"/>
                <a:gd name="connsiteY7" fmla="*/ 66007 h 86990"/>
                <a:gd name="connsiteX8" fmla="*/ 142074 w 156791"/>
                <a:gd name="connsiteY8" fmla="*/ 3350 h 86990"/>
                <a:gd name="connsiteX9" fmla="*/ 154104 w 156791"/>
                <a:gd name="connsiteY9" fmla="*/ 3229 h 86990"/>
                <a:gd name="connsiteX10" fmla="*/ 154227 w 156791"/>
                <a:gd name="connsiteY10" fmla="*/ 3350 h 86990"/>
                <a:gd name="connsiteX11" fmla="*/ 156793 w 156791"/>
                <a:gd name="connsiteY11" fmla="*/ 9427 h 86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791" h="86990">
                  <a:moveTo>
                    <a:pt x="156793" y="8752"/>
                  </a:moveTo>
                  <a:cubicBezTo>
                    <a:pt x="156821" y="11047"/>
                    <a:pt x="155892" y="13248"/>
                    <a:pt x="154227" y="14828"/>
                  </a:cubicBezTo>
                  <a:lnTo>
                    <a:pt x="84548" y="84372"/>
                  </a:lnTo>
                  <a:cubicBezTo>
                    <a:pt x="81136" y="87721"/>
                    <a:pt x="75674" y="87721"/>
                    <a:pt x="72260" y="84372"/>
                  </a:cubicBezTo>
                  <a:lnTo>
                    <a:pt x="2446" y="14559"/>
                  </a:lnTo>
                  <a:cubicBezTo>
                    <a:pt x="-812" y="11169"/>
                    <a:pt x="-812" y="5808"/>
                    <a:pt x="2446" y="2405"/>
                  </a:cubicBezTo>
                  <a:cubicBezTo>
                    <a:pt x="5859" y="-944"/>
                    <a:pt x="11322" y="-944"/>
                    <a:pt x="14734" y="2405"/>
                  </a:cubicBezTo>
                  <a:lnTo>
                    <a:pt x="78337" y="66007"/>
                  </a:lnTo>
                  <a:lnTo>
                    <a:pt x="142074" y="3350"/>
                  </a:lnTo>
                  <a:cubicBezTo>
                    <a:pt x="145362" y="-12"/>
                    <a:pt x="150749" y="-66"/>
                    <a:pt x="154104" y="3229"/>
                  </a:cubicBezTo>
                  <a:cubicBezTo>
                    <a:pt x="154146" y="3269"/>
                    <a:pt x="154187" y="3310"/>
                    <a:pt x="154227" y="3350"/>
                  </a:cubicBezTo>
                  <a:cubicBezTo>
                    <a:pt x="155891" y="4930"/>
                    <a:pt x="156821" y="7132"/>
                    <a:pt x="156793" y="9427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74" name="任意多边形: 形状 73"/>
            <p:cNvSpPr/>
            <p:nvPr/>
          </p:nvSpPr>
          <p:spPr>
            <a:xfrm rot="5400000" flipV="1">
              <a:off x="4744413" y="6442359"/>
              <a:ext cx="156791" cy="87036"/>
            </a:xfrm>
            <a:custGeom>
              <a:avLst/>
              <a:gdLst>
                <a:gd name="connsiteX0" fmla="*/ 156793 w 156791"/>
                <a:gd name="connsiteY0" fmla="*/ 8528 h 87036"/>
                <a:gd name="connsiteX1" fmla="*/ 154227 w 156791"/>
                <a:gd name="connsiteY1" fmla="*/ 14604 h 87036"/>
                <a:gd name="connsiteX2" fmla="*/ 84548 w 156791"/>
                <a:gd name="connsiteY2" fmla="*/ 84418 h 87036"/>
                <a:gd name="connsiteX3" fmla="*/ 72260 w 156791"/>
                <a:gd name="connsiteY3" fmla="*/ 84418 h 87036"/>
                <a:gd name="connsiteX4" fmla="*/ 2446 w 156791"/>
                <a:gd name="connsiteY4" fmla="*/ 14604 h 87036"/>
                <a:gd name="connsiteX5" fmla="*/ 2446 w 156791"/>
                <a:gd name="connsiteY5" fmla="*/ 2451 h 87036"/>
                <a:gd name="connsiteX6" fmla="*/ 14734 w 156791"/>
                <a:gd name="connsiteY6" fmla="*/ 2451 h 87036"/>
                <a:gd name="connsiteX7" fmla="*/ 78337 w 156791"/>
                <a:gd name="connsiteY7" fmla="*/ 66053 h 87036"/>
                <a:gd name="connsiteX8" fmla="*/ 142074 w 156791"/>
                <a:gd name="connsiteY8" fmla="*/ 2451 h 87036"/>
                <a:gd name="connsiteX9" fmla="*/ 154104 w 156791"/>
                <a:gd name="connsiteY9" fmla="*/ 2330 h 87036"/>
                <a:gd name="connsiteX10" fmla="*/ 154227 w 156791"/>
                <a:gd name="connsiteY10" fmla="*/ 2451 h 87036"/>
                <a:gd name="connsiteX11" fmla="*/ 156793 w 156791"/>
                <a:gd name="connsiteY11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791" h="87036">
                  <a:moveTo>
                    <a:pt x="156793" y="8528"/>
                  </a:moveTo>
                  <a:cubicBezTo>
                    <a:pt x="156821" y="10823"/>
                    <a:pt x="155892" y="13024"/>
                    <a:pt x="154227" y="14604"/>
                  </a:cubicBezTo>
                  <a:lnTo>
                    <a:pt x="84548" y="84418"/>
                  </a:lnTo>
                  <a:cubicBezTo>
                    <a:pt x="81136" y="87767"/>
                    <a:pt x="75674" y="87767"/>
                    <a:pt x="72260" y="84418"/>
                  </a:cubicBezTo>
                  <a:lnTo>
                    <a:pt x="2446" y="14604"/>
                  </a:lnTo>
                  <a:cubicBezTo>
                    <a:pt x="-812" y="11214"/>
                    <a:pt x="-812" y="5854"/>
                    <a:pt x="2446" y="2451"/>
                  </a:cubicBezTo>
                  <a:cubicBezTo>
                    <a:pt x="5859" y="-898"/>
                    <a:pt x="11322" y="-898"/>
                    <a:pt x="14734" y="2451"/>
                  </a:cubicBezTo>
                  <a:lnTo>
                    <a:pt x="78337" y="66053"/>
                  </a:lnTo>
                  <a:lnTo>
                    <a:pt x="142074" y="2451"/>
                  </a:lnTo>
                  <a:cubicBezTo>
                    <a:pt x="145362" y="-911"/>
                    <a:pt x="150749" y="-966"/>
                    <a:pt x="154104" y="2330"/>
                  </a:cubicBezTo>
                  <a:cubicBezTo>
                    <a:pt x="154146" y="2370"/>
                    <a:pt x="154187" y="2410"/>
                    <a:pt x="154227" y="2451"/>
                  </a:cubicBezTo>
                  <a:cubicBezTo>
                    <a:pt x="155891" y="4031"/>
                    <a:pt x="156821" y="6232"/>
                    <a:pt x="156793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75" name="任意多边形: 形状 74"/>
            <p:cNvSpPr/>
            <p:nvPr/>
          </p:nvSpPr>
          <p:spPr>
            <a:xfrm rot="5400000" flipV="1">
              <a:off x="4819358" y="6442359"/>
              <a:ext cx="156792" cy="87036"/>
            </a:xfrm>
            <a:custGeom>
              <a:avLst/>
              <a:gdLst>
                <a:gd name="connsiteX0" fmla="*/ 156793 w 156792"/>
                <a:gd name="connsiteY0" fmla="*/ 8123 h 87036"/>
                <a:gd name="connsiteX1" fmla="*/ 153822 w 156792"/>
                <a:gd name="connsiteY1" fmla="*/ 14604 h 87036"/>
                <a:gd name="connsiteX2" fmla="*/ 84143 w 156792"/>
                <a:gd name="connsiteY2" fmla="*/ 84418 h 87036"/>
                <a:gd name="connsiteX3" fmla="*/ 71855 w 156792"/>
                <a:gd name="connsiteY3" fmla="*/ 84418 h 87036"/>
                <a:gd name="connsiteX4" fmla="*/ 2446 w 156792"/>
                <a:gd name="connsiteY4" fmla="*/ 14604 h 87036"/>
                <a:gd name="connsiteX5" fmla="*/ 2446 w 156792"/>
                <a:gd name="connsiteY5" fmla="*/ 2451 h 87036"/>
                <a:gd name="connsiteX6" fmla="*/ 14734 w 156792"/>
                <a:gd name="connsiteY6" fmla="*/ 2451 h 87036"/>
                <a:gd name="connsiteX7" fmla="*/ 78337 w 156792"/>
                <a:gd name="connsiteY7" fmla="*/ 66053 h 87036"/>
                <a:gd name="connsiteX8" fmla="*/ 142074 w 156792"/>
                <a:gd name="connsiteY8" fmla="*/ 2451 h 87036"/>
                <a:gd name="connsiteX9" fmla="*/ 154104 w 156792"/>
                <a:gd name="connsiteY9" fmla="*/ 2330 h 87036"/>
                <a:gd name="connsiteX10" fmla="*/ 154227 w 156792"/>
                <a:gd name="connsiteY10" fmla="*/ 2451 h 87036"/>
                <a:gd name="connsiteX11" fmla="*/ 156793 w 156792"/>
                <a:gd name="connsiteY11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792" h="87036">
                  <a:moveTo>
                    <a:pt x="156793" y="8123"/>
                  </a:moveTo>
                  <a:cubicBezTo>
                    <a:pt x="156838" y="10621"/>
                    <a:pt x="155745" y="13011"/>
                    <a:pt x="153822" y="14604"/>
                  </a:cubicBezTo>
                  <a:lnTo>
                    <a:pt x="84143" y="84418"/>
                  </a:lnTo>
                  <a:cubicBezTo>
                    <a:pt x="80729" y="87768"/>
                    <a:pt x="75267" y="87768"/>
                    <a:pt x="71855" y="84418"/>
                  </a:cubicBezTo>
                  <a:lnTo>
                    <a:pt x="2446" y="14604"/>
                  </a:lnTo>
                  <a:cubicBezTo>
                    <a:pt x="-812" y="11215"/>
                    <a:pt x="-812" y="5854"/>
                    <a:pt x="2446" y="2451"/>
                  </a:cubicBezTo>
                  <a:cubicBezTo>
                    <a:pt x="5859" y="-898"/>
                    <a:pt x="11322" y="-898"/>
                    <a:pt x="14734" y="2451"/>
                  </a:cubicBezTo>
                  <a:lnTo>
                    <a:pt x="78337" y="66053"/>
                  </a:lnTo>
                  <a:lnTo>
                    <a:pt x="142074" y="2451"/>
                  </a:lnTo>
                  <a:cubicBezTo>
                    <a:pt x="145362" y="-911"/>
                    <a:pt x="150749" y="-966"/>
                    <a:pt x="154104" y="2330"/>
                  </a:cubicBezTo>
                  <a:cubicBezTo>
                    <a:pt x="154146" y="2370"/>
                    <a:pt x="154187" y="2410"/>
                    <a:pt x="154227" y="2451"/>
                  </a:cubicBezTo>
                  <a:cubicBezTo>
                    <a:pt x="155891" y="4031"/>
                    <a:pt x="156821" y="6232"/>
                    <a:pt x="156793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</p:grpSp>
      <p:sp>
        <p:nvSpPr>
          <p:cNvPr id="47" name="文本占位符 46"/>
          <p:cNvSpPr>
            <a:spLocks noGrp="1"/>
          </p:cNvSpPr>
          <p:nvPr>
            <p:ph type="body" sz="quarter" idx="15" hasCustomPrompt="1"/>
          </p:nvPr>
        </p:nvSpPr>
        <p:spPr>
          <a:xfrm>
            <a:off x="1680782" y="2682140"/>
            <a:ext cx="4735592" cy="13696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lang="zh-CN" altLang="en-US" sz="9890" b="1" spc="198" smtClean="0">
                <a:gradFill>
                  <a:gsLst>
                    <a:gs pos="100000">
                      <a:schemeClr val="accent1"/>
                    </a:gs>
                    <a:gs pos="55000">
                      <a:schemeClr val="accent3"/>
                    </a:gs>
                    <a:gs pos="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defRPr>
            </a:lvl1pPr>
            <a:lvl2pPr>
              <a:defRPr lang="zh-CN" altLang="en-US" sz="2965" smtClean="0"/>
            </a:lvl2pPr>
            <a:lvl3pPr>
              <a:defRPr lang="zh-CN" altLang="en-US" sz="2965" smtClean="0"/>
            </a:lvl3pPr>
            <a:lvl4pPr>
              <a:defRPr lang="zh-CN" altLang="en-US" sz="2965" smtClean="0"/>
            </a:lvl4pPr>
            <a:lvl5pPr>
              <a:defRPr lang="zh-CN" altLang="en-US" sz="2965"/>
            </a:lvl5pPr>
          </a:lstStyle>
          <a:p>
            <a:pPr marL="0" lvl="0"/>
            <a:r>
              <a:rPr lang="en-US" altLang="zh-CN"/>
              <a:t>20XX</a:t>
            </a:r>
            <a:r>
              <a:rPr lang="zh-CN" altLang="en-US"/>
              <a:t>年</a:t>
            </a:r>
            <a:endParaRPr lang="zh-CN" altLang="en-US"/>
          </a:p>
        </p:txBody>
      </p:sp>
      <p:sp>
        <p:nvSpPr>
          <p:cNvPr id="48" name="文本占位符 47"/>
          <p:cNvSpPr>
            <a:spLocks noGrp="1"/>
          </p:cNvSpPr>
          <p:nvPr>
            <p:ph type="body" sz="quarter" idx="16" hasCustomPrompt="1"/>
          </p:nvPr>
        </p:nvSpPr>
        <p:spPr>
          <a:xfrm>
            <a:off x="6925111" y="2899080"/>
            <a:ext cx="3928370" cy="861928"/>
          </a:xfrm>
          <a:prstGeom prst="rect">
            <a:avLst/>
          </a:prstGeom>
        </p:spPr>
        <p:txBody>
          <a:bodyPr vert="horz" wrap="none" lIns="106070" tIns="53035" rIns="106070" bIns="53035" anchor="t" anchorCtr="0">
            <a:spAutoFit/>
          </a:bodyPr>
          <a:lstStyle>
            <a:lvl1pPr marL="0" indent="0" algn="l" defTabSz="150685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80" spc="198">
                <a:solidFill>
                  <a:srgbClr val="979797"/>
                </a:solidFill>
                <a:latin typeface="+mn-ea"/>
                <a:ea typeface="+mn-ea"/>
              </a:defRPr>
            </a:lvl1pPr>
            <a:lvl2pPr marL="753745" indent="-376555" algn="l" defTabSz="1506855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1506855" indent="-376555" algn="l" defTabSz="1506855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2260600" indent="-376555" algn="l" defTabSz="1506855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3014345" indent="-376555" algn="l" defTabSz="1506855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altLang="zh-CN"/>
              <a:t>MAINTENANCE CONTRACT</a:t>
            </a:r>
            <a:endParaRPr lang="en-US" altLang="zh-CN"/>
          </a:p>
          <a:p>
            <a:pPr lvl="0"/>
            <a:r>
              <a:rPr lang="en-US" altLang="zh-CN"/>
              <a:t>AUDIT REPORT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1690298" y="6192792"/>
            <a:ext cx="3721745" cy="405809"/>
          </a:xfrm>
          <a:prstGeom prst="rect">
            <a:avLst/>
          </a:prstGeom>
        </p:spPr>
        <p:txBody>
          <a:bodyPr vert="horz" wrap="none" lIns="0" tIns="0" rIns="0" bIns="0" anchor="t" anchorCtr="0">
            <a:spAutoFit/>
          </a:bodyPr>
          <a:lstStyle>
            <a:lvl1pPr marL="0" indent="0" algn="l" defTabSz="15068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spc="989">
                <a:solidFill>
                  <a:srgbClr val="787878"/>
                </a:solidFill>
                <a:latin typeface="+mn-ea"/>
                <a:ea typeface="+mn-ea"/>
              </a:defRPr>
            </a:lvl1pPr>
            <a:lvl2pPr marL="753745" indent="-376555" algn="l" defTabSz="1506855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1506855" indent="-376555" algn="l" defTabSz="1506855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2260600" indent="-376555" algn="l" defTabSz="1506855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3014345" indent="-376555" algn="l" defTabSz="1506855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 userDrawn="1"/>
        </p:nvSpPr>
        <p:spPr>
          <a:xfrm>
            <a:off x="1297651" y="773155"/>
            <a:ext cx="1987404" cy="9130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spc="120" baseline="0">
                <a:gradFill>
                  <a:gsLst>
                    <a:gs pos="100000">
                      <a:schemeClr val="accent1"/>
                    </a:gs>
                    <a:gs pos="55000">
                      <a:schemeClr val="accent3"/>
                    </a:gs>
                    <a:gs pos="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6590"/>
              <a:t>目 录</a:t>
            </a:r>
            <a:endParaRPr lang="zh-CN" altLang="en-US" sz="6590"/>
          </a:p>
        </p:txBody>
      </p:sp>
      <p:pic>
        <p:nvPicPr>
          <p:cNvPr id="13" name="图片 12" descr="图片包含 图标&#10;&#10;描述已自动生成"/>
          <p:cNvPicPr>
            <a:picLocks noChangeAspect="1"/>
          </p:cNvPicPr>
          <p:nvPr userDrawn="1"/>
        </p:nvPicPr>
        <p:blipFill>
          <a:blip r:embed="rId2" cstate="screen">
            <a:alphaModFix amt="10000"/>
          </a:blip>
          <a:srcRect t="439"/>
          <a:stretch>
            <a:fillRect/>
          </a:stretch>
        </p:blipFill>
        <p:spPr>
          <a:xfrm rot="16200000">
            <a:off x="3857190" y="-3857189"/>
            <a:ext cx="12389720" cy="20104100"/>
          </a:xfrm>
          <a:custGeom>
            <a:avLst/>
            <a:gdLst>
              <a:gd name="connsiteX0" fmla="*/ 0 w 4228514"/>
              <a:gd name="connsiteY0" fmla="*/ 0 h 6858000"/>
              <a:gd name="connsiteX1" fmla="*/ 4228514 w 4228514"/>
              <a:gd name="connsiteY1" fmla="*/ 0 h 6858000"/>
              <a:gd name="connsiteX2" fmla="*/ 4228514 w 4228514"/>
              <a:gd name="connsiteY2" fmla="*/ 6858000 h 6858000"/>
              <a:gd name="connsiteX3" fmla="*/ 0 w 422851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514" h="6858000">
                <a:moveTo>
                  <a:pt x="0" y="0"/>
                </a:moveTo>
                <a:lnTo>
                  <a:pt x="4228514" y="0"/>
                </a:lnTo>
                <a:lnTo>
                  <a:pt x="422851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4" name="组合 13"/>
          <p:cNvGrpSpPr/>
          <p:nvPr userDrawn="1"/>
        </p:nvGrpSpPr>
        <p:grpSpPr>
          <a:xfrm>
            <a:off x="2210012" y="450942"/>
            <a:ext cx="13261091" cy="805895"/>
            <a:chOff x="1340247" y="273605"/>
            <a:chExt cx="8042102" cy="488970"/>
          </a:xfrm>
        </p:grpSpPr>
        <p:sp>
          <p:nvSpPr>
            <p:cNvPr id="15" name="任意多边形: 形状 14"/>
            <p:cNvSpPr/>
            <p:nvPr/>
          </p:nvSpPr>
          <p:spPr>
            <a:xfrm rot="5400000" flipV="1">
              <a:off x="4388974" y="537191"/>
              <a:ext cx="96144" cy="53305"/>
            </a:xfrm>
            <a:custGeom>
              <a:avLst/>
              <a:gdLst>
                <a:gd name="connsiteX0" fmla="*/ 96146 w 96144"/>
                <a:gd name="connsiteY0" fmla="*/ 5200 h 53305"/>
                <a:gd name="connsiteX1" fmla="*/ 94529 w 96144"/>
                <a:gd name="connsiteY1" fmla="*/ 8918 h 53305"/>
                <a:gd name="connsiteX2" fmla="*/ 51853 w 96144"/>
                <a:gd name="connsiteY2" fmla="*/ 51756 h 53305"/>
                <a:gd name="connsiteX3" fmla="*/ 44417 w 96144"/>
                <a:gd name="connsiteY3" fmla="*/ 51756 h 53305"/>
                <a:gd name="connsiteX4" fmla="*/ 1579 w 96144"/>
                <a:gd name="connsiteY4" fmla="*/ 8918 h 53305"/>
                <a:gd name="connsiteX5" fmla="*/ 1457 w 96144"/>
                <a:gd name="connsiteY5" fmla="*/ 1611 h 53305"/>
                <a:gd name="connsiteX6" fmla="*/ 1579 w 96144"/>
                <a:gd name="connsiteY6" fmla="*/ 1482 h 53305"/>
                <a:gd name="connsiteX7" fmla="*/ 9123 w 96144"/>
                <a:gd name="connsiteY7" fmla="*/ 1433 h 53305"/>
                <a:gd name="connsiteX8" fmla="*/ 9176 w 96144"/>
                <a:gd name="connsiteY8" fmla="*/ 1482 h 53305"/>
                <a:gd name="connsiteX9" fmla="*/ 48135 w 96144"/>
                <a:gd name="connsiteY9" fmla="*/ 40440 h 53305"/>
                <a:gd name="connsiteX10" fmla="*/ 87093 w 96144"/>
                <a:gd name="connsiteY10" fmla="*/ 1482 h 53305"/>
                <a:gd name="connsiteX11" fmla="*/ 94408 w 96144"/>
                <a:gd name="connsiteY11" fmla="*/ 1352 h 53305"/>
                <a:gd name="connsiteX12" fmla="*/ 94529 w 96144"/>
                <a:gd name="connsiteY12" fmla="*/ 1482 h 53305"/>
                <a:gd name="connsiteX13" fmla="*/ 96146 w 96144"/>
                <a:gd name="connsiteY13" fmla="*/ 5200 h 53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4" h="53305">
                  <a:moveTo>
                    <a:pt x="96146" y="5200"/>
                  </a:moveTo>
                  <a:cubicBezTo>
                    <a:pt x="96175" y="6622"/>
                    <a:pt x="95585" y="7980"/>
                    <a:pt x="94529" y="8918"/>
                  </a:cubicBezTo>
                  <a:lnTo>
                    <a:pt x="51853" y="51756"/>
                  </a:lnTo>
                  <a:cubicBezTo>
                    <a:pt x="49750" y="53680"/>
                    <a:pt x="46520" y="53680"/>
                    <a:pt x="44417" y="51756"/>
                  </a:cubicBezTo>
                  <a:lnTo>
                    <a:pt x="1579" y="8918"/>
                  </a:lnTo>
                  <a:cubicBezTo>
                    <a:pt x="-474" y="6929"/>
                    <a:pt x="-529" y="3664"/>
                    <a:pt x="1457" y="1611"/>
                  </a:cubicBezTo>
                  <a:cubicBezTo>
                    <a:pt x="1496" y="1563"/>
                    <a:pt x="1538" y="1514"/>
                    <a:pt x="1579" y="1482"/>
                  </a:cubicBezTo>
                  <a:cubicBezTo>
                    <a:pt x="3648" y="-620"/>
                    <a:pt x="7025" y="-636"/>
                    <a:pt x="9123" y="1433"/>
                  </a:cubicBezTo>
                  <a:cubicBezTo>
                    <a:pt x="9141" y="1450"/>
                    <a:pt x="9159" y="1465"/>
                    <a:pt x="9176" y="1482"/>
                  </a:cubicBezTo>
                  <a:lnTo>
                    <a:pt x="48135" y="40440"/>
                  </a:lnTo>
                  <a:lnTo>
                    <a:pt x="87093" y="1482"/>
                  </a:lnTo>
                  <a:cubicBezTo>
                    <a:pt x="89080" y="-571"/>
                    <a:pt x="92355" y="-620"/>
                    <a:pt x="94408" y="1352"/>
                  </a:cubicBezTo>
                  <a:cubicBezTo>
                    <a:pt x="94449" y="1401"/>
                    <a:pt x="94489" y="1433"/>
                    <a:pt x="94529" y="1482"/>
                  </a:cubicBezTo>
                  <a:cubicBezTo>
                    <a:pt x="95585" y="2419"/>
                    <a:pt x="96177" y="3777"/>
                    <a:pt x="96146" y="520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16" name="任意多边形: 形状 15"/>
            <p:cNvSpPr/>
            <p:nvPr/>
          </p:nvSpPr>
          <p:spPr>
            <a:xfrm rot="5400000" flipV="1">
              <a:off x="4435433" y="537449"/>
              <a:ext cx="96144" cy="52788"/>
            </a:xfrm>
            <a:custGeom>
              <a:avLst/>
              <a:gdLst>
                <a:gd name="connsiteX0" fmla="*/ 96146 w 96144"/>
                <a:gd name="connsiteY0" fmla="*/ 4553 h 52788"/>
                <a:gd name="connsiteX1" fmla="*/ 94529 w 96144"/>
                <a:gd name="connsiteY1" fmla="*/ 8271 h 52788"/>
                <a:gd name="connsiteX2" fmla="*/ 51853 w 96144"/>
                <a:gd name="connsiteY2" fmla="*/ 51109 h 52788"/>
                <a:gd name="connsiteX3" fmla="*/ 44538 w 96144"/>
                <a:gd name="connsiteY3" fmla="*/ 51223 h 52788"/>
                <a:gd name="connsiteX4" fmla="*/ 44417 w 96144"/>
                <a:gd name="connsiteY4" fmla="*/ 51109 h 52788"/>
                <a:gd name="connsiteX5" fmla="*/ 1579 w 96144"/>
                <a:gd name="connsiteY5" fmla="*/ 8918 h 52788"/>
                <a:gd name="connsiteX6" fmla="*/ 1457 w 96144"/>
                <a:gd name="connsiteY6" fmla="*/ 1611 h 52788"/>
                <a:gd name="connsiteX7" fmla="*/ 1579 w 96144"/>
                <a:gd name="connsiteY7" fmla="*/ 1482 h 52788"/>
                <a:gd name="connsiteX8" fmla="*/ 9123 w 96144"/>
                <a:gd name="connsiteY8" fmla="*/ 1433 h 52788"/>
                <a:gd name="connsiteX9" fmla="*/ 9176 w 96144"/>
                <a:gd name="connsiteY9" fmla="*/ 1482 h 52788"/>
                <a:gd name="connsiteX10" fmla="*/ 48135 w 96144"/>
                <a:gd name="connsiteY10" fmla="*/ 40440 h 52788"/>
                <a:gd name="connsiteX11" fmla="*/ 87093 w 96144"/>
                <a:gd name="connsiteY11" fmla="*/ 1482 h 52788"/>
                <a:gd name="connsiteX12" fmla="*/ 94408 w 96144"/>
                <a:gd name="connsiteY12" fmla="*/ 1368 h 52788"/>
                <a:gd name="connsiteX13" fmla="*/ 94529 w 96144"/>
                <a:gd name="connsiteY13" fmla="*/ 1482 h 52788"/>
                <a:gd name="connsiteX14" fmla="*/ 96146 w 96144"/>
                <a:gd name="connsiteY14" fmla="*/ 5200 h 5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144" h="52788">
                  <a:moveTo>
                    <a:pt x="96146" y="4553"/>
                  </a:moveTo>
                  <a:cubicBezTo>
                    <a:pt x="96175" y="5976"/>
                    <a:pt x="95585" y="7334"/>
                    <a:pt x="94529" y="8271"/>
                  </a:cubicBezTo>
                  <a:lnTo>
                    <a:pt x="51853" y="51109"/>
                  </a:lnTo>
                  <a:cubicBezTo>
                    <a:pt x="49866" y="53162"/>
                    <a:pt x="46591" y="53211"/>
                    <a:pt x="44538" y="51223"/>
                  </a:cubicBezTo>
                  <a:cubicBezTo>
                    <a:pt x="44498" y="51190"/>
                    <a:pt x="44457" y="51158"/>
                    <a:pt x="44417" y="51109"/>
                  </a:cubicBezTo>
                  <a:lnTo>
                    <a:pt x="1579" y="8918"/>
                  </a:lnTo>
                  <a:cubicBezTo>
                    <a:pt x="-474" y="6930"/>
                    <a:pt x="-529" y="3664"/>
                    <a:pt x="1457" y="1611"/>
                  </a:cubicBezTo>
                  <a:cubicBezTo>
                    <a:pt x="1496" y="1563"/>
                    <a:pt x="1538" y="1514"/>
                    <a:pt x="1579" y="1482"/>
                  </a:cubicBezTo>
                  <a:cubicBezTo>
                    <a:pt x="3648" y="-620"/>
                    <a:pt x="7025" y="-636"/>
                    <a:pt x="9123" y="1433"/>
                  </a:cubicBezTo>
                  <a:cubicBezTo>
                    <a:pt x="9141" y="1449"/>
                    <a:pt x="9159" y="1466"/>
                    <a:pt x="9176" y="1482"/>
                  </a:cubicBezTo>
                  <a:lnTo>
                    <a:pt x="48135" y="40440"/>
                  </a:lnTo>
                  <a:lnTo>
                    <a:pt x="87093" y="1482"/>
                  </a:lnTo>
                  <a:cubicBezTo>
                    <a:pt x="89080" y="-571"/>
                    <a:pt x="92355" y="-620"/>
                    <a:pt x="94408" y="1368"/>
                  </a:cubicBezTo>
                  <a:cubicBezTo>
                    <a:pt x="94449" y="1401"/>
                    <a:pt x="94489" y="1433"/>
                    <a:pt x="94529" y="1482"/>
                  </a:cubicBezTo>
                  <a:cubicBezTo>
                    <a:pt x="95585" y="2419"/>
                    <a:pt x="96177" y="3777"/>
                    <a:pt x="96146" y="520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17" name="任意多边形: 形状 16"/>
            <p:cNvSpPr/>
            <p:nvPr/>
          </p:nvSpPr>
          <p:spPr>
            <a:xfrm rot="5400000" flipV="1">
              <a:off x="4481102" y="537206"/>
              <a:ext cx="96144" cy="53275"/>
            </a:xfrm>
            <a:custGeom>
              <a:avLst/>
              <a:gdLst>
                <a:gd name="connsiteX0" fmla="*/ 96146 w 96144"/>
                <a:gd name="connsiteY0" fmla="*/ 5200 h 53275"/>
                <a:gd name="connsiteX1" fmla="*/ 94529 w 96144"/>
                <a:gd name="connsiteY1" fmla="*/ 8918 h 53275"/>
                <a:gd name="connsiteX2" fmla="*/ 51853 w 96144"/>
                <a:gd name="connsiteY2" fmla="*/ 51595 h 53275"/>
                <a:gd name="connsiteX3" fmla="*/ 44538 w 96144"/>
                <a:gd name="connsiteY3" fmla="*/ 51724 h 53275"/>
                <a:gd name="connsiteX4" fmla="*/ 44417 w 96144"/>
                <a:gd name="connsiteY4" fmla="*/ 51595 h 53275"/>
                <a:gd name="connsiteX5" fmla="*/ 1579 w 96144"/>
                <a:gd name="connsiteY5" fmla="*/ 8918 h 53275"/>
                <a:gd name="connsiteX6" fmla="*/ 1457 w 96144"/>
                <a:gd name="connsiteY6" fmla="*/ 1611 h 53275"/>
                <a:gd name="connsiteX7" fmla="*/ 1579 w 96144"/>
                <a:gd name="connsiteY7" fmla="*/ 1482 h 53275"/>
                <a:gd name="connsiteX8" fmla="*/ 9123 w 96144"/>
                <a:gd name="connsiteY8" fmla="*/ 1433 h 53275"/>
                <a:gd name="connsiteX9" fmla="*/ 9176 w 96144"/>
                <a:gd name="connsiteY9" fmla="*/ 1482 h 53275"/>
                <a:gd name="connsiteX10" fmla="*/ 48135 w 96144"/>
                <a:gd name="connsiteY10" fmla="*/ 40440 h 53275"/>
                <a:gd name="connsiteX11" fmla="*/ 87093 w 96144"/>
                <a:gd name="connsiteY11" fmla="*/ 1482 h 53275"/>
                <a:gd name="connsiteX12" fmla="*/ 94408 w 96144"/>
                <a:gd name="connsiteY12" fmla="*/ 1353 h 53275"/>
                <a:gd name="connsiteX13" fmla="*/ 94529 w 96144"/>
                <a:gd name="connsiteY13" fmla="*/ 1482 h 53275"/>
                <a:gd name="connsiteX14" fmla="*/ 96146 w 96144"/>
                <a:gd name="connsiteY14" fmla="*/ 5200 h 5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144" h="53275">
                  <a:moveTo>
                    <a:pt x="96146" y="5200"/>
                  </a:moveTo>
                  <a:cubicBezTo>
                    <a:pt x="96175" y="6622"/>
                    <a:pt x="95585" y="7980"/>
                    <a:pt x="94529" y="8918"/>
                  </a:cubicBezTo>
                  <a:lnTo>
                    <a:pt x="51853" y="51595"/>
                  </a:lnTo>
                  <a:cubicBezTo>
                    <a:pt x="49866" y="53647"/>
                    <a:pt x="46591" y="53696"/>
                    <a:pt x="44538" y="51724"/>
                  </a:cubicBezTo>
                  <a:cubicBezTo>
                    <a:pt x="44498" y="51675"/>
                    <a:pt x="44457" y="51643"/>
                    <a:pt x="44417" y="51595"/>
                  </a:cubicBezTo>
                  <a:lnTo>
                    <a:pt x="1579" y="8918"/>
                  </a:lnTo>
                  <a:cubicBezTo>
                    <a:pt x="-474" y="6930"/>
                    <a:pt x="-529" y="3664"/>
                    <a:pt x="1457" y="1611"/>
                  </a:cubicBezTo>
                  <a:cubicBezTo>
                    <a:pt x="1496" y="1563"/>
                    <a:pt x="1538" y="1514"/>
                    <a:pt x="1579" y="1482"/>
                  </a:cubicBezTo>
                  <a:cubicBezTo>
                    <a:pt x="3648" y="-620"/>
                    <a:pt x="7025" y="-636"/>
                    <a:pt x="9123" y="1433"/>
                  </a:cubicBezTo>
                  <a:cubicBezTo>
                    <a:pt x="9141" y="1449"/>
                    <a:pt x="9159" y="1466"/>
                    <a:pt x="9176" y="1482"/>
                  </a:cubicBezTo>
                  <a:lnTo>
                    <a:pt x="48135" y="40440"/>
                  </a:lnTo>
                  <a:lnTo>
                    <a:pt x="87093" y="1482"/>
                  </a:lnTo>
                  <a:cubicBezTo>
                    <a:pt x="89080" y="-571"/>
                    <a:pt x="92355" y="-620"/>
                    <a:pt x="94408" y="1353"/>
                  </a:cubicBezTo>
                  <a:cubicBezTo>
                    <a:pt x="94449" y="1401"/>
                    <a:pt x="94489" y="1433"/>
                    <a:pt x="94529" y="1482"/>
                  </a:cubicBezTo>
                  <a:cubicBezTo>
                    <a:pt x="95585" y="2419"/>
                    <a:pt x="96177" y="3777"/>
                    <a:pt x="96146" y="520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18" name="任意多边形: 形状 17"/>
            <p:cNvSpPr/>
            <p:nvPr/>
          </p:nvSpPr>
          <p:spPr>
            <a:xfrm rot="5400000" flipV="1">
              <a:off x="4527188" y="537191"/>
              <a:ext cx="96144" cy="53305"/>
            </a:xfrm>
            <a:custGeom>
              <a:avLst/>
              <a:gdLst>
                <a:gd name="connsiteX0" fmla="*/ 96146 w 96144"/>
                <a:gd name="connsiteY0" fmla="*/ 5200 h 53305"/>
                <a:gd name="connsiteX1" fmla="*/ 94529 w 96144"/>
                <a:gd name="connsiteY1" fmla="*/ 8918 h 53305"/>
                <a:gd name="connsiteX2" fmla="*/ 51853 w 96144"/>
                <a:gd name="connsiteY2" fmla="*/ 51756 h 53305"/>
                <a:gd name="connsiteX3" fmla="*/ 44417 w 96144"/>
                <a:gd name="connsiteY3" fmla="*/ 51756 h 53305"/>
                <a:gd name="connsiteX4" fmla="*/ 1579 w 96144"/>
                <a:gd name="connsiteY4" fmla="*/ 8918 h 53305"/>
                <a:gd name="connsiteX5" fmla="*/ 1457 w 96144"/>
                <a:gd name="connsiteY5" fmla="*/ 1611 h 53305"/>
                <a:gd name="connsiteX6" fmla="*/ 1579 w 96144"/>
                <a:gd name="connsiteY6" fmla="*/ 1482 h 53305"/>
                <a:gd name="connsiteX7" fmla="*/ 9123 w 96144"/>
                <a:gd name="connsiteY7" fmla="*/ 1433 h 53305"/>
                <a:gd name="connsiteX8" fmla="*/ 9176 w 96144"/>
                <a:gd name="connsiteY8" fmla="*/ 1482 h 53305"/>
                <a:gd name="connsiteX9" fmla="*/ 48135 w 96144"/>
                <a:gd name="connsiteY9" fmla="*/ 40440 h 53305"/>
                <a:gd name="connsiteX10" fmla="*/ 87093 w 96144"/>
                <a:gd name="connsiteY10" fmla="*/ 1482 h 53305"/>
                <a:gd name="connsiteX11" fmla="*/ 94408 w 96144"/>
                <a:gd name="connsiteY11" fmla="*/ 1368 h 53305"/>
                <a:gd name="connsiteX12" fmla="*/ 94529 w 96144"/>
                <a:gd name="connsiteY12" fmla="*/ 1482 h 53305"/>
                <a:gd name="connsiteX13" fmla="*/ 96146 w 96144"/>
                <a:gd name="connsiteY13" fmla="*/ 5200 h 53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4" h="53305">
                  <a:moveTo>
                    <a:pt x="96146" y="5200"/>
                  </a:moveTo>
                  <a:cubicBezTo>
                    <a:pt x="96175" y="6622"/>
                    <a:pt x="95585" y="7980"/>
                    <a:pt x="94529" y="8918"/>
                  </a:cubicBezTo>
                  <a:lnTo>
                    <a:pt x="51853" y="51756"/>
                  </a:lnTo>
                  <a:cubicBezTo>
                    <a:pt x="49750" y="53679"/>
                    <a:pt x="46520" y="53679"/>
                    <a:pt x="44417" y="51756"/>
                  </a:cubicBezTo>
                  <a:lnTo>
                    <a:pt x="1579" y="8918"/>
                  </a:lnTo>
                  <a:cubicBezTo>
                    <a:pt x="-474" y="6929"/>
                    <a:pt x="-529" y="3664"/>
                    <a:pt x="1457" y="1611"/>
                  </a:cubicBezTo>
                  <a:cubicBezTo>
                    <a:pt x="1496" y="1562"/>
                    <a:pt x="1538" y="1514"/>
                    <a:pt x="1579" y="1482"/>
                  </a:cubicBezTo>
                  <a:cubicBezTo>
                    <a:pt x="3648" y="-620"/>
                    <a:pt x="7025" y="-636"/>
                    <a:pt x="9123" y="1433"/>
                  </a:cubicBezTo>
                  <a:cubicBezTo>
                    <a:pt x="9141" y="1449"/>
                    <a:pt x="9159" y="1466"/>
                    <a:pt x="9176" y="1482"/>
                  </a:cubicBezTo>
                  <a:lnTo>
                    <a:pt x="48135" y="40440"/>
                  </a:lnTo>
                  <a:lnTo>
                    <a:pt x="87093" y="1482"/>
                  </a:lnTo>
                  <a:cubicBezTo>
                    <a:pt x="89080" y="-571"/>
                    <a:pt x="92355" y="-620"/>
                    <a:pt x="94408" y="1368"/>
                  </a:cubicBezTo>
                  <a:cubicBezTo>
                    <a:pt x="94449" y="1401"/>
                    <a:pt x="94489" y="1433"/>
                    <a:pt x="94529" y="1482"/>
                  </a:cubicBezTo>
                  <a:cubicBezTo>
                    <a:pt x="95585" y="2419"/>
                    <a:pt x="96177" y="3777"/>
                    <a:pt x="96146" y="520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19" name="任意多边形: 形状 18"/>
            <p:cNvSpPr/>
            <p:nvPr/>
          </p:nvSpPr>
          <p:spPr>
            <a:xfrm rot="5400000" flipV="1">
              <a:off x="4573325" y="537125"/>
              <a:ext cx="96144" cy="53437"/>
            </a:xfrm>
            <a:custGeom>
              <a:avLst/>
              <a:gdLst>
                <a:gd name="connsiteX0" fmla="*/ 96146 w 96144"/>
                <a:gd name="connsiteY0" fmla="*/ 5200 h 53437"/>
                <a:gd name="connsiteX1" fmla="*/ 94529 w 96144"/>
                <a:gd name="connsiteY1" fmla="*/ 8918 h 53437"/>
                <a:gd name="connsiteX2" fmla="*/ 51853 w 96144"/>
                <a:gd name="connsiteY2" fmla="*/ 51756 h 53437"/>
                <a:gd name="connsiteX3" fmla="*/ 44538 w 96144"/>
                <a:gd name="connsiteY3" fmla="*/ 51885 h 53437"/>
                <a:gd name="connsiteX4" fmla="*/ 44417 w 96144"/>
                <a:gd name="connsiteY4" fmla="*/ 51756 h 53437"/>
                <a:gd name="connsiteX5" fmla="*/ 1579 w 96144"/>
                <a:gd name="connsiteY5" fmla="*/ 8918 h 53437"/>
                <a:gd name="connsiteX6" fmla="*/ 1457 w 96144"/>
                <a:gd name="connsiteY6" fmla="*/ 1611 h 53437"/>
                <a:gd name="connsiteX7" fmla="*/ 1579 w 96144"/>
                <a:gd name="connsiteY7" fmla="*/ 1481 h 53437"/>
                <a:gd name="connsiteX8" fmla="*/ 9123 w 96144"/>
                <a:gd name="connsiteY8" fmla="*/ 1433 h 53437"/>
                <a:gd name="connsiteX9" fmla="*/ 9176 w 96144"/>
                <a:gd name="connsiteY9" fmla="*/ 1481 h 53437"/>
                <a:gd name="connsiteX10" fmla="*/ 48135 w 96144"/>
                <a:gd name="connsiteY10" fmla="*/ 40440 h 53437"/>
                <a:gd name="connsiteX11" fmla="*/ 87093 w 96144"/>
                <a:gd name="connsiteY11" fmla="*/ 1481 h 53437"/>
                <a:gd name="connsiteX12" fmla="*/ 94408 w 96144"/>
                <a:gd name="connsiteY12" fmla="*/ 1352 h 53437"/>
                <a:gd name="connsiteX13" fmla="*/ 94529 w 96144"/>
                <a:gd name="connsiteY13" fmla="*/ 1481 h 53437"/>
                <a:gd name="connsiteX14" fmla="*/ 96146 w 96144"/>
                <a:gd name="connsiteY14" fmla="*/ 5200 h 5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144" h="53437">
                  <a:moveTo>
                    <a:pt x="96146" y="5200"/>
                  </a:moveTo>
                  <a:cubicBezTo>
                    <a:pt x="96175" y="6622"/>
                    <a:pt x="95585" y="7980"/>
                    <a:pt x="94529" y="8918"/>
                  </a:cubicBezTo>
                  <a:lnTo>
                    <a:pt x="51853" y="51756"/>
                  </a:lnTo>
                  <a:cubicBezTo>
                    <a:pt x="49866" y="53809"/>
                    <a:pt x="46591" y="53858"/>
                    <a:pt x="44538" y="51885"/>
                  </a:cubicBezTo>
                  <a:cubicBezTo>
                    <a:pt x="44498" y="51837"/>
                    <a:pt x="44457" y="51804"/>
                    <a:pt x="44417" y="51756"/>
                  </a:cubicBezTo>
                  <a:lnTo>
                    <a:pt x="1579" y="8918"/>
                  </a:lnTo>
                  <a:cubicBezTo>
                    <a:pt x="-474" y="6929"/>
                    <a:pt x="-529" y="3664"/>
                    <a:pt x="1457" y="1611"/>
                  </a:cubicBezTo>
                  <a:cubicBezTo>
                    <a:pt x="1496" y="1562"/>
                    <a:pt x="1538" y="1514"/>
                    <a:pt x="1579" y="1481"/>
                  </a:cubicBezTo>
                  <a:cubicBezTo>
                    <a:pt x="3648" y="-620"/>
                    <a:pt x="7025" y="-636"/>
                    <a:pt x="9123" y="1433"/>
                  </a:cubicBezTo>
                  <a:cubicBezTo>
                    <a:pt x="9141" y="1449"/>
                    <a:pt x="9159" y="1466"/>
                    <a:pt x="9176" y="1481"/>
                  </a:cubicBezTo>
                  <a:lnTo>
                    <a:pt x="48135" y="40440"/>
                  </a:lnTo>
                  <a:lnTo>
                    <a:pt x="87093" y="1481"/>
                  </a:lnTo>
                  <a:cubicBezTo>
                    <a:pt x="89080" y="-571"/>
                    <a:pt x="92355" y="-620"/>
                    <a:pt x="94408" y="1352"/>
                  </a:cubicBezTo>
                  <a:cubicBezTo>
                    <a:pt x="94449" y="1401"/>
                    <a:pt x="94489" y="1433"/>
                    <a:pt x="94529" y="1481"/>
                  </a:cubicBezTo>
                  <a:cubicBezTo>
                    <a:pt x="95585" y="2419"/>
                    <a:pt x="96177" y="3777"/>
                    <a:pt x="96146" y="520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0" name="任意多边形: 形状 19"/>
            <p:cNvSpPr/>
            <p:nvPr/>
          </p:nvSpPr>
          <p:spPr>
            <a:xfrm rot="5400000" flipV="1">
              <a:off x="9058555" y="669139"/>
              <a:ext cx="120111" cy="66762"/>
            </a:xfrm>
            <a:custGeom>
              <a:avLst/>
              <a:gdLst>
                <a:gd name="connsiteX0" fmla="*/ 120113 w 120111"/>
                <a:gd name="connsiteY0" fmla="*/ 6521 h 66762"/>
                <a:gd name="connsiteX1" fmla="*/ 118174 w 120111"/>
                <a:gd name="connsiteY1" fmla="*/ 11209 h 66762"/>
                <a:gd name="connsiteX2" fmla="*/ 64666 w 120111"/>
                <a:gd name="connsiteY2" fmla="*/ 64716 h 66762"/>
                <a:gd name="connsiteX3" fmla="*/ 55294 w 120111"/>
                <a:gd name="connsiteY3" fmla="*/ 64716 h 66762"/>
                <a:gd name="connsiteX4" fmla="*/ 55290 w 120111"/>
                <a:gd name="connsiteY4" fmla="*/ 64716 h 66762"/>
                <a:gd name="connsiteX5" fmla="*/ 1945 w 120111"/>
                <a:gd name="connsiteY5" fmla="*/ 11209 h 66762"/>
                <a:gd name="connsiteX6" fmla="*/ 1945 w 120111"/>
                <a:gd name="connsiteY6" fmla="*/ 1833 h 66762"/>
                <a:gd name="connsiteX7" fmla="*/ 11321 w 120111"/>
                <a:gd name="connsiteY7" fmla="*/ 1833 h 66762"/>
                <a:gd name="connsiteX8" fmla="*/ 59817 w 120111"/>
                <a:gd name="connsiteY8" fmla="*/ 50329 h 66762"/>
                <a:gd name="connsiteX9" fmla="*/ 108313 w 120111"/>
                <a:gd name="connsiteY9" fmla="*/ 1833 h 66762"/>
                <a:gd name="connsiteX10" fmla="*/ 117685 w 120111"/>
                <a:gd name="connsiteY10" fmla="*/ 1833 h 66762"/>
                <a:gd name="connsiteX11" fmla="*/ 117689 w 120111"/>
                <a:gd name="connsiteY11" fmla="*/ 1833 h 66762"/>
                <a:gd name="connsiteX12" fmla="*/ 119629 w 120111"/>
                <a:gd name="connsiteY12" fmla="*/ 6521 h 6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111" h="66762">
                  <a:moveTo>
                    <a:pt x="120113" y="6521"/>
                  </a:moveTo>
                  <a:cubicBezTo>
                    <a:pt x="120097" y="8283"/>
                    <a:pt x="119402" y="9948"/>
                    <a:pt x="118174" y="11209"/>
                  </a:cubicBezTo>
                  <a:lnTo>
                    <a:pt x="64666" y="64716"/>
                  </a:lnTo>
                  <a:cubicBezTo>
                    <a:pt x="62078" y="67302"/>
                    <a:pt x="57882" y="67302"/>
                    <a:pt x="55294" y="64716"/>
                  </a:cubicBezTo>
                  <a:cubicBezTo>
                    <a:pt x="55292" y="64716"/>
                    <a:pt x="55292" y="64716"/>
                    <a:pt x="55290" y="64716"/>
                  </a:cubicBezTo>
                  <a:lnTo>
                    <a:pt x="1945" y="11209"/>
                  </a:lnTo>
                  <a:cubicBezTo>
                    <a:pt x="-645" y="8623"/>
                    <a:pt x="-645" y="4420"/>
                    <a:pt x="1945" y="1833"/>
                  </a:cubicBezTo>
                  <a:cubicBezTo>
                    <a:pt x="4534" y="-753"/>
                    <a:pt x="8731" y="-753"/>
                    <a:pt x="11321" y="1833"/>
                  </a:cubicBezTo>
                  <a:lnTo>
                    <a:pt x="59817" y="50329"/>
                  </a:lnTo>
                  <a:lnTo>
                    <a:pt x="108313" y="1833"/>
                  </a:lnTo>
                  <a:cubicBezTo>
                    <a:pt x="110901" y="-753"/>
                    <a:pt x="115097" y="-753"/>
                    <a:pt x="117685" y="1833"/>
                  </a:cubicBezTo>
                  <a:cubicBezTo>
                    <a:pt x="117687" y="1833"/>
                    <a:pt x="117687" y="1833"/>
                    <a:pt x="117689" y="1833"/>
                  </a:cubicBezTo>
                  <a:cubicBezTo>
                    <a:pt x="118917" y="3094"/>
                    <a:pt x="119612" y="4759"/>
                    <a:pt x="119629" y="6521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1" name="任意多边形: 形状 20"/>
            <p:cNvSpPr/>
            <p:nvPr/>
          </p:nvSpPr>
          <p:spPr>
            <a:xfrm rot="5400000" flipV="1">
              <a:off x="9116258" y="669147"/>
              <a:ext cx="120111" cy="66746"/>
            </a:xfrm>
            <a:custGeom>
              <a:avLst/>
              <a:gdLst>
                <a:gd name="connsiteX0" fmla="*/ 120113 w 120111"/>
                <a:gd name="connsiteY0" fmla="*/ 6520 h 66746"/>
                <a:gd name="connsiteX1" fmla="*/ 118174 w 120111"/>
                <a:gd name="connsiteY1" fmla="*/ 11209 h 66746"/>
                <a:gd name="connsiteX2" fmla="*/ 64666 w 120111"/>
                <a:gd name="connsiteY2" fmla="*/ 64555 h 66746"/>
                <a:gd name="connsiteX3" fmla="*/ 55762 w 120111"/>
                <a:gd name="connsiteY3" fmla="*/ 65023 h 66746"/>
                <a:gd name="connsiteX4" fmla="*/ 55290 w 120111"/>
                <a:gd name="connsiteY4" fmla="*/ 64555 h 66746"/>
                <a:gd name="connsiteX5" fmla="*/ 1945 w 120111"/>
                <a:gd name="connsiteY5" fmla="*/ 11209 h 66746"/>
                <a:gd name="connsiteX6" fmla="*/ 1945 w 120111"/>
                <a:gd name="connsiteY6" fmla="*/ 1833 h 66746"/>
                <a:gd name="connsiteX7" fmla="*/ 11321 w 120111"/>
                <a:gd name="connsiteY7" fmla="*/ 1833 h 66746"/>
                <a:gd name="connsiteX8" fmla="*/ 59817 w 120111"/>
                <a:gd name="connsiteY8" fmla="*/ 50329 h 66746"/>
                <a:gd name="connsiteX9" fmla="*/ 108313 w 120111"/>
                <a:gd name="connsiteY9" fmla="*/ 1833 h 66746"/>
                <a:gd name="connsiteX10" fmla="*/ 117685 w 120111"/>
                <a:gd name="connsiteY10" fmla="*/ 1833 h 66746"/>
                <a:gd name="connsiteX11" fmla="*/ 117689 w 120111"/>
                <a:gd name="connsiteY11" fmla="*/ 1833 h 66746"/>
                <a:gd name="connsiteX12" fmla="*/ 119629 w 120111"/>
                <a:gd name="connsiteY12" fmla="*/ 6520 h 6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111" h="66746">
                  <a:moveTo>
                    <a:pt x="120113" y="6520"/>
                  </a:moveTo>
                  <a:cubicBezTo>
                    <a:pt x="120097" y="8267"/>
                    <a:pt x="119402" y="9948"/>
                    <a:pt x="118174" y="11209"/>
                  </a:cubicBezTo>
                  <a:lnTo>
                    <a:pt x="64666" y="64555"/>
                  </a:lnTo>
                  <a:cubicBezTo>
                    <a:pt x="62338" y="67141"/>
                    <a:pt x="58352" y="67351"/>
                    <a:pt x="55762" y="65023"/>
                  </a:cubicBezTo>
                  <a:cubicBezTo>
                    <a:pt x="55597" y="64878"/>
                    <a:pt x="55439" y="64716"/>
                    <a:pt x="55290" y="64555"/>
                  </a:cubicBezTo>
                  <a:lnTo>
                    <a:pt x="1945" y="11209"/>
                  </a:lnTo>
                  <a:cubicBezTo>
                    <a:pt x="-645" y="8622"/>
                    <a:pt x="-645" y="4420"/>
                    <a:pt x="1945" y="1833"/>
                  </a:cubicBezTo>
                  <a:cubicBezTo>
                    <a:pt x="4534" y="-753"/>
                    <a:pt x="8731" y="-753"/>
                    <a:pt x="11321" y="1833"/>
                  </a:cubicBezTo>
                  <a:lnTo>
                    <a:pt x="59817" y="50329"/>
                  </a:lnTo>
                  <a:lnTo>
                    <a:pt x="108313" y="1833"/>
                  </a:lnTo>
                  <a:cubicBezTo>
                    <a:pt x="110901" y="-753"/>
                    <a:pt x="115097" y="-753"/>
                    <a:pt x="117685" y="1833"/>
                  </a:cubicBezTo>
                  <a:cubicBezTo>
                    <a:pt x="117687" y="1833"/>
                    <a:pt x="117687" y="1833"/>
                    <a:pt x="117689" y="1833"/>
                  </a:cubicBezTo>
                  <a:cubicBezTo>
                    <a:pt x="118946" y="3061"/>
                    <a:pt x="119648" y="4759"/>
                    <a:pt x="119629" y="652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2" name="任意多边形: 形状 21"/>
            <p:cNvSpPr/>
            <p:nvPr/>
          </p:nvSpPr>
          <p:spPr>
            <a:xfrm rot="5400000" flipV="1">
              <a:off x="9173806" y="669146"/>
              <a:ext cx="120111" cy="66747"/>
            </a:xfrm>
            <a:custGeom>
              <a:avLst/>
              <a:gdLst>
                <a:gd name="connsiteX0" fmla="*/ 120113 w 120111"/>
                <a:gd name="connsiteY0" fmla="*/ 6521 h 66747"/>
                <a:gd name="connsiteX1" fmla="*/ 118174 w 120111"/>
                <a:gd name="connsiteY1" fmla="*/ 11209 h 66747"/>
                <a:gd name="connsiteX2" fmla="*/ 64666 w 120111"/>
                <a:gd name="connsiteY2" fmla="*/ 64555 h 66747"/>
                <a:gd name="connsiteX3" fmla="*/ 55762 w 120111"/>
                <a:gd name="connsiteY3" fmla="*/ 65023 h 66747"/>
                <a:gd name="connsiteX4" fmla="*/ 55290 w 120111"/>
                <a:gd name="connsiteY4" fmla="*/ 64555 h 66747"/>
                <a:gd name="connsiteX5" fmla="*/ 1945 w 120111"/>
                <a:gd name="connsiteY5" fmla="*/ 11209 h 66747"/>
                <a:gd name="connsiteX6" fmla="*/ 1945 w 120111"/>
                <a:gd name="connsiteY6" fmla="*/ 1833 h 66747"/>
                <a:gd name="connsiteX7" fmla="*/ 11321 w 120111"/>
                <a:gd name="connsiteY7" fmla="*/ 1833 h 66747"/>
                <a:gd name="connsiteX8" fmla="*/ 59817 w 120111"/>
                <a:gd name="connsiteY8" fmla="*/ 50329 h 66747"/>
                <a:gd name="connsiteX9" fmla="*/ 108313 w 120111"/>
                <a:gd name="connsiteY9" fmla="*/ 1833 h 66747"/>
                <a:gd name="connsiteX10" fmla="*/ 117685 w 120111"/>
                <a:gd name="connsiteY10" fmla="*/ 1833 h 66747"/>
                <a:gd name="connsiteX11" fmla="*/ 117689 w 120111"/>
                <a:gd name="connsiteY11" fmla="*/ 1833 h 66747"/>
                <a:gd name="connsiteX12" fmla="*/ 119629 w 120111"/>
                <a:gd name="connsiteY12" fmla="*/ 6521 h 66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111" h="66747">
                  <a:moveTo>
                    <a:pt x="120113" y="6521"/>
                  </a:moveTo>
                  <a:cubicBezTo>
                    <a:pt x="120097" y="8283"/>
                    <a:pt x="119402" y="9948"/>
                    <a:pt x="118174" y="11209"/>
                  </a:cubicBezTo>
                  <a:lnTo>
                    <a:pt x="64666" y="64555"/>
                  </a:lnTo>
                  <a:cubicBezTo>
                    <a:pt x="62338" y="67142"/>
                    <a:pt x="58352" y="67352"/>
                    <a:pt x="55762" y="65023"/>
                  </a:cubicBezTo>
                  <a:cubicBezTo>
                    <a:pt x="55597" y="64878"/>
                    <a:pt x="55439" y="64716"/>
                    <a:pt x="55290" y="64555"/>
                  </a:cubicBezTo>
                  <a:lnTo>
                    <a:pt x="1945" y="11209"/>
                  </a:lnTo>
                  <a:cubicBezTo>
                    <a:pt x="-645" y="8622"/>
                    <a:pt x="-645" y="4420"/>
                    <a:pt x="1945" y="1833"/>
                  </a:cubicBezTo>
                  <a:cubicBezTo>
                    <a:pt x="4534" y="-753"/>
                    <a:pt x="8731" y="-753"/>
                    <a:pt x="11321" y="1833"/>
                  </a:cubicBezTo>
                  <a:lnTo>
                    <a:pt x="59817" y="50329"/>
                  </a:lnTo>
                  <a:lnTo>
                    <a:pt x="108313" y="1833"/>
                  </a:lnTo>
                  <a:cubicBezTo>
                    <a:pt x="110901" y="-753"/>
                    <a:pt x="115097" y="-753"/>
                    <a:pt x="117685" y="1833"/>
                  </a:cubicBezTo>
                  <a:cubicBezTo>
                    <a:pt x="117687" y="1833"/>
                    <a:pt x="117687" y="1833"/>
                    <a:pt x="117689" y="1833"/>
                  </a:cubicBezTo>
                  <a:cubicBezTo>
                    <a:pt x="118917" y="3094"/>
                    <a:pt x="119612" y="4759"/>
                    <a:pt x="119629" y="6521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3" name="任意多边形: 形状 22"/>
            <p:cNvSpPr/>
            <p:nvPr/>
          </p:nvSpPr>
          <p:spPr>
            <a:xfrm rot="5400000" flipV="1">
              <a:off x="9231363" y="669139"/>
              <a:ext cx="120111" cy="66762"/>
            </a:xfrm>
            <a:custGeom>
              <a:avLst/>
              <a:gdLst>
                <a:gd name="connsiteX0" fmla="*/ 120113 w 120111"/>
                <a:gd name="connsiteY0" fmla="*/ 6521 h 66762"/>
                <a:gd name="connsiteX1" fmla="*/ 118174 w 120111"/>
                <a:gd name="connsiteY1" fmla="*/ 11209 h 66762"/>
                <a:gd name="connsiteX2" fmla="*/ 64666 w 120111"/>
                <a:gd name="connsiteY2" fmla="*/ 64716 h 66762"/>
                <a:gd name="connsiteX3" fmla="*/ 55294 w 120111"/>
                <a:gd name="connsiteY3" fmla="*/ 64716 h 66762"/>
                <a:gd name="connsiteX4" fmla="*/ 55290 w 120111"/>
                <a:gd name="connsiteY4" fmla="*/ 64716 h 66762"/>
                <a:gd name="connsiteX5" fmla="*/ 1945 w 120111"/>
                <a:gd name="connsiteY5" fmla="*/ 11209 h 66762"/>
                <a:gd name="connsiteX6" fmla="*/ 1945 w 120111"/>
                <a:gd name="connsiteY6" fmla="*/ 1833 h 66762"/>
                <a:gd name="connsiteX7" fmla="*/ 11321 w 120111"/>
                <a:gd name="connsiteY7" fmla="*/ 1833 h 66762"/>
                <a:gd name="connsiteX8" fmla="*/ 59817 w 120111"/>
                <a:gd name="connsiteY8" fmla="*/ 50329 h 66762"/>
                <a:gd name="connsiteX9" fmla="*/ 108313 w 120111"/>
                <a:gd name="connsiteY9" fmla="*/ 1833 h 66762"/>
                <a:gd name="connsiteX10" fmla="*/ 117685 w 120111"/>
                <a:gd name="connsiteY10" fmla="*/ 1833 h 66762"/>
                <a:gd name="connsiteX11" fmla="*/ 117689 w 120111"/>
                <a:gd name="connsiteY11" fmla="*/ 1833 h 66762"/>
                <a:gd name="connsiteX12" fmla="*/ 119629 w 120111"/>
                <a:gd name="connsiteY12" fmla="*/ 6521 h 6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111" h="66762">
                  <a:moveTo>
                    <a:pt x="120113" y="6521"/>
                  </a:moveTo>
                  <a:cubicBezTo>
                    <a:pt x="120133" y="8283"/>
                    <a:pt x="119431" y="9981"/>
                    <a:pt x="118174" y="11209"/>
                  </a:cubicBezTo>
                  <a:lnTo>
                    <a:pt x="64666" y="64716"/>
                  </a:lnTo>
                  <a:cubicBezTo>
                    <a:pt x="62078" y="67302"/>
                    <a:pt x="57882" y="67302"/>
                    <a:pt x="55294" y="64716"/>
                  </a:cubicBezTo>
                  <a:cubicBezTo>
                    <a:pt x="55292" y="64716"/>
                    <a:pt x="55292" y="64716"/>
                    <a:pt x="55290" y="64716"/>
                  </a:cubicBezTo>
                  <a:lnTo>
                    <a:pt x="1945" y="11209"/>
                  </a:lnTo>
                  <a:cubicBezTo>
                    <a:pt x="-645" y="8622"/>
                    <a:pt x="-645" y="4420"/>
                    <a:pt x="1945" y="1833"/>
                  </a:cubicBezTo>
                  <a:cubicBezTo>
                    <a:pt x="4534" y="-753"/>
                    <a:pt x="8731" y="-753"/>
                    <a:pt x="11321" y="1833"/>
                  </a:cubicBezTo>
                  <a:lnTo>
                    <a:pt x="59817" y="50329"/>
                  </a:lnTo>
                  <a:lnTo>
                    <a:pt x="108313" y="1833"/>
                  </a:lnTo>
                  <a:cubicBezTo>
                    <a:pt x="110901" y="-753"/>
                    <a:pt x="115097" y="-753"/>
                    <a:pt x="117685" y="1833"/>
                  </a:cubicBezTo>
                  <a:cubicBezTo>
                    <a:pt x="117687" y="1833"/>
                    <a:pt x="117687" y="1833"/>
                    <a:pt x="117689" y="1833"/>
                  </a:cubicBezTo>
                  <a:cubicBezTo>
                    <a:pt x="118917" y="3094"/>
                    <a:pt x="119612" y="4759"/>
                    <a:pt x="119629" y="6521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4" name="任意多边形: 形状 23"/>
            <p:cNvSpPr/>
            <p:nvPr/>
          </p:nvSpPr>
          <p:spPr>
            <a:xfrm rot="5400000" flipV="1">
              <a:off x="9288912" y="669139"/>
              <a:ext cx="120111" cy="66762"/>
            </a:xfrm>
            <a:custGeom>
              <a:avLst/>
              <a:gdLst>
                <a:gd name="connsiteX0" fmla="*/ 120113 w 120111"/>
                <a:gd name="connsiteY0" fmla="*/ 6521 h 66762"/>
                <a:gd name="connsiteX1" fmla="*/ 118174 w 120111"/>
                <a:gd name="connsiteY1" fmla="*/ 11209 h 66762"/>
                <a:gd name="connsiteX2" fmla="*/ 64666 w 120111"/>
                <a:gd name="connsiteY2" fmla="*/ 64716 h 66762"/>
                <a:gd name="connsiteX3" fmla="*/ 55294 w 120111"/>
                <a:gd name="connsiteY3" fmla="*/ 64716 h 66762"/>
                <a:gd name="connsiteX4" fmla="*/ 55290 w 120111"/>
                <a:gd name="connsiteY4" fmla="*/ 64716 h 66762"/>
                <a:gd name="connsiteX5" fmla="*/ 1945 w 120111"/>
                <a:gd name="connsiteY5" fmla="*/ 11209 h 66762"/>
                <a:gd name="connsiteX6" fmla="*/ 1945 w 120111"/>
                <a:gd name="connsiteY6" fmla="*/ 1833 h 66762"/>
                <a:gd name="connsiteX7" fmla="*/ 11321 w 120111"/>
                <a:gd name="connsiteY7" fmla="*/ 1833 h 66762"/>
                <a:gd name="connsiteX8" fmla="*/ 59817 w 120111"/>
                <a:gd name="connsiteY8" fmla="*/ 50329 h 66762"/>
                <a:gd name="connsiteX9" fmla="*/ 108313 w 120111"/>
                <a:gd name="connsiteY9" fmla="*/ 1833 h 66762"/>
                <a:gd name="connsiteX10" fmla="*/ 117685 w 120111"/>
                <a:gd name="connsiteY10" fmla="*/ 1833 h 66762"/>
                <a:gd name="connsiteX11" fmla="*/ 117689 w 120111"/>
                <a:gd name="connsiteY11" fmla="*/ 1833 h 66762"/>
                <a:gd name="connsiteX12" fmla="*/ 119629 w 120111"/>
                <a:gd name="connsiteY12" fmla="*/ 6521 h 6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111" h="66762">
                  <a:moveTo>
                    <a:pt x="120113" y="6521"/>
                  </a:moveTo>
                  <a:cubicBezTo>
                    <a:pt x="120097" y="8283"/>
                    <a:pt x="119402" y="9948"/>
                    <a:pt x="118174" y="11209"/>
                  </a:cubicBezTo>
                  <a:lnTo>
                    <a:pt x="64666" y="64716"/>
                  </a:lnTo>
                  <a:cubicBezTo>
                    <a:pt x="62078" y="67302"/>
                    <a:pt x="57882" y="67302"/>
                    <a:pt x="55294" y="64716"/>
                  </a:cubicBezTo>
                  <a:cubicBezTo>
                    <a:pt x="55292" y="64716"/>
                    <a:pt x="55292" y="64716"/>
                    <a:pt x="55290" y="64716"/>
                  </a:cubicBezTo>
                  <a:lnTo>
                    <a:pt x="1945" y="11209"/>
                  </a:lnTo>
                  <a:cubicBezTo>
                    <a:pt x="-645" y="8623"/>
                    <a:pt x="-645" y="4420"/>
                    <a:pt x="1945" y="1833"/>
                  </a:cubicBezTo>
                  <a:cubicBezTo>
                    <a:pt x="4534" y="-753"/>
                    <a:pt x="8731" y="-753"/>
                    <a:pt x="11321" y="1833"/>
                  </a:cubicBezTo>
                  <a:lnTo>
                    <a:pt x="59817" y="50329"/>
                  </a:lnTo>
                  <a:lnTo>
                    <a:pt x="108313" y="1833"/>
                  </a:lnTo>
                  <a:cubicBezTo>
                    <a:pt x="110901" y="-753"/>
                    <a:pt x="115097" y="-753"/>
                    <a:pt x="117685" y="1833"/>
                  </a:cubicBezTo>
                  <a:cubicBezTo>
                    <a:pt x="117687" y="1833"/>
                    <a:pt x="117687" y="1833"/>
                    <a:pt x="117689" y="1833"/>
                  </a:cubicBezTo>
                  <a:cubicBezTo>
                    <a:pt x="118917" y="3094"/>
                    <a:pt x="119612" y="4759"/>
                    <a:pt x="119629" y="6521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5" name="任意多边形: 形状 24"/>
            <p:cNvSpPr/>
            <p:nvPr/>
          </p:nvSpPr>
          <p:spPr>
            <a:xfrm rot="5400000" flipV="1">
              <a:off x="1298414" y="395570"/>
              <a:ext cx="187857" cy="104192"/>
            </a:xfrm>
            <a:custGeom>
              <a:avLst/>
              <a:gdLst>
                <a:gd name="connsiteX0" fmla="*/ 187860 w 187857"/>
                <a:gd name="connsiteY0" fmla="*/ 10230 h 104192"/>
                <a:gd name="connsiteX1" fmla="*/ 184627 w 187857"/>
                <a:gd name="connsiteY1" fmla="*/ 17504 h 104192"/>
                <a:gd name="connsiteX2" fmla="*/ 101213 w 187857"/>
                <a:gd name="connsiteY2" fmla="*/ 101079 h 104192"/>
                <a:gd name="connsiteX3" fmla="*/ 86503 w 187857"/>
                <a:gd name="connsiteY3" fmla="*/ 101079 h 104192"/>
                <a:gd name="connsiteX4" fmla="*/ 2928 w 187857"/>
                <a:gd name="connsiteY4" fmla="*/ 17504 h 104192"/>
                <a:gd name="connsiteX5" fmla="*/ 2928 w 187857"/>
                <a:gd name="connsiteY5" fmla="*/ 2955 h 104192"/>
                <a:gd name="connsiteX6" fmla="*/ 17638 w 187857"/>
                <a:gd name="connsiteY6" fmla="*/ 2955 h 104192"/>
                <a:gd name="connsiteX7" fmla="*/ 93777 w 187857"/>
                <a:gd name="connsiteY7" fmla="*/ 79094 h 104192"/>
                <a:gd name="connsiteX8" fmla="*/ 170078 w 187857"/>
                <a:gd name="connsiteY8" fmla="*/ 2955 h 104192"/>
                <a:gd name="connsiteX9" fmla="*/ 184480 w 187857"/>
                <a:gd name="connsiteY9" fmla="*/ 2810 h 104192"/>
                <a:gd name="connsiteX10" fmla="*/ 184627 w 187857"/>
                <a:gd name="connsiteY10" fmla="*/ 2955 h 104192"/>
                <a:gd name="connsiteX11" fmla="*/ 187860 w 18785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857" h="104192">
                  <a:moveTo>
                    <a:pt x="187860" y="10230"/>
                  </a:moveTo>
                  <a:cubicBezTo>
                    <a:pt x="187832" y="12994"/>
                    <a:pt x="186662" y="15629"/>
                    <a:pt x="184627" y="17504"/>
                  </a:cubicBezTo>
                  <a:lnTo>
                    <a:pt x="101213" y="101079"/>
                  </a:lnTo>
                  <a:cubicBezTo>
                    <a:pt x="97128" y="105088"/>
                    <a:pt x="90588" y="105088"/>
                    <a:pt x="86503" y="101079"/>
                  </a:cubicBezTo>
                  <a:lnTo>
                    <a:pt x="2928" y="17504"/>
                  </a:lnTo>
                  <a:cubicBezTo>
                    <a:pt x="-973" y="13447"/>
                    <a:pt x="-973" y="7013"/>
                    <a:pt x="2928" y="2955"/>
                  </a:cubicBezTo>
                  <a:cubicBezTo>
                    <a:pt x="7013" y="-1054"/>
                    <a:pt x="13552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62" y="4830"/>
                    <a:pt x="187832" y="7465"/>
                    <a:pt x="187860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6" name="任意多边形: 形状 25"/>
            <p:cNvSpPr/>
            <p:nvPr/>
          </p:nvSpPr>
          <p:spPr>
            <a:xfrm rot="5400000" flipV="1">
              <a:off x="1388294" y="395570"/>
              <a:ext cx="187857" cy="104192"/>
            </a:xfrm>
            <a:custGeom>
              <a:avLst/>
              <a:gdLst>
                <a:gd name="connsiteX0" fmla="*/ 187860 w 187857"/>
                <a:gd name="connsiteY0" fmla="*/ 10230 h 104192"/>
                <a:gd name="connsiteX1" fmla="*/ 184627 w 187857"/>
                <a:gd name="connsiteY1" fmla="*/ 17504 h 104192"/>
                <a:gd name="connsiteX2" fmla="*/ 101213 w 187857"/>
                <a:gd name="connsiteY2" fmla="*/ 101079 h 104192"/>
                <a:gd name="connsiteX3" fmla="*/ 86503 w 187857"/>
                <a:gd name="connsiteY3" fmla="*/ 101079 h 104192"/>
                <a:gd name="connsiteX4" fmla="*/ 2928 w 187857"/>
                <a:gd name="connsiteY4" fmla="*/ 17504 h 104192"/>
                <a:gd name="connsiteX5" fmla="*/ 2928 w 187857"/>
                <a:gd name="connsiteY5" fmla="*/ 2955 h 104192"/>
                <a:gd name="connsiteX6" fmla="*/ 17638 w 187857"/>
                <a:gd name="connsiteY6" fmla="*/ 2955 h 104192"/>
                <a:gd name="connsiteX7" fmla="*/ 93777 w 187857"/>
                <a:gd name="connsiteY7" fmla="*/ 79094 h 104192"/>
                <a:gd name="connsiteX8" fmla="*/ 170078 w 187857"/>
                <a:gd name="connsiteY8" fmla="*/ 2955 h 104192"/>
                <a:gd name="connsiteX9" fmla="*/ 184480 w 187857"/>
                <a:gd name="connsiteY9" fmla="*/ 2810 h 104192"/>
                <a:gd name="connsiteX10" fmla="*/ 184627 w 187857"/>
                <a:gd name="connsiteY10" fmla="*/ 2955 h 104192"/>
                <a:gd name="connsiteX11" fmla="*/ 187860 w 18785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857" h="104192">
                  <a:moveTo>
                    <a:pt x="187860" y="10230"/>
                  </a:moveTo>
                  <a:cubicBezTo>
                    <a:pt x="187832" y="12994"/>
                    <a:pt x="186662" y="15629"/>
                    <a:pt x="184627" y="17504"/>
                  </a:cubicBezTo>
                  <a:lnTo>
                    <a:pt x="101213" y="101079"/>
                  </a:lnTo>
                  <a:cubicBezTo>
                    <a:pt x="97128" y="105088"/>
                    <a:pt x="90588" y="105088"/>
                    <a:pt x="86503" y="101079"/>
                  </a:cubicBezTo>
                  <a:lnTo>
                    <a:pt x="2928" y="17504"/>
                  </a:lnTo>
                  <a:cubicBezTo>
                    <a:pt x="-973" y="13447"/>
                    <a:pt x="-973" y="7013"/>
                    <a:pt x="2928" y="2955"/>
                  </a:cubicBezTo>
                  <a:cubicBezTo>
                    <a:pt x="7013" y="-1054"/>
                    <a:pt x="13552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62" y="4830"/>
                    <a:pt x="187832" y="7465"/>
                    <a:pt x="187860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7" name="任意多边形: 形状 26"/>
            <p:cNvSpPr/>
            <p:nvPr/>
          </p:nvSpPr>
          <p:spPr>
            <a:xfrm rot="5400000" flipV="1">
              <a:off x="1478038" y="395921"/>
              <a:ext cx="187857" cy="104137"/>
            </a:xfrm>
            <a:custGeom>
              <a:avLst/>
              <a:gdLst>
                <a:gd name="connsiteX0" fmla="*/ 187536 w 187857"/>
                <a:gd name="connsiteY0" fmla="*/ 10498 h 104137"/>
                <a:gd name="connsiteX1" fmla="*/ 184303 w 187857"/>
                <a:gd name="connsiteY1" fmla="*/ 17772 h 104137"/>
                <a:gd name="connsiteX2" fmla="*/ 101213 w 187857"/>
                <a:gd name="connsiteY2" fmla="*/ 101024 h 104137"/>
                <a:gd name="connsiteX3" fmla="*/ 86503 w 187857"/>
                <a:gd name="connsiteY3" fmla="*/ 101024 h 104137"/>
                <a:gd name="connsiteX4" fmla="*/ 2928 w 187857"/>
                <a:gd name="connsiteY4" fmla="*/ 17449 h 104137"/>
                <a:gd name="connsiteX5" fmla="*/ 2928 w 187857"/>
                <a:gd name="connsiteY5" fmla="*/ 2900 h 104137"/>
                <a:gd name="connsiteX6" fmla="*/ 17638 w 187857"/>
                <a:gd name="connsiteY6" fmla="*/ 2900 h 104137"/>
                <a:gd name="connsiteX7" fmla="*/ 93777 w 187857"/>
                <a:gd name="connsiteY7" fmla="*/ 79039 h 104137"/>
                <a:gd name="connsiteX8" fmla="*/ 170078 w 187857"/>
                <a:gd name="connsiteY8" fmla="*/ 4032 h 104137"/>
                <a:gd name="connsiteX9" fmla="*/ 184480 w 187857"/>
                <a:gd name="connsiteY9" fmla="*/ 3886 h 104137"/>
                <a:gd name="connsiteX10" fmla="*/ 184627 w 187857"/>
                <a:gd name="connsiteY10" fmla="*/ 4032 h 104137"/>
                <a:gd name="connsiteX11" fmla="*/ 187860 w 187857"/>
                <a:gd name="connsiteY11" fmla="*/ 11306 h 10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857" h="104137">
                  <a:moveTo>
                    <a:pt x="187536" y="10498"/>
                  </a:moveTo>
                  <a:cubicBezTo>
                    <a:pt x="187509" y="13262"/>
                    <a:pt x="186339" y="15897"/>
                    <a:pt x="184303" y="17772"/>
                  </a:cubicBezTo>
                  <a:lnTo>
                    <a:pt x="101213" y="101024"/>
                  </a:lnTo>
                  <a:cubicBezTo>
                    <a:pt x="97128" y="105033"/>
                    <a:pt x="90589" y="105033"/>
                    <a:pt x="86503" y="101024"/>
                  </a:cubicBezTo>
                  <a:lnTo>
                    <a:pt x="2928" y="17449"/>
                  </a:lnTo>
                  <a:cubicBezTo>
                    <a:pt x="-973" y="13392"/>
                    <a:pt x="-973" y="6958"/>
                    <a:pt x="2928" y="2900"/>
                  </a:cubicBezTo>
                  <a:cubicBezTo>
                    <a:pt x="7013" y="-1109"/>
                    <a:pt x="13553" y="-1109"/>
                    <a:pt x="17638" y="2900"/>
                  </a:cubicBezTo>
                  <a:lnTo>
                    <a:pt x="93777" y="79039"/>
                  </a:lnTo>
                  <a:lnTo>
                    <a:pt x="170078" y="4032"/>
                  </a:lnTo>
                  <a:cubicBezTo>
                    <a:pt x="174014" y="7"/>
                    <a:pt x="180462" y="-58"/>
                    <a:pt x="184480" y="3886"/>
                  </a:cubicBezTo>
                  <a:cubicBezTo>
                    <a:pt x="184530" y="3935"/>
                    <a:pt x="184578" y="3983"/>
                    <a:pt x="184627" y="4032"/>
                  </a:cubicBezTo>
                  <a:cubicBezTo>
                    <a:pt x="186662" y="5907"/>
                    <a:pt x="187832" y="8542"/>
                    <a:pt x="187860" y="11306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8" name="任意多边形: 形状 27"/>
            <p:cNvSpPr/>
            <p:nvPr/>
          </p:nvSpPr>
          <p:spPr>
            <a:xfrm rot="5400000" flipV="1">
              <a:off x="1568861" y="395570"/>
              <a:ext cx="187857" cy="104192"/>
            </a:xfrm>
            <a:custGeom>
              <a:avLst/>
              <a:gdLst>
                <a:gd name="connsiteX0" fmla="*/ 187860 w 187857"/>
                <a:gd name="connsiteY0" fmla="*/ 10230 h 104192"/>
                <a:gd name="connsiteX1" fmla="*/ 184627 w 187857"/>
                <a:gd name="connsiteY1" fmla="*/ 17504 h 104192"/>
                <a:gd name="connsiteX2" fmla="*/ 101213 w 187857"/>
                <a:gd name="connsiteY2" fmla="*/ 101079 h 104192"/>
                <a:gd name="connsiteX3" fmla="*/ 86503 w 187857"/>
                <a:gd name="connsiteY3" fmla="*/ 101079 h 104192"/>
                <a:gd name="connsiteX4" fmla="*/ 2928 w 187857"/>
                <a:gd name="connsiteY4" fmla="*/ 17504 h 104192"/>
                <a:gd name="connsiteX5" fmla="*/ 2928 w 187857"/>
                <a:gd name="connsiteY5" fmla="*/ 2955 h 104192"/>
                <a:gd name="connsiteX6" fmla="*/ 17638 w 187857"/>
                <a:gd name="connsiteY6" fmla="*/ 2955 h 104192"/>
                <a:gd name="connsiteX7" fmla="*/ 93777 w 187857"/>
                <a:gd name="connsiteY7" fmla="*/ 79094 h 104192"/>
                <a:gd name="connsiteX8" fmla="*/ 170078 w 187857"/>
                <a:gd name="connsiteY8" fmla="*/ 2955 h 104192"/>
                <a:gd name="connsiteX9" fmla="*/ 184480 w 187857"/>
                <a:gd name="connsiteY9" fmla="*/ 2810 h 104192"/>
                <a:gd name="connsiteX10" fmla="*/ 184627 w 187857"/>
                <a:gd name="connsiteY10" fmla="*/ 2955 h 104192"/>
                <a:gd name="connsiteX11" fmla="*/ 187860 w 18785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857" h="104192">
                  <a:moveTo>
                    <a:pt x="187860" y="10230"/>
                  </a:moveTo>
                  <a:cubicBezTo>
                    <a:pt x="187832" y="12994"/>
                    <a:pt x="186662" y="15629"/>
                    <a:pt x="184627" y="17504"/>
                  </a:cubicBezTo>
                  <a:lnTo>
                    <a:pt x="101213" y="101079"/>
                  </a:lnTo>
                  <a:cubicBezTo>
                    <a:pt x="97128" y="105088"/>
                    <a:pt x="90588" y="105088"/>
                    <a:pt x="86503" y="101079"/>
                  </a:cubicBezTo>
                  <a:lnTo>
                    <a:pt x="2928" y="17504"/>
                  </a:lnTo>
                  <a:cubicBezTo>
                    <a:pt x="-973" y="13446"/>
                    <a:pt x="-973" y="7013"/>
                    <a:pt x="2928" y="2955"/>
                  </a:cubicBezTo>
                  <a:cubicBezTo>
                    <a:pt x="7013" y="-1054"/>
                    <a:pt x="13552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62" y="4830"/>
                    <a:pt x="187832" y="7465"/>
                    <a:pt x="187860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9" name="任意多边形: 形状 28"/>
            <p:cNvSpPr/>
            <p:nvPr/>
          </p:nvSpPr>
          <p:spPr>
            <a:xfrm rot="5400000" flipV="1">
              <a:off x="1658336" y="396136"/>
              <a:ext cx="187857" cy="103707"/>
            </a:xfrm>
            <a:custGeom>
              <a:avLst/>
              <a:gdLst>
                <a:gd name="connsiteX0" fmla="*/ 187536 w 187857"/>
                <a:gd name="connsiteY0" fmla="*/ 9745 h 103707"/>
                <a:gd name="connsiteX1" fmla="*/ 184303 w 187857"/>
                <a:gd name="connsiteY1" fmla="*/ 17019 h 103707"/>
                <a:gd name="connsiteX2" fmla="*/ 100890 w 187857"/>
                <a:gd name="connsiteY2" fmla="*/ 100594 h 103707"/>
                <a:gd name="connsiteX3" fmla="*/ 86180 w 187857"/>
                <a:gd name="connsiteY3" fmla="*/ 100594 h 103707"/>
                <a:gd name="connsiteX4" fmla="*/ 2928 w 187857"/>
                <a:gd name="connsiteY4" fmla="*/ 17504 h 103707"/>
                <a:gd name="connsiteX5" fmla="*/ 2928 w 187857"/>
                <a:gd name="connsiteY5" fmla="*/ 2955 h 103707"/>
                <a:gd name="connsiteX6" fmla="*/ 17638 w 187857"/>
                <a:gd name="connsiteY6" fmla="*/ 2955 h 103707"/>
                <a:gd name="connsiteX7" fmla="*/ 93777 w 187857"/>
                <a:gd name="connsiteY7" fmla="*/ 79094 h 103707"/>
                <a:gd name="connsiteX8" fmla="*/ 170078 w 187857"/>
                <a:gd name="connsiteY8" fmla="*/ 2955 h 103707"/>
                <a:gd name="connsiteX9" fmla="*/ 184480 w 187857"/>
                <a:gd name="connsiteY9" fmla="*/ 2810 h 103707"/>
                <a:gd name="connsiteX10" fmla="*/ 184627 w 187857"/>
                <a:gd name="connsiteY10" fmla="*/ 2955 h 103707"/>
                <a:gd name="connsiteX11" fmla="*/ 187860 w 187857"/>
                <a:gd name="connsiteY11" fmla="*/ 10230 h 10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857" h="103707">
                  <a:moveTo>
                    <a:pt x="187536" y="9745"/>
                  </a:moveTo>
                  <a:cubicBezTo>
                    <a:pt x="187509" y="12509"/>
                    <a:pt x="186339" y="15144"/>
                    <a:pt x="184303" y="17019"/>
                  </a:cubicBezTo>
                  <a:lnTo>
                    <a:pt x="100890" y="100594"/>
                  </a:lnTo>
                  <a:cubicBezTo>
                    <a:pt x="96805" y="104603"/>
                    <a:pt x="90264" y="104603"/>
                    <a:pt x="86180" y="100594"/>
                  </a:cubicBezTo>
                  <a:lnTo>
                    <a:pt x="2928" y="17504"/>
                  </a:lnTo>
                  <a:cubicBezTo>
                    <a:pt x="-973" y="13446"/>
                    <a:pt x="-973" y="7013"/>
                    <a:pt x="2928" y="2955"/>
                  </a:cubicBezTo>
                  <a:cubicBezTo>
                    <a:pt x="7013" y="-1054"/>
                    <a:pt x="13553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62" y="4830"/>
                    <a:pt x="187832" y="7465"/>
                    <a:pt x="187860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0" name="任意多边形: 形状 29"/>
            <p:cNvSpPr/>
            <p:nvPr/>
          </p:nvSpPr>
          <p:spPr>
            <a:xfrm rot="5400000" flipV="1">
              <a:off x="7388628" y="316432"/>
              <a:ext cx="187067" cy="104515"/>
            </a:xfrm>
            <a:custGeom>
              <a:avLst/>
              <a:gdLst>
                <a:gd name="connsiteX0" fmla="*/ 186907 w 187067"/>
                <a:gd name="connsiteY0" fmla="*/ 10553 h 104515"/>
                <a:gd name="connsiteX1" fmla="*/ 183836 w 187067"/>
                <a:gd name="connsiteY1" fmla="*/ 17827 h 104515"/>
                <a:gd name="connsiteX2" fmla="*/ 100422 w 187067"/>
                <a:gd name="connsiteY2" fmla="*/ 101402 h 104515"/>
                <a:gd name="connsiteX3" fmla="*/ 85712 w 187067"/>
                <a:gd name="connsiteY3" fmla="*/ 101402 h 104515"/>
                <a:gd name="connsiteX4" fmla="*/ 2299 w 187067"/>
                <a:gd name="connsiteY4" fmla="*/ 17827 h 104515"/>
                <a:gd name="connsiteX5" fmla="*/ 3849 w 187067"/>
                <a:gd name="connsiteY5" fmla="*/ 3278 h 104515"/>
                <a:gd name="connsiteX6" fmla="*/ 16847 w 187067"/>
                <a:gd name="connsiteY6" fmla="*/ 3278 h 104515"/>
                <a:gd name="connsiteX7" fmla="*/ 92986 w 187067"/>
                <a:gd name="connsiteY7" fmla="*/ 79418 h 104515"/>
                <a:gd name="connsiteX8" fmla="*/ 169449 w 187067"/>
                <a:gd name="connsiteY8" fmla="*/ 2955 h 104515"/>
                <a:gd name="connsiteX9" fmla="*/ 183850 w 187067"/>
                <a:gd name="connsiteY9" fmla="*/ 2810 h 104515"/>
                <a:gd name="connsiteX10" fmla="*/ 183997 w 187067"/>
                <a:gd name="connsiteY10" fmla="*/ 2955 h 104515"/>
                <a:gd name="connsiteX11" fmla="*/ 187069 w 187067"/>
                <a:gd name="connsiteY11" fmla="*/ 10230 h 10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067" h="104515">
                  <a:moveTo>
                    <a:pt x="186907" y="10553"/>
                  </a:moveTo>
                  <a:cubicBezTo>
                    <a:pt x="186941" y="13301"/>
                    <a:pt x="185829" y="15936"/>
                    <a:pt x="183836" y="17827"/>
                  </a:cubicBezTo>
                  <a:lnTo>
                    <a:pt x="100422" y="101402"/>
                  </a:lnTo>
                  <a:cubicBezTo>
                    <a:pt x="96337" y="105411"/>
                    <a:pt x="89799" y="105411"/>
                    <a:pt x="85712" y="101402"/>
                  </a:cubicBezTo>
                  <a:lnTo>
                    <a:pt x="2299" y="17827"/>
                  </a:lnTo>
                  <a:cubicBezTo>
                    <a:pt x="-1290" y="13382"/>
                    <a:pt x="-597" y="6867"/>
                    <a:pt x="3849" y="3278"/>
                  </a:cubicBezTo>
                  <a:cubicBezTo>
                    <a:pt x="7641" y="223"/>
                    <a:pt x="13055" y="223"/>
                    <a:pt x="16847" y="3278"/>
                  </a:cubicBezTo>
                  <a:lnTo>
                    <a:pt x="92986" y="79418"/>
                  </a:lnTo>
                  <a:lnTo>
                    <a:pt x="169449" y="2955"/>
                  </a:lnTo>
                  <a:cubicBezTo>
                    <a:pt x="173385" y="-1070"/>
                    <a:pt x="179833" y="-1135"/>
                    <a:pt x="183850" y="2810"/>
                  </a:cubicBezTo>
                  <a:cubicBezTo>
                    <a:pt x="183900" y="2858"/>
                    <a:pt x="183949" y="2907"/>
                    <a:pt x="183997" y="2955"/>
                  </a:cubicBezTo>
                  <a:cubicBezTo>
                    <a:pt x="185989" y="4847"/>
                    <a:pt x="187103" y="7481"/>
                    <a:pt x="187069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1" name="任意多边形: 形状 30"/>
            <p:cNvSpPr/>
            <p:nvPr/>
          </p:nvSpPr>
          <p:spPr>
            <a:xfrm rot="5400000" flipV="1">
              <a:off x="7477259" y="315506"/>
              <a:ext cx="188618" cy="104816"/>
            </a:xfrm>
            <a:custGeom>
              <a:avLst/>
              <a:gdLst>
                <a:gd name="connsiteX0" fmla="*/ 188458 w 188618"/>
                <a:gd name="connsiteY0" fmla="*/ 10854 h 104816"/>
                <a:gd name="connsiteX1" fmla="*/ 185387 w 188618"/>
                <a:gd name="connsiteY1" fmla="*/ 18128 h 104816"/>
                <a:gd name="connsiteX2" fmla="*/ 101973 w 188618"/>
                <a:gd name="connsiteY2" fmla="*/ 101703 h 104816"/>
                <a:gd name="connsiteX3" fmla="*/ 87263 w 188618"/>
                <a:gd name="connsiteY3" fmla="*/ 101703 h 104816"/>
                <a:gd name="connsiteX4" fmla="*/ 3849 w 188618"/>
                <a:gd name="connsiteY4" fmla="*/ 18290 h 104816"/>
                <a:gd name="connsiteX5" fmla="*/ 2299 w 188618"/>
                <a:gd name="connsiteY5" fmla="*/ 3741 h 104816"/>
                <a:gd name="connsiteX6" fmla="*/ 16848 w 188618"/>
                <a:gd name="connsiteY6" fmla="*/ 2189 h 104816"/>
                <a:gd name="connsiteX7" fmla="*/ 18398 w 188618"/>
                <a:gd name="connsiteY7" fmla="*/ 3741 h 104816"/>
                <a:gd name="connsiteX8" fmla="*/ 94537 w 188618"/>
                <a:gd name="connsiteY8" fmla="*/ 79880 h 104816"/>
                <a:gd name="connsiteX9" fmla="*/ 171000 w 188618"/>
                <a:gd name="connsiteY9" fmla="*/ 3579 h 104816"/>
                <a:gd name="connsiteX10" fmla="*/ 185401 w 188618"/>
                <a:gd name="connsiteY10" fmla="*/ 3433 h 104816"/>
                <a:gd name="connsiteX11" fmla="*/ 185548 w 188618"/>
                <a:gd name="connsiteY11" fmla="*/ 3579 h 104816"/>
                <a:gd name="connsiteX12" fmla="*/ 188620 w 188618"/>
                <a:gd name="connsiteY12" fmla="*/ 10854 h 10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8618" h="104816">
                  <a:moveTo>
                    <a:pt x="188458" y="10854"/>
                  </a:moveTo>
                  <a:cubicBezTo>
                    <a:pt x="188492" y="13601"/>
                    <a:pt x="187380" y="16236"/>
                    <a:pt x="185387" y="18128"/>
                  </a:cubicBezTo>
                  <a:lnTo>
                    <a:pt x="101973" y="101703"/>
                  </a:lnTo>
                  <a:cubicBezTo>
                    <a:pt x="97888" y="105712"/>
                    <a:pt x="91349" y="105712"/>
                    <a:pt x="87263" y="101703"/>
                  </a:cubicBezTo>
                  <a:lnTo>
                    <a:pt x="3849" y="18290"/>
                  </a:lnTo>
                  <a:cubicBezTo>
                    <a:pt x="-596" y="14701"/>
                    <a:pt x="-1291" y="8186"/>
                    <a:pt x="2299" y="3741"/>
                  </a:cubicBezTo>
                  <a:cubicBezTo>
                    <a:pt x="5888" y="-705"/>
                    <a:pt x="12403" y="-1400"/>
                    <a:pt x="16848" y="2189"/>
                  </a:cubicBezTo>
                  <a:cubicBezTo>
                    <a:pt x="17419" y="2657"/>
                    <a:pt x="17938" y="3175"/>
                    <a:pt x="18398" y="3741"/>
                  </a:cubicBezTo>
                  <a:lnTo>
                    <a:pt x="94537" y="79880"/>
                  </a:lnTo>
                  <a:lnTo>
                    <a:pt x="171000" y="3579"/>
                  </a:lnTo>
                  <a:cubicBezTo>
                    <a:pt x="174936" y="-446"/>
                    <a:pt x="181384" y="-511"/>
                    <a:pt x="185401" y="3433"/>
                  </a:cubicBezTo>
                  <a:cubicBezTo>
                    <a:pt x="185451" y="3482"/>
                    <a:pt x="185500" y="3531"/>
                    <a:pt x="185548" y="3579"/>
                  </a:cubicBezTo>
                  <a:cubicBezTo>
                    <a:pt x="187540" y="5470"/>
                    <a:pt x="188654" y="8105"/>
                    <a:pt x="188620" y="10854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2" name="任意多边形: 形状 31"/>
            <p:cNvSpPr/>
            <p:nvPr/>
          </p:nvSpPr>
          <p:spPr>
            <a:xfrm rot="5400000" flipV="1">
              <a:off x="7568226" y="316594"/>
              <a:ext cx="187067" cy="104192"/>
            </a:xfrm>
            <a:custGeom>
              <a:avLst/>
              <a:gdLst>
                <a:gd name="connsiteX0" fmla="*/ 186907 w 187067"/>
                <a:gd name="connsiteY0" fmla="*/ 10230 h 104192"/>
                <a:gd name="connsiteX1" fmla="*/ 183836 w 187067"/>
                <a:gd name="connsiteY1" fmla="*/ 17504 h 104192"/>
                <a:gd name="connsiteX2" fmla="*/ 100422 w 187067"/>
                <a:gd name="connsiteY2" fmla="*/ 101079 h 104192"/>
                <a:gd name="connsiteX3" fmla="*/ 85712 w 187067"/>
                <a:gd name="connsiteY3" fmla="*/ 101079 h 104192"/>
                <a:gd name="connsiteX4" fmla="*/ 2299 w 187067"/>
                <a:gd name="connsiteY4" fmla="*/ 17504 h 104192"/>
                <a:gd name="connsiteX5" fmla="*/ 3849 w 187067"/>
                <a:gd name="connsiteY5" fmla="*/ 2955 h 104192"/>
                <a:gd name="connsiteX6" fmla="*/ 16847 w 187067"/>
                <a:gd name="connsiteY6" fmla="*/ 2955 h 104192"/>
                <a:gd name="connsiteX7" fmla="*/ 92986 w 187067"/>
                <a:gd name="connsiteY7" fmla="*/ 79094 h 104192"/>
                <a:gd name="connsiteX8" fmla="*/ 169449 w 187067"/>
                <a:gd name="connsiteY8" fmla="*/ 2955 h 104192"/>
                <a:gd name="connsiteX9" fmla="*/ 183850 w 187067"/>
                <a:gd name="connsiteY9" fmla="*/ 2810 h 104192"/>
                <a:gd name="connsiteX10" fmla="*/ 183997 w 187067"/>
                <a:gd name="connsiteY10" fmla="*/ 2955 h 104192"/>
                <a:gd name="connsiteX11" fmla="*/ 187069 w 18706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067" h="104192">
                  <a:moveTo>
                    <a:pt x="186907" y="10230"/>
                  </a:moveTo>
                  <a:cubicBezTo>
                    <a:pt x="186941" y="12978"/>
                    <a:pt x="185829" y="15613"/>
                    <a:pt x="183836" y="17504"/>
                  </a:cubicBezTo>
                  <a:lnTo>
                    <a:pt x="100422" y="101079"/>
                  </a:lnTo>
                  <a:cubicBezTo>
                    <a:pt x="96337" y="105088"/>
                    <a:pt x="89799" y="105088"/>
                    <a:pt x="85712" y="101079"/>
                  </a:cubicBezTo>
                  <a:lnTo>
                    <a:pt x="2299" y="17504"/>
                  </a:lnTo>
                  <a:cubicBezTo>
                    <a:pt x="-1290" y="13058"/>
                    <a:pt x="-597" y="6544"/>
                    <a:pt x="3849" y="2955"/>
                  </a:cubicBezTo>
                  <a:cubicBezTo>
                    <a:pt x="7641" y="-100"/>
                    <a:pt x="13055" y="-100"/>
                    <a:pt x="16847" y="2955"/>
                  </a:cubicBezTo>
                  <a:lnTo>
                    <a:pt x="92986" y="79094"/>
                  </a:lnTo>
                  <a:lnTo>
                    <a:pt x="169449" y="2955"/>
                  </a:lnTo>
                  <a:cubicBezTo>
                    <a:pt x="173385" y="-1070"/>
                    <a:pt x="179833" y="-1135"/>
                    <a:pt x="183850" y="2810"/>
                  </a:cubicBezTo>
                  <a:cubicBezTo>
                    <a:pt x="183900" y="2858"/>
                    <a:pt x="183949" y="2907"/>
                    <a:pt x="183997" y="2955"/>
                  </a:cubicBezTo>
                  <a:cubicBezTo>
                    <a:pt x="185989" y="4847"/>
                    <a:pt x="187103" y="7481"/>
                    <a:pt x="187069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3" name="任意多边形: 形状 32"/>
            <p:cNvSpPr/>
            <p:nvPr/>
          </p:nvSpPr>
          <p:spPr>
            <a:xfrm rot="5400000" flipV="1">
              <a:off x="7658267" y="316594"/>
              <a:ext cx="187067" cy="104192"/>
            </a:xfrm>
            <a:custGeom>
              <a:avLst/>
              <a:gdLst>
                <a:gd name="connsiteX0" fmla="*/ 186907 w 187067"/>
                <a:gd name="connsiteY0" fmla="*/ 10230 h 104192"/>
                <a:gd name="connsiteX1" fmla="*/ 183836 w 187067"/>
                <a:gd name="connsiteY1" fmla="*/ 17504 h 104192"/>
                <a:gd name="connsiteX2" fmla="*/ 100422 w 187067"/>
                <a:gd name="connsiteY2" fmla="*/ 101079 h 104192"/>
                <a:gd name="connsiteX3" fmla="*/ 85712 w 187067"/>
                <a:gd name="connsiteY3" fmla="*/ 101079 h 104192"/>
                <a:gd name="connsiteX4" fmla="*/ 2299 w 187067"/>
                <a:gd name="connsiteY4" fmla="*/ 17504 h 104192"/>
                <a:gd name="connsiteX5" fmla="*/ 3849 w 187067"/>
                <a:gd name="connsiteY5" fmla="*/ 2955 h 104192"/>
                <a:gd name="connsiteX6" fmla="*/ 16847 w 187067"/>
                <a:gd name="connsiteY6" fmla="*/ 2955 h 104192"/>
                <a:gd name="connsiteX7" fmla="*/ 92986 w 187067"/>
                <a:gd name="connsiteY7" fmla="*/ 79094 h 104192"/>
                <a:gd name="connsiteX8" fmla="*/ 169449 w 187067"/>
                <a:gd name="connsiteY8" fmla="*/ 2955 h 104192"/>
                <a:gd name="connsiteX9" fmla="*/ 183850 w 187067"/>
                <a:gd name="connsiteY9" fmla="*/ 2810 h 104192"/>
                <a:gd name="connsiteX10" fmla="*/ 183997 w 187067"/>
                <a:gd name="connsiteY10" fmla="*/ 2955 h 104192"/>
                <a:gd name="connsiteX11" fmla="*/ 187069 w 18706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067" h="104192">
                  <a:moveTo>
                    <a:pt x="186907" y="10230"/>
                  </a:moveTo>
                  <a:cubicBezTo>
                    <a:pt x="186941" y="12978"/>
                    <a:pt x="185829" y="15612"/>
                    <a:pt x="183836" y="17504"/>
                  </a:cubicBezTo>
                  <a:lnTo>
                    <a:pt x="100422" y="101079"/>
                  </a:lnTo>
                  <a:cubicBezTo>
                    <a:pt x="96337" y="105088"/>
                    <a:pt x="89799" y="105088"/>
                    <a:pt x="85712" y="101079"/>
                  </a:cubicBezTo>
                  <a:lnTo>
                    <a:pt x="2299" y="17504"/>
                  </a:lnTo>
                  <a:cubicBezTo>
                    <a:pt x="-1290" y="13058"/>
                    <a:pt x="-597" y="6544"/>
                    <a:pt x="3849" y="2955"/>
                  </a:cubicBezTo>
                  <a:cubicBezTo>
                    <a:pt x="7641" y="-100"/>
                    <a:pt x="13055" y="-100"/>
                    <a:pt x="16847" y="2955"/>
                  </a:cubicBezTo>
                  <a:lnTo>
                    <a:pt x="92986" y="79094"/>
                  </a:lnTo>
                  <a:lnTo>
                    <a:pt x="169449" y="2955"/>
                  </a:lnTo>
                  <a:cubicBezTo>
                    <a:pt x="173385" y="-1070"/>
                    <a:pt x="179833" y="-1135"/>
                    <a:pt x="183850" y="2810"/>
                  </a:cubicBezTo>
                  <a:cubicBezTo>
                    <a:pt x="183900" y="2858"/>
                    <a:pt x="183949" y="2907"/>
                    <a:pt x="183997" y="2955"/>
                  </a:cubicBezTo>
                  <a:cubicBezTo>
                    <a:pt x="185989" y="4847"/>
                    <a:pt x="187103" y="7481"/>
                    <a:pt x="187069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4" name="任意多边形: 形状 33"/>
            <p:cNvSpPr/>
            <p:nvPr/>
          </p:nvSpPr>
          <p:spPr>
            <a:xfrm rot="5400000" flipV="1">
              <a:off x="7748147" y="316594"/>
              <a:ext cx="187067" cy="104192"/>
            </a:xfrm>
            <a:custGeom>
              <a:avLst/>
              <a:gdLst>
                <a:gd name="connsiteX0" fmla="*/ 186907 w 187067"/>
                <a:gd name="connsiteY0" fmla="*/ 10230 h 104192"/>
                <a:gd name="connsiteX1" fmla="*/ 183836 w 187067"/>
                <a:gd name="connsiteY1" fmla="*/ 17504 h 104192"/>
                <a:gd name="connsiteX2" fmla="*/ 100422 w 187067"/>
                <a:gd name="connsiteY2" fmla="*/ 101079 h 104192"/>
                <a:gd name="connsiteX3" fmla="*/ 85712 w 187067"/>
                <a:gd name="connsiteY3" fmla="*/ 101079 h 104192"/>
                <a:gd name="connsiteX4" fmla="*/ 2299 w 187067"/>
                <a:gd name="connsiteY4" fmla="*/ 17504 h 104192"/>
                <a:gd name="connsiteX5" fmla="*/ 3849 w 187067"/>
                <a:gd name="connsiteY5" fmla="*/ 2955 h 104192"/>
                <a:gd name="connsiteX6" fmla="*/ 16847 w 187067"/>
                <a:gd name="connsiteY6" fmla="*/ 2955 h 104192"/>
                <a:gd name="connsiteX7" fmla="*/ 92986 w 187067"/>
                <a:gd name="connsiteY7" fmla="*/ 79094 h 104192"/>
                <a:gd name="connsiteX8" fmla="*/ 169449 w 187067"/>
                <a:gd name="connsiteY8" fmla="*/ 2955 h 104192"/>
                <a:gd name="connsiteX9" fmla="*/ 183850 w 187067"/>
                <a:gd name="connsiteY9" fmla="*/ 2810 h 104192"/>
                <a:gd name="connsiteX10" fmla="*/ 183997 w 187067"/>
                <a:gd name="connsiteY10" fmla="*/ 2955 h 104192"/>
                <a:gd name="connsiteX11" fmla="*/ 187069 w 18706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067" h="104192">
                  <a:moveTo>
                    <a:pt x="186907" y="10230"/>
                  </a:moveTo>
                  <a:cubicBezTo>
                    <a:pt x="186941" y="12978"/>
                    <a:pt x="185829" y="15612"/>
                    <a:pt x="183836" y="17504"/>
                  </a:cubicBezTo>
                  <a:lnTo>
                    <a:pt x="100422" y="101079"/>
                  </a:lnTo>
                  <a:cubicBezTo>
                    <a:pt x="96337" y="105088"/>
                    <a:pt x="89799" y="105088"/>
                    <a:pt x="85712" y="101079"/>
                  </a:cubicBezTo>
                  <a:lnTo>
                    <a:pt x="2299" y="17504"/>
                  </a:lnTo>
                  <a:cubicBezTo>
                    <a:pt x="-1290" y="13058"/>
                    <a:pt x="-597" y="6544"/>
                    <a:pt x="3849" y="2955"/>
                  </a:cubicBezTo>
                  <a:cubicBezTo>
                    <a:pt x="7641" y="-100"/>
                    <a:pt x="13055" y="-100"/>
                    <a:pt x="16847" y="2955"/>
                  </a:cubicBezTo>
                  <a:lnTo>
                    <a:pt x="92986" y="79094"/>
                  </a:lnTo>
                  <a:lnTo>
                    <a:pt x="169449" y="2955"/>
                  </a:lnTo>
                  <a:cubicBezTo>
                    <a:pt x="173385" y="-1070"/>
                    <a:pt x="179833" y="-1135"/>
                    <a:pt x="183850" y="2810"/>
                  </a:cubicBezTo>
                  <a:cubicBezTo>
                    <a:pt x="183900" y="2858"/>
                    <a:pt x="183949" y="2907"/>
                    <a:pt x="183997" y="2955"/>
                  </a:cubicBezTo>
                  <a:cubicBezTo>
                    <a:pt x="185989" y="4847"/>
                    <a:pt x="187103" y="7481"/>
                    <a:pt x="187069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5" name="任意多边形: 形状 34"/>
            <p:cNvSpPr/>
            <p:nvPr/>
          </p:nvSpPr>
          <p:spPr>
            <a:xfrm rot="5400000" flipV="1">
              <a:off x="7829305" y="318380"/>
              <a:ext cx="187696" cy="104192"/>
            </a:xfrm>
            <a:custGeom>
              <a:avLst/>
              <a:gdLst>
                <a:gd name="connsiteX0" fmla="*/ 187698 w 187696"/>
                <a:gd name="connsiteY0" fmla="*/ 10229 h 104192"/>
                <a:gd name="connsiteX1" fmla="*/ 184627 w 187696"/>
                <a:gd name="connsiteY1" fmla="*/ 17504 h 104192"/>
                <a:gd name="connsiteX2" fmla="*/ 101213 w 187696"/>
                <a:gd name="connsiteY2" fmla="*/ 101079 h 104192"/>
                <a:gd name="connsiteX3" fmla="*/ 86503 w 187696"/>
                <a:gd name="connsiteY3" fmla="*/ 101079 h 104192"/>
                <a:gd name="connsiteX4" fmla="*/ 2928 w 187696"/>
                <a:gd name="connsiteY4" fmla="*/ 17504 h 104192"/>
                <a:gd name="connsiteX5" fmla="*/ 2928 w 187696"/>
                <a:gd name="connsiteY5" fmla="*/ 2955 h 104192"/>
                <a:gd name="connsiteX6" fmla="*/ 17638 w 187696"/>
                <a:gd name="connsiteY6" fmla="*/ 2955 h 104192"/>
                <a:gd name="connsiteX7" fmla="*/ 93777 w 187696"/>
                <a:gd name="connsiteY7" fmla="*/ 79095 h 104192"/>
                <a:gd name="connsiteX8" fmla="*/ 170078 w 187696"/>
                <a:gd name="connsiteY8" fmla="*/ 2955 h 104192"/>
                <a:gd name="connsiteX9" fmla="*/ 184480 w 187696"/>
                <a:gd name="connsiteY9" fmla="*/ 2810 h 104192"/>
                <a:gd name="connsiteX10" fmla="*/ 184627 w 187696"/>
                <a:gd name="connsiteY10" fmla="*/ 2955 h 104192"/>
                <a:gd name="connsiteX11" fmla="*/ 187698 w 187696"/>
                <a:gd name="connsiteY11" fmla="*/ 10229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696" h="104192">
                  <a:moveTo>
                    <a:pt x="187698" y="10229"/>
                  </a:moveTo>
                  <a:cubicBezTo>
                    <a:pt x="187732" y="12978"/>
                    <a:pt x="186620" y="15613"/>
                    <a:pt x="184627" y="17504"/>
                  </a:cubicBezTo>
                  <a:lnTo>
                    <a:pt x="101213" y="101079"/>
                  </a:lnTo>
                  <a:cubicBezTo>
                    <a:pt x="97128" y="105088"/>
                    <a:pt x="90589" y="105088"/>
                    <a:pt x="86503" y="101079"/>
                  </a:cubicBezTo>
                  <a:lnTo>
                    <a:pt x="2928" y="17504"/>
                  </a:lnTo>
                  <a:cubicBezTo>
                    <a:pt x="-973" y="13446"/>
                    <a:pt x="-973" y="7029"/>
                    <a:pt x="2928" y="2955"/>
                  </a:cubicBezTo>
                  <a:cubicBezTo>
                    <a:pt x="7013" y="-1054"/>
                    <a:pt x="13553" y="-1054"/>
                    <a:pt x="17638" y="2955"/>
                  </a:cubicBezTo>
                  <a:lnTo>
                    <a:pt x="93777" y="79095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6"/>
                    <a:pt x="184627" y="2955"/>
                  </a:cubicBezTo>
                  <a:cubicBezTo>
                    <a:pt x="186618" y="4847"/>
                    <a:pt x="187732" y="7482"/>
                    <a:pt x="187698" y="10229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6" name="任意多边形: 形状 35"/>
            <p:cNvSpPr/>
            <p:nvPr/>
          </p:nvSpPr>
          <p:spPr>
            <a:xfrm rot="5400000" flipV="1">
              <a:off x="7919185" y="318380"/>
              <a:ext cx="187696" cy="104192"/>
            </a:xfrm>
            <a:custGeom>
              <a:avLst/>
              <a:gdLst>
                <a:gd name="connsiteX0" fmla="*/ 187698 w 187696"/>
                <a:gd name="connsiteY0" fmla="*/ 10230 h 104192"/>
                <a:gd name="connsiteX1" fmla="*/ 184627 w 187696"/>
                <a:gd name="connsiteY1" fmla="*/ 17505 h 104192"/>
                <a:gd name="connsiteX2" fmla="*/ 101213 w 187696"/>
                <a:gd name="connsiteY2" fmla="*/ 101079 h 104192"/>
                <a:gd name="connsiteX3" fmla="*/ 86503 w 187696"/>
                <a:gd name="connsiteY3" fmla="*/ 101079 h 104192"/>
                <a:gd name="connsiteX4" fmla="*/ 2928 w 187696"/>
                <a:gd name="connsiteY4" fmla="*/ 17505 h 104192"/>
                <a:gd name="connsiteX5" fmla="*/ 2928 w 187696"/>
                <a:gd name="connsiteY5" fmla="*/ 2955 h 104192"/>
                <a:gd name="connsiteX6" fmla="*/ 17638 w 187696"/>
                <a:gd name="connsiteY6" fmla="*/ 2955 h 104192"/>
                <a:gd name="connsiteX7" fmla="*/ 93777 w 187696"/>
                <a:gd name="connsiteY7" fmla="*/ 79095 h 104192"/>
                <a:gd name="connsiteX8" fmla="*/ 170078 w 187696"/>
                <a:gd name="connsiteY8" fmla="*/ 2955 h 104192"/>
                <a:gd name="connsiteX9" fmla="*/ 184480 w 187696"/>
                <a:gd name="connsiteY9" fmla="*/ 2809 h 104192"/>
                <a:gd name="connsiteX10" fmla="*/ 184627 w 187696"/>
                <a:gd name="connsiteY10" fmla="*/ 2955 h 104192"/>
                <a:gd name="connsiteX11" fmla="*/ 187698 w 187696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696" h="104192">
                  <a:moveTo>
                    <a:pt x="187698" y="10230"/>
                  </a:moveTo>
                  <a:cubicBezTo>
                    <a:pt x="187732" y="12978"/>
                    <a:pt x="186620" y="15613"/>
                    <a:pt x="184627" y="17505"/>
                  </a:cubicBezTo>
                  <a:lnTo>
                    <a:pt x="101213" y="101079"/>
                  </a:lnTo>
                  <a:cubicBezTo>
                    <a:pt x="97128" y="105088"/>
                    <a:pt x="90589" y="105088"/>
                    <a:pt x="86503" y="101079"/>
                  </a:cubicBezTo>
                  <a:lnTo>
                    <a:pt x="2928" y="17505"/>
                  </a:lnTo>
                  <a:cubicBezTo>
                    <a:pt x="-973" y="13446"/>
                    <a:pt x="-973" y="7029"/>
                    <a:pt x="2928" y="2955"/>
                  </a:cubicBezTo>
                  <a:cubicBezTo>
                    <a:pt x="7013" y="-1053"/>
                    <a:pt x="13553" y="-1053"/>
                    <a:pt x="17638" y="2955"/>
                  </a:cubicBezTo>
                  <a:lnTo>
                    <a:pt x="93777" y="79095"/>
                  </a:lnTo>
                  <a:lnTo>
                    <a:pt x="170078" y="2955"/>
                  </a:lnTo>
                  <a:cubicBezTo>
                    <a:pt x="174014" y="-1070"/>
                    <a:pt x="180462" y="-1134"/>
                    <a:pt x="184480" y="2809"/>
                  </a:cubicBezTo>
                  <a:cubicBezTo>
                    <a:pt x="184530" y="2859"/>
                    <a:pt x="184578" y="2907"/>
                    <a:pt x="184627" y="2955"/>
                  </a:cubicBezTo>
                  <a:cubicBezTo>
                    <a:pt x="186618" y="4847"/>
                    <a:pt x="187732" y="7481"/>
                    <a:pt x="187698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7" name="任意多边形: 形状 36"/>
            <p:cNvSpPr/>
            <p:nvPr/>
          </p:nvSpPr>
          <p:spPr>
            <a:xfrm rot="5400000" flipV="1">
              <a:off x="8008931" y="318408"/>
              <a:ext cx="187696" cy="104137"/>
            </a:xfrm>
            <a:custGeom>
              <a:avLst/>
              <a:gdLst>
                <a:gd name="connsiteX0" fmla="*/ 187698 w 187696"/>
                <a:gd name="connsiteY0" fmla="*/ 10498 h 104137"/>
                <a:gd name="connsiteX1" fmla="*/ 184627 w 187696"/>
                <a:gd name="connsiteY1" fmla="*/ 17772 h 104137"/>
                <a:gd name="connsiteX2" fmla="*/ 101213 w 187696"/>
                <a:gd name="connsiteY2" fmla="*/ 101024 h 104137"/>
                <a:gd name="connsiteX3" fmla="*/ 86503 w 187696"/>
                <a:gd name="connsiteY3" fmla="*/ 101024 h 104137"/>
                <a:gd name="connsiteX4" fmla="*/ 2928 w 187696"/>
                <a:gd name="connsiteY4" fmla="*/ 17449 h 104137"/>
                <a:gd name="connsiteX5" fmla="*/ 2928 w 187696"/>
                <a:gd name="connsiteY5" fmla="*/ 2900 h 104137"/>
                <a:gd name="connsiteX6" fmla="*/ 17638 w 187696"/>
                <a:gd name="connsiteY6" fmla="*/ 2900 h 104137"/>
                <a:gd name="connsiteX7" fmla="*/ 93777 w 187696"/>
                <a:gd name="connsiteY7" fmla="*/ 79039 h 104137"/>
                <a:gd name="connsiteX8" fmla="*/ 170078 w 187696"/>
                <a:gd name="connsiteY8" fmla="*/ 4032 h 104137"/>
                <a:gd name="connsiteX9" fmla="*/ 184480 w 187696"/>
                <a:gd name="connsiteY9" fmla="*/ 3887 h 104137"/>
                <a:gd name="connsiteX10" fmla="*/ 184627 w 187696"/>
                <a:gd name="connsiteY10" fmla="*/ 4032 h 104137"/>
                <a:gd name="connsiteX11" fmla="*/ 187698 w 187696"/>
                <a:gd name="connsiteY11" fmla="*/ 11306 h 10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696" h="104137">
                  <a:moveTo>
                    <a:pt x="187698" y="10498"/>
                  </a:moveTo>
                  <a:cubicBezTo>
                    <a:pt x="187732" y="13246"/>
                    <a:pt x="186620" y="15880"/>
                    <a:pt x="184627" y="17772"/>
                  </a:cubicBezTo>
                  <a:lnTo>
                    <a:pt x="101213" y="101024"/>
                  </a:lnTo>
                  <a:cubicBezTo>
                    <a:pt x="97128" y="105033"/>
                    <a:pt x="90589" y="105033"/>
                    <a:pt x="86503" y="101024"/>
                  </a:cubicBezTo>
                  <a:lnTo>
                    <a:pt x="2928" y="17449"/>
                  </a:lnTo>
                  <a:cubicBezTo>
                    <a:pt x="-973" y="13391"/>
                    <a:pt x="-973" y="6974"/>
                    <a:pt x="2928" y="2900"/>
                  </a:cubicBezTo>
                  <a:cubicBezTo>
                    <a:pt x="7013" y="-1109"/>
                    <a:pt x="13553" y="-1109"/>
                    <a:pt x="17638" y="2900"/>
                  </a:cubicBezTo>
                  <a:lnTo>
                    <a:pt x="93777" y="79039"/>
                  </a:lnTo>
                  <a:lnTo>
                    <a:pt x="170078" y="4032"/>
                  </a:lnTo>
                  <a:cubicBezTo>
                    <a:pt x="174014" y="6"/>
                    <a:pt x="180462" y="-58"/>
                    <a:pt x="184480" y="3887"/>
                  </a:cubicBezTo>
                  <a:cubicBezTo>
                    <a:pt x="184530" y="3935"/>
                    <a:pt x="184578" y="3983"/>
                    <a:pt x="184627" y="4032"/>
                  </a:cubicBezTo>
                  <a:cubicBezTo>
                    <a:pt x="186618" y="5923"/>
                    <a:pt x="187732" y="8558"/>
                    <a:pt x="187698" y="11306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8" name="任意多边形: 形状 37"/>
            <p:cNvSpPr/>
            <p:nvPr/>
          </p:nvSpPr>
          <p:spPr>
            <a:xfrm rot="5400000" flipV="1">
              <a:off x="8099752" y="318380"/>
              <a:ext cx="187696" cy="104192"/>
            </a:xfrm>
            <a:custGeom>
              <a:avLst/>
              <a:gdLst>
                <a:gd name="connsiteX0" fmla="*/ 187698 w 187696"/>
                <a:gd name="connsiteY0" fmla="*/ 10229 h 104192"/>
                <a:gd name="connsiteX1" fmla="*/ 184627 w 187696"/>
                <a:gd name="connsiteY1" fmla="*/ 17504 h 104192"/>
                <a:gd name="connsiteX2" fmla="*/ 101213 w 187696"/>
                <a:gd name="connsiteY2" fmla="*/ 101079 h 104192"/>
                <a:gd name="connsiteX3" fmla="*/ 86503 w 187696"/>
                <a:gd name="connsiteY3" fmla="*/ 101079 h 104192"/>
                <a:gd name="connsiteX4" fmla="*/ 2928 w 187696"/>
                <a:gd name="connsiteY4" fmla="*/ 17504 h 104192"/>
                <a:gd name="connsiteX5" fmla="*/ 2928 w 187696"/>
                <a:gd name="connsiteY5" fmla="*/ 2955 h 104192"/>
                <a:gd name="connsiteX6" fmla="*/ 17638 w 187696"/>
                <a:gd name="connsiteY6" fmla="*/ 2955 h 104192"/>
                <a:gd name="connsiteX7" fmla="*/ 93777 w 187696"/>
                <a:gd name="connsiteY7" fmla="*/ 79094 h 104192"/>
                <a:gd name="connsiteX8" fmla="*/ 170078 w 187696"/>
                <a:gd name="connsiteY8" fmla="*/ 2955 h 104192"/>
                <a:gd name="connsiteX9" fmla="*/ 184480 w 187696"/>
                <a:gd name="connsiteY9" fmla="*/ 2810 h 104192"/>
                <a:gd name="connsiteX10" fmla="*/ 184627 w 187696"/>
                <a:gd name="connsiteY10" fmla="*/ 2955 h 104192"/>
                <a:gd name="connsiteX11" fmla="*/ 187698 w 187696"/>
                <a:gd name="connsiteY11" fmla="*/ 10229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696" h="104192">
                  <a:moveTo>
                    <a:pt x="187698" y="10229"/>
                  </a:moveTo>
                  <a:cubicBezTo>
                    <a:pt x="187732" y="12977"/>
                    <a:pt x="186620" y="15613"/>
                    <a:pt x="184627" y="17504"/>
                  </a:cubicBezTo>
                  <a:lnTo>
                    <a:pt x="101213" y="101079"/>
                  </a:lnTo>
                  <a:cubicBezTo>
                    <a:pt x="97128" y="105088"/>
                    <a:pt x="90589" y="105088"/>
                    <a:pt x="86503" y="101079"/>
                  </a:cubicBezTo>
                  <a:lnTo>
                    <a:pt x="2928" y="17504"/>
                  </a:lnTo>
                  <a:cubicBezTo>
                    <a:pt x="-973" y="13446"/>
                    <a:pt x="-973" y="7029"/>
                    <a:pt x="2928" y="2955"/>
                  </a:cubicBezTo>
                  <a:cubicBezTo>
                    <a:pt x="7013" y="-1054"/>
                    <a:pt x="13553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18" y="4846"/>
                    <a:pt x="187732" y="7482"/>
                    <a:pt x="187698" y="10229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9" name="任意多边形: 形状 38"/>
            <p:cNvSpPr/>
            <p:nvPr/>
          </p:nvSpPr>
          <p:spPr>
            <a:xfrm rot="5400000" flipV="1">
              <a:off x="8189470" y="318381"/>
              <a:ext cx="187697" cy="104192"/>
            </a:xfrm>
            <a:custGeom>
              <a:avLst/>
              <a:gdLst>
                <a:gd name="connsiteX0" fmla="*/ 187698 w 187697"/>
                <a:gd name="connsiteY0" fmla="*/ 9745 h 104192"/>
                <a:gd name="connsiteX1" fmla="*/ 184142 w 187697"/>
                <a:gd name="connsiteY1" fmla="*/ 17504 h 104192"/>
                <a:gd name="connsiteX2" fmla="*/ 100728 w 187697"/>
                <a:gd name="connsiteY2" fmla="*/ 101079 h 104192"/>
                <a:gd name="connsiteX3" fmla="*/ 86018 w 187697"/>
                <a:gd name="connsiteY3" fmla="*/ 101079 h 104192"/>
                <a:gd name="connsiteX4" fmla="*/ 2928 w 187697"/>
                <a:gd name="connsiteY4" fmla="*/ 17504 h 104192"/>
                <a:gd name="connsiteX5" fmla="*/ 2928 w 187697"/>
                <a:gd name="connsiteY5" fmla="*/ 2955 h 104192"/>
                <a:gd name="connsiteX6" fmla="*/ 17638 w 187697"/>
                <a:gd name="connsiteY6" fmla="*/ 2955 h 104192"/>
                <a:gd name="connsiteX7" fmla="*/ 93777 w 187697"/>
                <a:gd name="connsiteY7" fmla="*/ 79094 h 104192"/>
                <a:gd name="connsiteX8" fmla="*/ 170078 w 187697"/>
                <a:gd name="connsiteY8" fmla="*/ 2955 h 104192"/>
                <a:gd name="connsiteX9" fmla="*/ 184480 w 187697"/>
                <a:gd name="connsiteY9" fmla="*/ 2810 h 104192"/>
                <a:gd name="connsiteX10" fmla="*/ 184627 w 187697"/>
                <a:gd name="connsiteY10" fmla="*/ 2955 h 104192"/>
                <a:gd name="connsiteX11" fmla="*/ 187698 w 187697"/>
                <a:gd name="connsiteY11" fmla="*/ 10229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697" h="104192">
                  <a:moveTo>
                    <a:pt x="187698" y="9745"/>
                  </a:moveTo>
                  <a:cubicBezTo>
                    <a:pt x="187751" y="12736"/>
                    <a:pt x="186444" y="15597"/>
                    <a:pt x="184142" y="17504"/>
                  </a:cubicBezTo>
                  <a:lnTo>
                    <a:pt x="100728" y="101079"/>
                  </a:lnTo>
                  <a:cubicBezTo>
                    <a:pt x="96642" y="105089"/>
                    <a:pt x="90103" y="105089"/>
                    <a:pt x="86018" y="101079"/>
                  </a:cubicBezTo>
                  <a:lnTo>
                    <a:pt x="2928" y="17504"/>
                  </a:lnTo>
                  <a:cubicBezTo>
                    <a:pt x="-973" y="13447"/>
                    <a:pt x="-973" y="7029"/>
                    <a:pt x="2928" y="2955"/>
                  </a:cubicBezTo>
                  <a:cubicBezTo>
                    <a:pt x="7013" y="-1054"/>
                    <a:pt x="13553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18" y="4846"/>
                    <a:pt x="187732" y="7482"/>
                    <a:pt x="187698" y="10229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</p:grpSp>
      <p:pic>
        <p:nvPicPr>
          <p:cNvPr id="2" name="图片 1" descr="背景图案&#10;&#10;描述已自动生成"/>
          <p:cNvPicPr>
            <a:picLocks noChangeAspect="1"/>
          </p:cNvPicPr>
          <p:nvPr userDrawn="1"/>
        </p:nvPicPr>
        <p:blipFill rotWithShape="1">
          <a:blip r:embed="rId3" cstate="screen">
            <a:alphaModFix amt="20000"/>
          </a:blip>
          <a:srcRect/>
          <a:stretch>
            <a:fillRect/>
          </a:stretch>
        </p:blipFill>
        <p:spPr>
          <a:xfrm>
            <a:off x="0" y="0"/>
            <a:ext cx="20104100" cy="11303000"/>
          </a:xfrm>
          <a:prstGeom prst="rect">
            <a:avLst/>
          </a:prstGeom>
        </p:spPr>
      </p:pic>
      <p:sp>
        <p:nvSpPr>
          <p:cNvPr id="41" name="矩形: 圆角 40"/>
          <p:cNvSpPr/>
          <p:nvPr userDrawn="1"/>
        </p:nvSpPr>
        <p:spPr>
          <a:xfrm>
            <a:off x="0" y="8589501"/>
            <a:ext cx="20104100" cy="27135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  <a:effectLst>
            <a:glow>
              <a:srgbClr val="000000"/>
            </a:glow>
          </a:effectLst>
        </p:spPr>
        <p:txBody>
          <a:bodyPr rot="0" spcFirstLastPara="0" vertOverflow="overflow" horzOverflow="overflow" vert="horz" wrap="square" lIns="150707" tIns="75353" rIns="150707" bIns="75353" numCol="1" spcCol="0" rtlCol="0" fromWordArt="0" anchor="ctr" anchorCtr="1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Montserra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Montserra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Montserra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Montserra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Montserra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Montserra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Montserra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Montserra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Montserrat"/>
                <a:ea typeface="+mn-ea"/>
                <a:cs typeface="+mn-cs"/>
              </a:defRPr>
            </a:lvl9pPr>
          </a:lstStyle>
          <a:p>
            <a:pPr>
              <a:spcBef>
                <a:spcPts val="1650"/>
              </a:spcBef>
            </a:pPr>
            <a:r>
              <a:rPr lang="en-US" altLang="zh-CN" sz="27525" b="1" spc="198">
                <a:solidFill>
                  <a:srgbClr val="FFFFFF">
                    <a:alpha val="15000"/>
                  </a:srgbClr>
                </a:solidFill>
                <a:latin typeface="+mj-ea"/>
                <a:ea typeface="+mj-ea"/>
              </a:rPr>
              <a:t>CONTENTS</a:t>
            </a:r>
            <a:endParaRPr lang="zh-CN" altLang="en-US" sz="27525" b="1" spc="198">
              <a:solidFill>
                <a:srgbClr val="FFFFFF">
                  <a:alpha val="15000"/>
                </a:srgb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alphaModFix amt="70000"/>
          </a:blip>
          <a:srcRect/>
          <a:stretch>
            <a:fillRect/>
          </a:stretch>
        </p:blipFill>
        <p:spPr>
          <a:xfrm>
            <a:off x="10805900" y="510297"/>
            <a:ext cx="9298201" cy="9354671"/>
          </a:xfrm>
          <a:custGeom>
            <a:avLst/>
            <a:gdLst>
              <a:gd name="connsiteX0" fmla="*/ 0 w 5638833"/>
              <a:gd name="connsiteY0" fmla="*/ 0 h 5675868"/>
              <a:gd name="connsiteX1" fmla="*/ 5638833 w 5638833"/>
              <a:gd name="connsiteY1" fmla="*/ 0 h 5675868"/>
              <a:gd name="connsiteX2" fmla="*/ 5638833 w 5638833"/>
              <a:gd name="connsiteY2" fmla="*/ 5675868 h 5675868"/>
              <a:gd name="connsiteX3" fmla="*/ 0 w 5638833"/>
              <a:gd name="connsiteY3" fmla="*/ 5675868 h 5675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8833" h="5675868">
                <a:moveTo>
                  <a:pt x="0" y="0"/>
                </a:moveTo>
                <a:lnTo>
                  <a:pt x="5638833" y="0"/>
                </a:lnTo>
                <a:lnTo>
                  <a:pt x="5638833" y="5675868"/>
                </a:lnTo>
                <a:lnTo>
                  <a:pt x="0" y="567586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alphaModFix amt="50000"/>
          </a:blip>
          <a:srcRect/>
          <a:stretch>
            <a:fillRect/>
          </a:stretch>
        </p:blipFill>
        <p:spPr>
          <a:xfrm>
            <a:off x="1" y="1938282"/>
            <a:ext cx="9370435" cy="9364718"/>
          </a:xfrm>
          <a:custGeom>
            <a:avLst/>
            <a:gdLst>
              <a:gd name="connsiteX0" fmla="*/ 0 w 5682639"/>
              <a:gd name="connsiteY0" fmla="*/ 0 h 5681964"/>
              <a:gd name="connsiteX1" fmla="*/ 5682639 w 5682639"/>
              <a:gd name="connsiteY1" fmla="*/ 0 h 5681964"/>
              <a:gd name="connsiteX2" fmla="*/ 5682639 w 5682639"/>
              <a:gd name="connsiteY2" fmla="*/ 5681964 h 5681964"/>
              <a:gd name="connsiteX3" fmla="*/ 0 w 5682639"/>
              <a:gd name="connsiteY3" fmla="*/ 5681964 h 5681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2639" h="5681964">
                <a:moveTo>
                  <a:pt x="0" y="0"/>
                </a:moveTo>
                <a:lnTo>
                  <a:pt x="5682639" y="0"/>
                </a:lnTo>
                <a:lnTo>
                  <a:pt x="5682639" y="5681964"/>
                </a:lnTo>
                <a:lnTo>
                  <a:pt x="0" y="5681964"/>
                </a:lnTo>
                <a:close/>
              </a:path>
            </a:pathLst>
          </a:custGeom>
        </p:spPr>
      </p:pic>
      <p:pic>
        <p:nvPicPr>
          <p:cNvPr id="6" name="图片 5" descr="图片包含 图标&#10;&#10;描述已自动生成"/>
          <p:cNvPicPr>
            <a:picLocks noChangeAspect="1"/>
          </p:cNvPicPr>
          <p:nvPr userDrawn="1"/>
        </p:nvPicPr>
        <p:blipFill>
          <a:blip r:embed="rId4" cstate="screen">
            <a:alphaModFix amt="10000"/>
          </a:blip>
          <a:srcRect t="439"/>
          <a:stretch>
            <a:fillRect/>
          </a:stretch>
        </p:blipFill>
        <p:spPr>
          <a:xfrm rot="16200000">
            <a:off x="3857190" y="-3857189"/>
            <a:ext cx="12389720" cy="20104100"/>
          </a:xfrm>
          <a:custGeom>
            <a:avLst/>
            <a:gdLst>
              <a:gd name="connsiteX0" fmla="*/ 0 w 4228514"/>
              <a:gd name="connsiteY0" fmla="*/ 0 h 6858000"/>
              <a:gd name="connsiteX1" fmla="*/ 4228514 w 4228514"/>
              <a:gd name="connsiteY1" fmla="*/ 0 h 6858000"/>
              <a:gd name="connsiteX2" fmla="*/ 4228514 w 4228514"/>
              <a:gd name="connsiteY2" fmla="*/ 6858000 h 6858000"/>
              <a:gd name="connsiteX3" fmla="*/ 0 w 422851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514" h="6858000">
                <a:moveTo>
                  <a:pt x="0" y="0"/>
                </a:moveTo>
                <a:lnTo>
                  <a:pt x="4228514" y="0"/>
                </a:lnTo>
                <a:lnTo>
                  <a:pt x="422851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图片 9" descr="背景图案&#10;&#10;描述已自动生成"/>
          <p:cNvPicPr>
            <a:picLocks noChangeAspect="1"/>
          </p:cNvPicPr>
          <p:nvPr userDrawn="1"/>
        </p:nvPicPr>
        <p:blipFill rotWithShape="1">
          <a:blip r:embed="rId5" cstate="screen">
            <a:alphaModFix amt="20000"/>
          </a:blip>
          <a:srcRect/>
          <a:stretch>
            <a:fillRect/>
          </a:stretch>
        </p:blipFill>
        <p:spPr>
          <a:xfrm>
            <a:off x="0" y="0"/>
            <a:ext cx="20104100" cy="11303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6">
            <a:alphaModFix amt="3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3664" y="7694772"/>
            <a:ext cx="20111428" cy="36082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 userDrawn="1"/>
        </p:nvPicPr>
        <p:blipFill>
          <a:blip r:embed="rId2" cstate="screen"/>
          <a:srcRect l="18948" t="16931" r="12164" b="23455"/>
          <a:stretch>
            <a:fillRect/>
          </a:stretch>
        </p:blipFill>
        <p:spPr>
          <a:xfrm>
            <a:off x="0" y="0"/>
            <a:ext cx="20104100" cy="11303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6" name="图片 5" descr="背景图案&#10;&#10;描述已自动生成"/>
          <p:cNvPicPr>
            <a:picLocks noChangeAspect="1"/>
          </p:cNvPicPr>
          <p:nvPr userDrawn="1"/>
        </p:nvPicPr>
        <p:blipFill rotWithShape="1">
          <a:blip r:embed="rId3" cstate="screen">
            <a:alphaModFix amt="14000"/>
          </a:blip>
          <a:srcRect/>
          <a:stretch>
            <a:fillRect/>
          </a:stretch>
        </p:blipFill>
        <p:spPr>
          <a:xfrm>
            <a:off x="0" y="-2"/>
            <a:ext cx="20104100" cy="11303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8908273" y="885048"/>
            <a:ext cx="145196" cy="1451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90">
              <a:latin typeface="微软雅黑 Light" panose="020B0502040204020203" pitchFamily="34" charset="-122"/>
              <a:ea typeface="微软雅黑 Light" panose="020B0502040204020203" pitchFamily="34" charset="-122"/>
              <a:cs typeface="思源黑体 CN Regular" panose="020B0500000000000000" pitchFamily="34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6890488" y="957609"/>
            <a:ext cx="12017785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833350" y="638034"/>
            <a:ext cx="2469886" cy="6391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sz="4615" b="1" spc="198" baseline="0">
                <a:gradFill>
                  <a:gsLst>
                    <a:gs pos="100000">
                      <a:schemeClr val="accent1"/>
                    </a:gs>
                    <a:gs pos="55000">
                      <a:schemeClr val="accent3"/>
                    </a:gs>
                    <a:gs pos="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添加标题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H="1">
            <a:off x="5605907" y="-3148196"/>
            <a:ext cx="2325006" cy="12566260"/>
          </a:xfrm>
          <a:prstGeom prst="rect">
            <a:avLst/>
          </a:prstGeom>
        </p:spPr>
      </p:pic>
      <p:pic>
        <p:nvPicPr>
          <p:cNvPr id="3" name="图片 2" descr="图片包含 图标&#10;&#10;描述已自动生成"/>
          <p:cNvPicPr>
            <a:picLocks noChangeAspect="1"/>
          </p:cNvPicPr>
          <p:nvPr userDrawn="1"/>
        </p:nvPicPr>
        <p:blipFill>
          <a:blip r:embed="rId4">
            <a:alphaModFix amt="1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800000">
            <a:off x="0" y="-4761"/>
            <a:ext cx="6942019" cy="11303003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>
            <a:off x="2210012" y="450942"/>
            <a:ext cx="13261091" cy="805895"/>
            <a:chOff x="1340247" y="273605"/>
            <a:chExt cx="8042102" cy="488970"/>
          </a:xfrm>
        </p:grpSpPr>
        <p:sp>
          <p:nvSpPr>
            <p:cNvPr id="16" name="任意多边形: 形状 15"/>
            <p:cNvSpPr/>
            <p:nvPr/>
          </p:nvSpPr>
          <p:spPr>
            <a:xfrm rot="5400000" flipV="1">
              <a:off x="4388974" y="537191"/>
              <a:ext cx="96144" cy="53305"/>
            </a:xfrm>
            <a:custGeom>
              <a:avLst/>
              <a:gdLst>
                <a:gd name="connsiteX0" fmla="*/ 96146 w 96144"/>
                <a:gd name="connsiteY0" fmla="*/ 5200 h 53305"/>
                <a:gd name="connsiteX1" fmla="*/ 94529 w 96144"/>
                <a:gd name="connsiteY1" fmla="*/ 8918 h 53305"/>
                <a:gd name="connsiteX2" fmla="*/ 51853 w 96144"/>
                <a:gd name="connsiteY2" fmla="*/ 51756 h 53305"/>
                <a:gd name="connsiteX3" fmla="*/ 44417 w 96144"/>
                <a:gd name="connsiteY3" fmla="*/ 51756 h 53305"/>
                <a:gd name="connsiteX4" fmla="*/ 1579 w 96144"/>
                <a:gd name="connsiteY4" fmla="*/ 8918 h 53305"/>
                <a:gd name="connsiteX5" fmla="*/ 1457 w 96144"/>
                <a:gd name="connsiteY5" fmla="*/ 1611 h 53305"/>
                <a:gd name="connsiteX6" fmla="*/ 1579 w 96144"/>
                <a:gd name="connsiteY6" fmla="*/ 1482 h 53305"/>
                <a:gd name="connsiteX7" fmla="*/ 9123 w 96144"/>
                <a:gd name="connsiteY7" fmla="*/ 1433 h 53305"/>
                <a:gd name="connsiteX8" fmla="*/ 9176 w 96144"/>
                <a:gd name="connsiteY8" fmla="*/ 1482 h 53305"/>
                <a:gd name="connsiteX9" fmla="*/ 48135 w 96144"/>
                <a:gd name="connsiteY9" fmla="*/ 40440 h 53305"/>
                <a:gd name="connsiteX10" fmla="*/ 87093 w 96144"/>
                <a:gd name="connsiteY10" fmla="*/ 1482 h 53305"/>
                <a:gd name="connsiteX11" fmla="*/ 94408 w 96144"/>
                <a:gd name="connsiteY11" fmla="*/ 1352 h 53305"/>
                <a:gd name="connsiteX12" fmla="*/ 94529 w 96144"/>
                <a:gd name="connsiteY12" fmla="*/ 1482 h 53305"/>
                <a:gd name="connsiteX13" fmla="*/ 96146 w 96144"/>
                <a:gd name="connsiteY13" fmla="*/ 5200 h 53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4" h="53305">
                  <a:moveTo>
                    <a:pt x="96146" y="5200"/>
                  </a:moveTo>
                  <a:cubicBezTo>
                    <a:pt x="96175" y="6622"/>
                    <a:pt x="95585" y="7980"/>
                    <a:pt x="94529" y="8918"/>
                  </a:cubicBezTo>
                  <a:lnTo>
                    <a:pt x="51853" y="51756"/>
                  </a:lnTo>
                  <a:cubicBezTo>
                    <a:pt x="49750" y="53680"/>
                    <a:pt x="46520" y="53680"/>
                    <a:pt x="44417" y="51756"/>
                  </a:cubicBezTo>
                  <a:lnTo>
                    <a:pt x="1579" y="8918"/>
                  </a:lnTo>
                  <a:cubicBezTo>
                    <a:pt x="-474" y="6929"/>
                    <a:pt x="-529" y="3664"/>
                    <a:pt x="1457" y="1611"/>
                  </a:cubicBezTo>
                  <a:cubicBezTo>
                    <a:pt x="1496" y="1563"/>
                    <a:pt x="1538" y="1514"/>
                    <a:pt x="1579" y="1482"/>
                  </a:cubicBezTo>
                  <a:cubicBezTo>
                    <a:pt x="3648" y="-620"/>
                    <a:pt x="7025" y="-636"/>
                    <a:pt x="9123" y="1433"/>
                  </a:cubicBezTo>
                  <a:cubicBezTo>
                    <a:pt x="9141" y="1450"/>
                    <a:pt x="9159" y="1465"/>
                    <a:pt x="9176" y="1482"/>
                  </a:cubicBezTo>
                  <a:lnTo>
                    <a:pt x="48135" y="40440"/>
                  </a:lnTo>
                  <a:lnTo>
                    <a:pt x="87093" y="1482"/>
                  </a:lnTo>
                  <a:cubicBezTo>
                    <a:pt x="89080" y="-571"/>
                    <a:pt x="92355" y="-620"/>
                    <a:pt x="94408" y="1352"/>
                  </a:cubicBezTo>
                  <a:cubicBezTo>
                    <a:pt x="94449" y="1401"/>
                    <a:pt x="94489" y="1433"/>
                    <a:pt x="94529" y="1482"/>
                  </a:cubicBezTo>
                  <a:cubicBezTo>
                    <a:pt x="95585" y="2419"/>
                    <a:pt x="96177" y="3777"/>
                    <a:pt x="96146" y="520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17" name="任意多边形: 形状 16"/>
            <p:cNvSpPr/>
            <p:nvPr/>
          </p:nvSpPr>
          <p:spPr>
            <a:xfrm rot="5400000" flipV="1">
              <a:off x="4435433" y="537449"/>
              <a:ext cx="96144" cy="52788"/>
            </a:xfrm>
            <a:custGeom>
              <a:avLst/>
              <a:gdLst>
                <a:gd name="connsiteX0" fmla="*/ 96146 w 96144"/>
                <a:gd name="connsiteY0" fmla="*/ 4553 h 52788"/>
                <a:gd name="connsiteX1" fmla="*/ 94529 w 96144"/>
                <a:gd name="connsiteY1" fmla="*/ 8271 h 52788"/>
                <a:gd name="connsiteX2" fmla="*/ 51853 w 96144"/>
                <a:gd name="connsiteY2" fmla="*/ 51109 h 52788"/>
                <a:gd name="connsiteX3" fmla="*/ 44538 w 96144"/>
                <a:gd name="connsiteY3" fmla="*/ 51223 h 52788"/>
                <a:gd name="connsiteX4" fmla="*/ 44417 w 96144"/>
                <a:gd name="connsiteY4" fmla="*/ 51109 h 52788"/>
                <a:gd name="connsiteX5" fmla="*/ 1579 w 96144"/>
                <a:gd name="connsiteY5" fmla="*/ 8918 h 52788"/>
                <a:gd name="connsiteX6" fmla="*/ 1457 w 96144"/>
                <a:gd name="connsiteY6" fmla="*/ 1611 h 52788"/>
                <a:gd name="connsiteX7" fmla="*/ 1579 w 96144"/>
                <a:gd name="connsiteY7" fmla="*/ 1482 h 52788"/>
                <a:gd name="connsiteX8" fmla="*/ 9123 w 96144"/>
                <a:gd name="connsiteY8" fmla="*/ 1433 h 52788"/>
                <a:gd name="connsiteX9" fmla="*/ 9176 w 96144"/>
                <a:gd name="connsiteY9" fmla="*/ 1482 h 52788"/>
                <a:gd name="connsiteX10" fmla="*/ 48135 w 96144"/>
                <a:gd name="connsiteY10" fmla="*/ 40440 h 52788"/>
                <a:gd name="connsiteX11" fmla="*/ 87093 w 96144"/>
                <a:gd name="connsiteY11" fmla="*/ 1482 h 52788"/>
                <a:gd name="connsiteX12" fmla="*/ 94408 w 96144"/>
                <a:gd name="connsiteY12" fmla="*/ 1368 h 52788"/>
                <a:gd name="connsiteX13" fmla="*/ 94529 w 96144"/>
                <a:gd name="connsiteY13" fmla="*/ 1482 h 52788"/>
                <a:gd name="connsiteX14" fmla="*/ 96146 w 96144"/>
                <a:gd name="connsiteY14" fmla="*/ 5200 h 5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144" h="52788">
                  <a:moveTo>
                    <a:pt x="96146" y="4553"/>
                  </a:moveTo>
                  <a:cubicBezTo>
                    <a:pt x="96175" y="5976"/>
                    <a:pt x="95585" y="7334"/>
                    <a:pt x="94529" y="8271"/>
                  </a:cubicBezTo>
                  <a:lnTo>
                    <a:pt x="51853" y="51109"/>
                  </a:lnTo>
                  <a:cubicBezTo>
                    <a:pt x="49866" y="53162"/>
                    <a:pt x="46591" y="53211"/>
                    <a:pt x="44538" y="51223"/>
                  </a:cubicBezTo>
                  <a:cubicBezTo>
                    <a:pt x="44498" y="51190"/>
                    <a:pt x="44457" y="51158"/>
                    <a:pt x="44417" y="51109"/>
                  </a:cubicBezTo>
                  <a:lnTo>
                    <a:pt x="1579" y="8918"/>
                  </a:lnTo>
                  <a:cubicBezTo>
                    <a:pt x="-474" y="6930"/>
                    <a:pt x="-529" y="3664"/>
                    <a:pt x="1457" y="1611"/>
                  </a:cubicBezTo>
                  <a:cubicBezTo>
                    <a:pt x="1496" y="1563"/>
                    <a:pt x="1538" y="1514"/>
                    <a:pt x="1579" y="1482"/>
                  </a:cubicBezTo>
                  <a:cubicBezTo>
                    <a:pt x="3648" y="-620"/>
                    <a:pt x="7025" y="-636"/>
                    <a:pt x="9123" y="1433"/>
                  </a:cubicBezTo>
                  <a:cubicBezTo>
                    <a:pt x="9141" y="1449"/>
                    <a:pt x="9159" y="1466"/>
                    <a:pt x="9176" y="1482"/>
                  </a:cubicBezTo>
                  <a:lnTo>
                    <a:pt x="48135" y="40440"/>
                  </a:lnTo>
                  <a:lnTo>
                    <a:pt x="87093" y="1482"/>
                  </a:lnTo>
                  <a:cubicBezTo>
                    <a:pt x="89080" y="-571"/>
                    <a:pt x="92355" y="-620"/>
                    <a:pt x="94408" y="1368"/>
                  </a:cubicBezTo>
                  <a:cubicBezTo>
                    <a:pt x="94449" y="1401"/>
                    <a:pt x="94489" y="1433"/>
                    <a:pt x="94529" y="1482"/>
                  </a:cubicBezTo>
                  <a:cubicBezTo>
                    <a:pt x="95585" y="2419"/>
                    <a:pt x="96177" y="3777"/>
                    <a:pt x="96146" y="520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18" name="任意多边形: 形状 17"/>
            <p:cNvSpPr/>
            <p:nvPr/>
          </p:nvSpPr>
          <p:spPr>
            <a:xfrm rot="5400000" flipV="1">
              <a:off x="4481102" y="537206"/>
              <a:ext cx="96144" cy="53275"/>
            </a:xfrm>
            <a:custGeom>
              <a:avLst/>
              <a:gdLst>
                <a:gd name="connsiteX0" fmla="*/ 96146 w 96144"/>
                <a:gd name="connsiteY0" fmla="*/ 5200 h 53275"/>
                <a:gd name="connsiteX1" fmla="*/ 94529 w 96144"/>
                <a:gd name="connsiteY1" fmla="*/ 8918 h 53275"/>
                <a:gd name="connsiteX2" fmla="*/ 51853 w 96144"/>
                <a:gd name="connsiteY2" fmla="*/ 51595 h 53275"/>
                <a:gd name="connsiteX3" fmla="*/ 44538 w 96144"/>
                <a:gd name="connsiteY3" fmla="*/ 51724 h 53275"/>
                <a:gd name="connsiteX4" fmla="*/ 44417 w 96144"/>
                <a:gd name="connsiteY4" fmla="*/ 51595 h 53275"/>
                <a:gd name="connsiteX5" fmla="*/ 1579 w 96144"/>
                <a:gd name="connsiteY5" fmla="*/ 8918 h 53275"/>
                <a:gd name="connsiteX6" fmla="*/ 1457 w 96144"/>
                <a:gd name="connsiteY6" fmla="*/ 1611 h 53275"/>
                <a:gd name="connsiteX7" fmla="*/ 1579 w 96144"/>
                <a:gd name="connsiteY7" fmla="*/ 1482 h 53275"/>
                <a:gd name="connsiteX8" fmla="*/ 9123 w 96144"/>
                <a:gd name="connsiteY8" fmla="*/ 1433 h 53275"/>
                <a:gd name="connsiteX9" fmla="*/ 9176 w 96144"/>
                <a:gd name="connsiteY9" fmla="*/ 1482 h 53275"/>
                <a:gd name="connsiteX10" fmla="*/ 48135 w 96144"/>
                <a:gd name="connsiteY10" fmla="*/ 40440 h 53275"/>
                <a:gd name="connsiteX11" fmla="*/ 87093 w 96144"/>
                <a:gd name="connsiteY11" fmla="*/ 1482 h 53275"/>
                <a:gd name="connsiteX12" fmla="*/ 94408 w 96144"/>
                <a:gd name="connsiteY12" fmla="*/ 1353 h 53275"/>
                <a:gd name="connsiteX13" fmla="*/ 94529 w 96144"/>
                <a:gd name="connsiteY13" fmla="*/ 1482 h 53275"/>
                <a:gd name="connsiteX14" fmla="*/ 96146 w 96144"/>
                <a:gd name="connsiteY14" fmla="*/ 5200 h 5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144" h="53275">
                  <a:moveTo>
                    <a:pt x="96146" y="5200"/>
                  </a:moveTo>
                  <a:cubicBezTo>
                    <a:pt x="96175" y="6622"/>
                    <a:pt x="95585" y="7980"/>
                    <a:pt x="94529" y="8918"/>
                  </a:cubicBezTo>
                  <a:lnTo>
                    <a:pt x="51853" y="51595"/>
                  </a:lnTo>
                  <a:cubicBezTo>
                    <a:pt x="49866" y="53647"/>
                    <a:pt x="46591" y="53696"/>
                    <a:pt x="44538" y="51724"/>
                  </a:cubicBezTo>
                  <a:cubicBezTo>
                    <a:pt x="44498" y="51675"/>
                    <a:pt x="44457" y="51643"/>
                    <a:pt x="44417" y="51595"/>
                  </a:cubicBezTo>
                  <a:lnTo>
                    <a:pt x="1579" y="8918"/>
                  </a:lnTo>
                  <a:cubicBezTo>
                    <a:pt x="-474" y="6930"/>
                    <a:pt x="-529" y="3664"/>
                    <a:pt x="1457" y="1611"/>
                  </a:cubicBezTo>
                  <a:cubicBezTo>
                    <a:pt x="1496" y="1563"/>
                    <a:pt x="1538" y="1514"/>
                    <a:pt x="1579" y="1482"/>
                  </a:cubicBezTo>
                  <a:cubicBezTo>
                    <a:pt x="3648" y="-620"/>
                    <a:pt x="7025" y="-636"/>
                    <a:pt x="9123" y="1433"/>
                  </a:cubicBezTo>
                  <a:cubicBezTo>
                    <a:pt x="9141" y="1449"/>
                    <a:pt x="9159" y="1466"/>
                    <a:pt x="9176" y="1482"/>
                  </a:cubicBezTo>
                  <a:lnTo>
                    <a:pt x="48135" y="40440"/>
                  </a:lnTo>
                  <a:lnTo>
                    <a:pt x="87093" y="1482"/>
                  </a:lnTo>
                  <a:cubicBezTo>
                    <a:pt x="89080" y="-571"/>
                    <a:pt x="92355" y="-620"/>
                    <a:pt x="94408" y="1353"/>
                  </a:cubicBezTo>
                  <a:cubicBezTo>
                    <a:pt x="94449" y="1401"/>
                    <a:pt x="94489" y="1433"/>
                    <a:pt x="94529" y="1482"/>
                  </a:cubicBezTo>
                  <a:cubicBezTo>
                    <a:pt x="95585" y="2419"/>
                    <a:pt x="96177" y="3777"/>
                    <a:pt x="96146" y="520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19" name="任意多边形: 形状 18"/>
            <p:cNvSpPr/>
            <p:nvPr/>
          </p:nvSpPr>
          <p:spPr>
            <a:xfrm rot="5400000" flipV="1">
              <a:off x="4527188" y="537191"/>
              <a:ext cx="96144" cy="53305"/>
            </a:xfrm>
            <a:custGeom>
              <a:avLst/>
              <a:gdLst>
                <a:gd name="connsiteX0" fmla="*/ 96146 w 96144"/>
                <a:gd name="connsiteY0" fmla="*/ 5200 h 53305"/>
                <a:gd name="connsiteX1" fmla="*/ 94529 w 96144"/>
                <a:gd name="connsiteY1" fmla="*/ 8918 h 53305"/>
                <a:gd name="connsiteX2" fmla="*/ 51853 w 96144"/>
                <a:gd name="connsiteY2" fmla="*/ 51756 h 53305"/>
                <a:gd name="connsiteX3" fmla="*/ 44417 w 96144"/>
                <a:gd name="connsiteY3" fmla="*/ 51756 h 53305"/>
                <a:gd name="connsiteX4" fmla="*/ 1579 w 96144"/>
                <a:gd name="connsiteY4" fmla="*/ 8918 h 53305"/>
                <a:gd name="connsiteX5" fmla="*/ 1457 w 96144"/>
                <a:gd name="connsiteY5" fmla="*/ 1611 h 53305"/>
                <a:gd name="connsiteX6" fmla="*/ 1579 w 96144"/>
                <a:gd name="connsiteY6" fmla="*/ 1482 h 53305"/>
                <a:gd name="connsiteX7" fmla="*/ 9123 w 96144"/>
                <a:gd name="connsiteY7" fmla="*/ 1433 h 53305"/>
                <a:gd name="connsiteX8" fmla="*/ 9176 w 96144"/>
                <a:gd name="connsiteY8" fmla="*/ 1482 h 53305"/>
                <a:gd name="connsiteX9" fmla="*/ 48135 w 96144"/>
                <a:gd name="connsiteY9" fmla="*/ 40440 h 53305"/>
                <a:gd name="connsiteX10" fmla="*/ 87093 w 96144"/>
                <a:gd name="connsiteY10" fmla="*/ 1482 h 53305"/>
                <a:gd name="connsiteX11" fmla="*/ 94408 w 96144"/>
                <a:gd name="connsiteY11" fmla="*/ 1368 h 53305"/>
                <a:gd name="connsiteX12" fmla="*/ 94529 w 96144"/>
                <a:gd name="connsiteY12" fmla="*/ 1482 h 53305"/>
                <a:gd name="connsiteX13" fmla="*/ 96146 w 96144"/>
                <a:gd name="connsiteY13" fmla="*/ 5200 h 53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4" h="53305">
                  <a:moveTo>
                    <a:pt x="96146" y="5200"/>
                  </a:moveTo>
                  <a:cubicBezTo>
                    <a:pt x="96175" y="6622"/>
                    <a:pt x="95585" y="7980"/>
                    <a:pt x="94529" y="8918"/>
                  </a:cubicBezTo>
                  <a:lnTo>
                    <a:pt x="51853" y="51756"/>
                  </a:lnTo>
                  <a:cubicBezTo>
                    <a:pt x="49750" y="53679"/>
                    <a:pt x="46520" y="53679"/>
                    <a:pt x="44417" y="51756"/>
                  </a:cubicBezTo>
                  <a:lnTo>
                    <a:pt x="1579" y="8918"/>
                  </a:lnTo>
                  <a:cubicBezTo>
                    <a:pt x="-474" y="6929"/>
                    <a:pt x="-529" y="3664"/>
                    <a:pt x="1457" y="1611"/>
                  </a:cubicBezTo>
                  <a:cubicBezTo>
                    <a:pt x="1496" y="1562"/>
                    <a:pt x="1538" y="1514"/>
                    <a:pt x="1579" y="1482"/>
                  </a:cubicBezTo>
                  <a:cubicBezTo>
                    <a:pt x="3648" y="-620"/>
                    <a:pt x="7025" y="-636"/>
                    <a:pt x="9123" y="1433"/>
                  </a:cubicBezTo>
                  <a:cubicBezTo>
                    <a:pt x="9141" y="1449"/>
                    <a:pt x="9159" y="1466"/>
                    <a:pt x="9176" y="1482"/>
                  </a:cubicBezTo>
                  <a:lnTo>
                    <a:pt x="48135" y="40440"/>
                  </a:lnTo>
                  <a:lnTo>
                    <a:pt x="87093" y="1482"/>
                  </a:lnTo>
                  <a:cubicBezTo>
                    <a:pt x="89080" y="-571"/>
                    <a:pt x="92355" y="-620"/>
                    <a:pt x="94408" y="1368"/>
                  </a:cubicBezTo>
                  <a:cubicBezTo>
                    <a:pt x="94449" y="1401"/>
                    <a:pt x="94489" y="1433"/>
                    <a:pt x="94529" y="1482"/>
                  </a:cubicBezTo>
                  <a:cubicBezTo>
                    <a:pt x="95585" y="2419"/>
                    <a:pt x="96177" y="3777"/>
                    <a:pt x="96146" y="520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0" name="任意多边形: 形状 19"/>
            <p:cNvSpPr/>
            <p:nvPr/>
          </p:nvSpPr>
          <p:spPr>
            <a:xfrm rot="5400000" flipV="1">
              <a:off x="4573325" y="537125"/>
              <a:ext cx="96144" cy="53437"/>
            </a:xfrm>
            <a:custGeom>
              <a:avLst/>
              <a:gdLst>
                <a:gd name="connsiteX0" fmla="*/ 96146 w 96144"/>
                <a:gd name="connsiteY0" fmla="*/ 5200 h 53437"/>
                <a:gd name="connsiteX1" fmla="*/ 94529 w 96144"/>
                <a:gd name="connsiteY1" fmla="*/ 8918 h 53437"/>
                <a:gd name="connsiteX2" fmla="*/ 51853 w 96144"/>
                <a:gd name="connsiteY2" fmla="*/ 51756 h 53437"/>
                <a:gd name="connsiteX3" fmla="*/ 44538 w 96144"/>
                <a:gd name="connsiteY3" fmla="*/ 51885 h 53437"/>
                <a:gd name="connsiteX4" fmla="*/ 44417 w 96144"/>
                <a:gd name="connsiteY4" fmla="*/ 51756 h 53437"/>
                <a:gd name="connsiteX5" fmla="*/ 1579 w 96144"/>
                <a:gd name="connsiteY5" fmla="*/ 8918 h 53437"/>
                <a:gd name="connsiteX6" fmla="*/ 1457 w 96144"/>
                <a:gd name="connsiteY6" fmla="*/ 1611 h 53437"/>
                <a:gd name="connsiteX7" fmla="*/ 1579 w 96144"/>
                <a:gd name="connsiteY7" fmla="*/ 1481 h 53437"/>
                <a:gd name="connsiteX8" fmla="*/ 9123 w 96144"/>
                <a:gd name="connsiteY8" fmla="*/ 1433 h 53437"/>
                <a:gd name="connsiteX9" fmla="*/ 9176 w 96144"/>
                <a:gd name="connsiteY9" fmla="*/ 1481 h 53437"/>
                <a:gd name="connsiteX10" fmla="*/ 48135 w 96144"/>
                <a:gd name="connsiteY10" fmla="*/ 40440 h 53437"/>
                <a:gd name="connsiteX11" fmla="*/ 87093 w 96144"/>
                <a:gd name="connsiteY11" fmla="*/ 1481 h 53437"/>
                <a:gd name="connsiteX12" fmla="*/ 94408 w 96144"/>
                <a:gd name="connsiteY12" fmla="*/ 1352 h 53437"/>
                <a:gd name="connsiteX13" fmla="*/ 94529 w 96144"/>
                <a:gd name="connsiteY13" fmla="*/ 1481 h 53437"/>
                <a:gd name="connsiteX14" fmla="*/ 96146 w 96144"/>
                <a:gd name="connsiteY14" fmla="*/ 5200 h 5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144" h="53437">
                  <a:moveTo>
                    <a:pt x="96146" y="5200"/>
                  </a:moveTo>
                  <a:cubicBezTo>
                    <a:pt x="96175" y="6622"/>
                    <a:pt x="95585" y="7980"/>
                    <a:pt x="94529" y="8918"/>
                  </a:cubicBezTo>
                  <a:lnTo>
                    <a:pt x="51853" y="51756"/>
                  </a:lnTo>
                  <a:cubicBezTo>
                    <a:pt x="49866" y="53809"/>
                    <a:pt x="46591" y="53858"/>
                    <a:pt x="44538" y="51885"/>
                  </a:cubicBezTo>
                  <a:cubicBezTo>
                    <a:pt x="44498" y="51837"/>
                    <a:pt x="44457" y="51804"/>
                    <a:pt x="44417" y="51756"/>
                  </a:cubicBezTo>
                  <a:lnTo>
                    <a:pt x="1579" y="8918"/>
                  </a:lnTo>
                  <a:cubicBezTo>
                    <a:pt x="-474" y="6929"/>
                    <a:pt x="-529" y="3664"/>
                    <a:pt x="1457" y="1611"/>
                  </a:cubicBezTo>
                  <a:cubicBezTo>
                    <a:pt x="1496" y="1562"/>
                    <a:pt x="1538" y="1514"/>
                    <a:pt x="1579" y="1481"/>
                  </a:cubicBezTo>
                  <a:cubicBezTo>
                    <a:pt x="3648" y="-620"/>
                    <a:pt x="7025" y="-636"/>
                    <a:pt x="9123" y="1433"/>
                  </a:cubicBezTo>
                  <a:cubicBezTo>
                    <a:pt x="9141" y="1449"/>
                    <a:pt x="9159" y="1466"/>
                    <a:pt x="9176" y="1481"/>
                  </a:cubicBezTo>
                  <a:lnTo>
                    <a:pt x="48135" y="40440"/>
                  </a:lnTo>
                  <a:lnTo>
                    <a:pt x="87093" y="1481"/>
                  </a:lnTo>
                  <a:cubicBezTo>
                    <a:pt x="89080" y="-571"/>
                    <a:pt x="92355" y="-620"/>
                    <a:pt x="94408" y="1352"/>
                  </a:cubicBezTo>
                  <a:cubicBezTo>
                    <a:pt x="94449" y="1401"/>
                    <a:pt x="94489" y="1433"/>
                    <a:pt x="94529" y="1481"/>
                  </a:cubicBezTo>
                  <a:cubicBezTo>
                    <a:pt x="95585" y="2419"/>
                    <a:pt x="96177" y="3777"/>
                    <a:pt x="96146" y="520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1" name="任意多边形: 形状 20"/>
            <p:cNvSpPr/>
            <p:nvPr/>
          </p:nvSpPr>
          <p:spPr>
            <a:xfrm rot="5400000" flipV="1">
              <a:off x="9058555" y="669139"/>
              <a:ext cx="120111" cy="66762"/>
            </a:xfrm>
            <a:custGeom>
              <a:avLst/>
              <a:gdLst>
                <a:gd name="connsiteX0" fmla="*/ 120113 w 120111"/>
                <a:gd name="connsiteY0" fmla="*/ 6521 h 66762"/>
                <a:gd name="connsiteX1" fmla="*/ 118174 w 120111"/>
                <a:gd name="connsiteY1" fmla="*/ 11209 h 66762"/>
                <a:gd name="connsiteX2" fmla="*/ 64666 w 120111"/>
                <a:gd name="connsiteY2" fmla="*/ 64716 h 66762"/>
                <a:gd name="connsiteX3" fmla="*/ 55294 w 120111"/>
                <a:gd name="connsiteY3" fmla="*/ 64716 h 66762"/>
                <a:gd name="connsiteX4" fmla="*/ 55290 w 120111"/>
                <a:gd name="connsiteY4" fmla="*/ 64716 h 66762"/>
                <a:gd name="connsiteX5" fmla="*/ 1945 w 120111"/>
                <a:gd name="connsiteY5" fmla="*/ 11209 h 66762"/>
                <a:gd name="connsiteX6" fmla="*/ 1945 w 120111"/>
                <a:gd name="connsiteY6" fmla="*/ 1833 h 66762"/>
                <a:gd name="connsiteX7" fmla="*/ 11321 w 120111"/>
                <a:gd name="connsiteY7" fmla="*/ 1833 h 66762"/>
                <a:gd name="connsiteX8" fmla="*/ 59817 w 120111"/>
                <a:gd name="connsiteY8" fmla="*/ 50329 h 66762"/>
                <a:gd name="connsiteX9" fmla="*/ 108313 w 120111"/>
                <a:gd name="connsiteY9" fmla="*/ 1833 h 66762"/>
                <a:gd name="connsiteX10" fmla="*/ 117685 w 120111"/>
                <a:gd name="connsiteY10" fmla="*/ 1833 h 66762"/>
                <a:gd name="connsiteX11" fmla="*/ 117689 w 120111"/>
                <a:gd name="connsiteY11" fmla="*/ 1833 h 66762"/>
                <a:gd name="connsiteX12" fmla="*/ 119629 w 120111"/>
                <a:gd name="connsiteY12" fmla="*/ 6521 h 6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111" h="66762">
                  <a:moveTo>
                    <a:pt x="120113" y="6521"/>
                  </a:moveTo>
                  <a:cubicBezTo>
                    <a:pt x="120097" y="8283"/>
                    <a:pt x="119402" y="9948"/>
                    <a:pt x="118174" y="11209"/>
                  </a:cubicBezTo>
                  <a:lnTo>
                    <a:pt x="64666" y="64716"/>
                  </a:lnTo>
                  <a:cubicBezTo>
                    <a:pt x="62078" y="67302"/>
                    <a:pt x="57882" y="67302"/>
                    <a:pt x="55294" y="64716"/>
                  </a:cubicBezTo>
                  <a:cubicBezTo>
                    <a:pt x="55292" y="64716"/>
                    <a:pt x="55292" y="64716"/>
                    <a:pt x="55290" y="64716"/>
                  </a:cubicBezTo>
                  <a:lnTo>
                    <a:pt x="1945" y="11209"/>
                  </a:lnTo>
                  <a:cubicBezTo>
                    <a:pt x="-645" y="8623"/>
                    <a:pt x="-645" y="4420"/>
                    <a:pt x="1945" y="1833"/>
                  </a:cubicBezTo>
                  <a:cubicBezTo>
                    <a:pt x="4534" y="-753"/>
                    <a:pt x="8731" y="-753"/>
                    <a:pt x="11321" y="1833"/>
                  </a:cubicBezTo>
                  <a:lnTo>
                    <a:pt x="59817" y="50329"/>
                  </a:lnTo>
                  <a:lnTo>
                    <a:pt x="108313" y="1833"/>
                  </a:lnTo>
                  <a:cubicBezTo>
                    <a:pt x="110901" y="-753"/>
                    <a:pt x="115097" y="-753"/>
                    <a:pt x="117685" y="1833"/>
                  </a:cubicBezTo>
                  <a:cubicBezTo>
                    <a:pt x="117687" y="1833"/>
                    <a:pt x="117687" y="1833"/>
                    <a:pt x="117689" y="1833"/>
                  </a:cubicBezTo>
                  <a:cubicBezTo>
                    <a:pt x="118917" y="3094"/>
                    <a:pt x="119612" y="4759"/>
                    <a:pt x="119629" y="6521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2" name="任意多边形: 形状 21"/>
            <p:cNvSpPr/>
            <p:nvPr/>
          </p:nvSpPr>
          <p:spPr>
            <a:xfrm rot="5400000" flipV="1">
              <a:off x="9116258" y="669147"/>
              <a:ext cx="120111" cy="66746"/>
            </a:xfrm>
            <a:custGeom>
              <a:avLst/>
              <a:gdLst>
                <a:gd name="connsiteX0" fmla="*/ 120113 w 120111"/>
                <a:gd name="connsiteY0" fmla="*/ 6520 h 66746"/>
                <a:gd name="connsiteX1" fmla="*/ 118174 w 120111"/>
                <a:gd name="connsiteY1" fmla="*/ 11209 h 66746"/>
                <a:gd name="connsiteX2" fmla="*/ 64666 w 120111"/>
                <a:gd name="connsiteY2" fmla="*/ 64555 h 66746"/>
                <a:gd name="connsiteX3" fmla="*/ 55762 w 120111"/>
                <a:gd name="connsiteY3" fmla="*/ 65023 h 66746"/>
                <a:gd name="connsiteX4" fmla="*/ 55290 w 120111"/>
                <a:gd name="connsiteY4" fmla="*/ 64555 h 66746"/>
                <a:gd name="connsiteX5" fmla="*/ 1945 w 120111"/>
                <a:gd name="connsiteY5" fmla="*/ 11209 h 66746"/>
                <a:gd name="connsiteX6" fmla="*/ 1945 w 120111"/>
                <a:gd name="connsiteY6" fmla="*/ 1833 h 66746"/>
                <a:gd name="connsiteX7" fmla="*/ 11321 w 120111"/>
                <a:gd name="connsiteY7" fmla="*/ 1833 h 66746"/>
                <a:gd name="connsiteX8" fmla="*/ 59817 w 120111"/>
                <a:gd name="connsiteY8" fmla="*/ 50329 h 66746"/>
                <a:gd name="connsiteX9" fmla="*/ 108313 w 120111"/>
                <a:gd name="connsiteY9" fmla="*/ 1833 h 66746"/>
                <a:gd name="connsiteX10" fmla="*/ 117685 w 120111"/>
                <a:gd name="connsiteY10" fmla="*/ 1833 h 66746"/>
                <a:gd name="connsiteX11" fmla="*/ 117689 w 120111"/>
                <a:gd name="connsiteY11" fmla="*/ 1833 h 66746"/>
                <a:gd name="connsiteX12" fmla="*/ 119629 w 120111"/>
                <a:gd name="connsiteY12" fmla="*/ 6520 h 6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111" h="66746">
                  <a:moveTo>
                    <a:pt x="120113" y="6520"/>
                  </a:moveTo>
                  <a:cubicBezTo>
                    <a:pt x="120097" y="8267"/>
                    <a:pt x="119402" y="9948"/>
                    <a:pt x="118174" y="11209"/>
                  </a:cubicBezTo>
                  <a:lnTo>
                    <a:pt x="64666" y="64555"/>
                  </a:lnTo>
                  <a:cubicBezTo>
                    <a:pt x="62338" y="67141"/>
                    <a:pt x="58352" y="67351"/>
                    <a:pt x="55762" y="65023"/>
                  </a:cubicBezTo>
                  <a:cubicBezTo>
                    <a:pt x="55597" y="64878"/>
                    <a:pt x="55439" y="64716"/>
                    <a:pt x="55290" y="64555"/>
                  </a:cubicBezTo>
                  <a:lnTo>
                    <a:pt x="1945" y="11209"/>
                  </a:lnTo>
                  <a:cubicBezTo>
                    <a:pt x="-645" y="8622"/>
                    <a:pt x="-645" y="4420"/>
                    <a:pt x="1945" y="1833"/>
                  </a:cubicBezTo>
                  <a:cubicBezTo>
                    <a:pt x="4534" y="-753"/>
                    <a:pt x="8731" y="-753"/>
                    <a:pt x="11321" y="1833"/>
                  </a:cubicBezTo>
                  <a:lnTo>
                    <a:pt x="59817" y="50329"/>
                  </a:lnTo>
                  <a:lnTo>
                    <a:pt x="108313" y="1833"/>
                  </a:lnTo>
                  <a:cubicBezTo>
                    <a:pt x="110901" y="-753"/>
                    <a:pt x="115097" y="-753"/>
                    <a:pt x="117685" y="1833"/>
                  </a:cubicBezTo>
                  <a:cubicBezTo>
                    <a:pt x="117687" y="1833"/>
                    <a:pt x="117687" y="1833"/>
                    <a:pt x="117689" y="1833"/>
                  </a:cubicBezTo>
                  <a:cubicBezTo>
                    <a:pt x="118946" y="3061"/>
                    <a:pt x="119648" y="4759"/>
                    <a:pt x="119629" y="652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3" name="任意多边形: 形状 22"/>
            <p:cNvSpPr/>
            <p:nvPr/>
          </p:nvSpPr>
          <p:spPr>
            <a:xfrm rot="5400000" flipV="1">
              <a:off x="9173806" y="669146"/>
              <a:ext cx="120111" cy="66747"/>
            </a:xfrm>
            <a:custGeom>
              <a:avLst/>
              <a:gdLst>
                <a:gd name="connsiteX0" fmla="*/ 120113 w 120111"/>
                <a:gd name="connsiteY0" fmla="*/ 6521 h 66747"/>
                <a:gd name="connsiteX1" fmla="*/ 118174 w 120111"/>
                <a:gd name="connsiteY1" fmla="*/ 11209 h 66747"/>
                <a:gd name="connsiteX2" fmla="*/ 64666 w 120111"/>
                <a:gd name="connsiteY2" fmla="*/ 64555 h 66747"/>
                <a:gd name="connsiteX3" fmla="*/ 55762 w 120111"/>
                <a:gd name="connsiteY3" fmla="*/ 65023 h 66747"/>
                <a:gd name="connsiteX4" fmla="*/ 55290 w 120111"/>
                <a:gd name="connsiteY4" fmla="*/ 64555 h 66747"/>
                <a:gd name="connsiteX5" fmla="*/ 1945 w 120111"/>
                <a:gd name="connsiteY5" fmla="*/ 11209 h 66747"/>
                <a:gd name="connsiteX6" fmla="*/ 1945 w 120111"/>
                <a:gd name="connsiteY6" fmla="*/ 1833 h 66747"/>
                <a:gd name="connsiteX7" fmla="*/ 11321 w 120111"/>
                <a:gd name="connsiteY7" fmla="*/ 1833 h 66747"/>
                <a:gd name="connsiteX8" fmla="*/ 59817 w 120111"/>
                <a:gd name="connsiteY8" fmla="*/ 50329 h 66747"/>
                <a:gd name="connsiteX9" fmla="*/ 108313 w 120111"/>
                <a:gd name="connsiteY9" fmla="*/ 1833 h 66747"/>
                <a:gd name="connsiteX10" fmla="*/ 117685 w 120111"/>
                <a:gd name="connsiteY10" fmla="*/ 1833 h 66747"/>
                <a:gd name="connsiteX11" fmla="*/ 117689 w 120111"/>
                <a:gd name="connsiteY11" fmla="*/ 1833 h 66747"/>
                <a:gd name="connsiteX12" fmla="*/ 119629 w 120111"/>
                <a:gd name="connsiteY12" fmla="*/ 6521 h 66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111" h="66747">
                  <a:moveTo>
                    <a:pt x="120113" y="6521"/>
                  </a:moveTo>
                  <a:cubicBezTo>
                    <a:pt x="120097" y="8283"/>
                    <a:pt x="119402" y="9948"/>
                    <a:pt x="118174" y="11209"/>
                  </a:cubicBezTo>
                  <a:lnTo>
                    <a:pt x="64666" y="64555"/>
                  </a:lnTo>
                  <a:cubicBezTo>
                    <a:pt x="62338" y="67142"/>
                    <a:pt x="58352" y="67352"/>
                    <a:pt x="55762" y="65023"/>
                  </a:cubicBezTo>
                  <a:cubicBezTo>
                    <a:pt x="55597" y="64878"/>
                    <a:pt x="55439" y="64716"/>
                    <a:pt x="55290" y="64555"/>
                  </a:cubicBezTo>
                  <a:lnTo>
                    <a:pt x="1945" y="11209"/>
                  </a:lnTo>
                  <a:cubicBezTo>
                    <a:pt x="-645" y="8622"/>
                    <a:pt x="-645" y="4420"/>
                    <a:pt x="1945" y="1833"/>
                  </a:cubicBezTo>
                  <a:cubicBezTo>
                    <a:pt x="4534" y="-753"/>
                    <a:pt x="8731" y="-753"/>
                    <a:pt x="11321" y="1833"/>
                  </a:cubicBezTo>
                  <a:lnTo>
                    <a:pt x="59817" y="50329"/>
                  </a:lnTo>
                  <a:lnTo>
                    <a:pt x="108313" y="1833"/>
                  </a:lnTo>
                  <a:cubicBezTo>
                    <a:pt x="110901" y="-753"/>
                    <a:pt x="115097" y="-753"/>
                    <a:pt x="117685" y="1833"/>
                  </a:cubicBezTo>
                  <a:cubicBezTo>
                    <a:pt x="117687" y="1833"/>
                    <a:pt x="117687" y="1833"/>
                    <a:pt x="117689" y="1833"/>
                  </a:cubicBezTo>
                  <a:cubicBezTo>
                    <a:pt x="118917" y="3094"/>
                    <a:pt x="119612" y="4759"/>
                    <a:pt x="119629" y="6521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4" name="任意多边形: 形状 23"/>
            <p:cNvSpPr/>
            <p:nvPr/>
          </p:nvSpPr>
          <p:spPr>
            <a:xfrm rot="5400000" flipV="1">
              <a:off x="9231363" y="669139"/>
              <a:ext cx="120111" cy="66762"/>
            </a:xfrm>
            <a:custGeom>
              <a:avLst/>
              <a:gdLst>
                <a:gd name="connsiteX0" fmla="*/ 120113 w 120111"/>
                <a:gd name="connsiteY0" fmla="*/ 6521 h 66762"/>
                <a:gd name="connsiteX1" fmla="*/ 118174 w 120111"/>
                <a:gd name="connsiteY1" fmla="*/ 11209 h 66762"/>
                <a:gd name="connsiteX2" fmla="*/ 64666 w 120111"/>
                <a:gd name="connsiteY2" fmla="*/ 64716 h 66762"/>
                <a:gd name="connsiteX3" fmla="*/ 55294 w 120111"/>
                <a:gd name="connsiteY3" fmla="*/ 64716 h 66762"/>
                <a:gd name="connsiteX4" fmla="*/ 55290 w 120111"/>
                <a:gd name="connsiteY4" fmla="*/ 64716 h 66762"/>
                <a:gd name="connsiteX5" fmla="*/ 1945 w 120111"/>
                <a:gd name="connsiteY5" fmla="*/ 11209 h 66762"/>
                <a:gd name="connsiteX6" fmla="*/ 1945 w 120111"/>
                <a:gd name="connsiteY6" fmla="*/ 1833 h 66762"/>
                <a:gd name="connsiteX7" fmla="*/ 11321 w 120111"/>
                <a:gd name="connsiteY7" fmla="*/ 1833 h 66762"/>
                <a:gd name="connsiteX8" fmla="*/ 59817 w 120111"/>
                <a:gd name="connsiteY8" fmla="*/ 50329 h 66762"/>
                <a:gd name="connsiteX9" fmla="*/ 108313 w 120111"/>
                <a:gd name="connsiteY9" fmla="*/ 1833 h 66762"/>
                <a:gd name="connsiteX10" fmla="*/ 117685 w 120111"/>
                <a:gd name="connsiteY10" fmla="*/ 1833 h 66762"/>
                <a:gd name="connsiteX11" fmla="*/ 117689 w 120111"/>
                <a:gd name="connsiteY11" fmla="*/ 1833 h 66762"/>
                <a:gd name="connsiteX12" fmla="*/ 119629 w 120111"/>
                <a:gd name="connsiteY12" fmla="*/ 6521 h 6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111" h="66762">
                  <a:moveTo>
                    <a:pt x="120113" y="6521"/>
                  </a:moveTo>
                  <a:cubicBezTo>
                    <a:pt x="120133" y="8283"/>
                    <a:pt x="119431" y="9981"/>
                    <a:pt x="118174" y="11209"/>
                  </a:cubicBezTo>
                  <a:lnTo>
                    <a:pt x="64666" y="64716"/>
                  </a:lnTo>
                  <a:cubicBezTo>
                    <a:pt x="62078" y="67302"/>
                    <a:pt x="57882" y="67302"/>
                    <a:pt x="55294" y="64716"/>
                  </a:cubicBezTo>
                  <a:cubicBezTo>
                    <a:pt x="55292" y="64716"/>
                    <a:pt x="55292" y="64716"/>
                    <a:pt x="55290" y="64716"/>
                  </a:cubicBezTo>
                  <a:lnTo>
                    <a:pt x="1945" y="11209"/>
                  </a:lnTo>
                  <a:cubicBezTo>
                    <a:pt x="-645" y="8622"/>
                    <a:pt x="-645" y="4420"/>
                    <a:pt x="1945" y="1833"/>
                  </a:cubicBezTo>
                  <a:cubicBezTo>
                    <a:pt x="4534" y="-753"/>
                    <a:pt x="8731" y="-753"/>
                    <a:pt x="11321" y="1833"/>
                  </a:cubicBezTo>
                  <a:lnTo>
                    <a:pt x="59817" y="50329"/>
                  </a:lnTo>
                  <a:lnTo>
                    <a:pt x="108313" y="1833"/>
                  </a:lnTo>
                  <a:cubicBezTo>
                    <a:pt x="110901" y="-753"/>
                    <a:pt x="115097" y="-753"/>
                    <a:pt x="117685" y="1833"/>
                  </a:cubicBezTo>
                  <a:cubicBezTo>
                    <a:pt x="117687" y="1833"/>
                    <a:pt x="117687" y="1833"/>
                    <a:pt x="117689" y="1833"/>
                  </a:cubicBezTo>
                  <a:cubicBezTo>
                    <a:pt x="118917" y="3094"/>
                    <a:pt x="119612" y="4759"/>
                    <a:pt x="119629" y="6521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5" name="任意多边形: 形状 24"/>
            <p:cNvSpPr/>
            <p:nvPr/>
          </p:nvSpPr>
          <p:spPr>
            <a:xfrm rot="5400000" flipV="1">
              <a:off x="9288912" y="669139"/>
              <a:ext cx="120111" cy="66762"/>
            </a:xfrm>
            <a:custGeom>
              <a:avLst/>
              <a:gdLst>
                <a:gd name="connsiteX0" fmla="*/ 120113 w 120111"/>
                <a:gd name="connsiteY0" fmla="*/ 6521 h 66762"/>
                <a:gd name="connsiteX1" fmla="*/ 118174 w 120111"/>
                <a:gd name="connsiteY1" fmla="*/ 11209 h 66762"/>
                <a:gd name="connsiteX2" fmla="*/ 64666 w 120111"/>
                <a:gd name="connsiteY2" fmla="*/ 64716 h 66762"/>
                <a:gd name="connsiteX3" fmla="*/ 55294 w 120111"/>
                <a:gd name="connsiteY3" fmla="*/ 64716 h 66762"/>
                <a:gd name="connsiteX4" fmla="*/ 55290 w 120111"/>
                <a:gd name="connsiteY4" fmla="*/ 64716 h 66762"/>
                <a:gd name="connsiteX5" fmla="*/ 1945 w 120111"/>
                <a:gd name="connsiteY5" fmla="*/ 11209 h 66762"/>
                <a:gd name="connsiteX6" fmla="*/ 1945 w 120111"/>
                <a:gd name="connsiteY6" fmla="*/ 1833 h 66762"/>
                <a:gd name="connsiteX7" fmla="*/ 11321 w 120111"/>
                <a:gd name="connsiteY7" fmla="*/ 1833 h 66762"/>
                <a:gd name="connsiteX8" fmla="*/ 59817 w 120111"/>
                <a:gd name="connsiteY8" fmla="*/ 50329 h 66762"/>
                <a:gd name="connsiteX9" fmla="*/ 108313 w 120111"/>
                <a:gd name="connsiteY9" fmla="*/ 1833 h 66762"/>
                <a:gd name="connsiteX10" fmla="*/ 117685 w 120111"/>
                <a:gd name="connsiteY10" fmla="*/ 1833 h 66762"/>
                <a:gd name="connsiteX11" fmla="*/ 117689 w 120111"/>
                <a:gd name="connsiteY11" fmla="*/ 1833 h 66762"/>
                <a:gd name="connsiteX12" fmla="*/ 119629 w 120111"/>
                <a:gd name="connsiteY12" fmla="*/ 6521 h 6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111" h="66762">
                  <a:moveTo>
                    <a:pt x="120113" y="6521"/>
                  </a:moveTo>
                  <a:cubicBezTo>
                    <a:pt x="120097" y="8283"/>
                    <a:pt x="119402" y="9948"/>
                    <a:pt x="118174" y="11209"/>
                  </a:cubicBezTo>
                  <a:lnTo>
                    <a:pt x="64666" y="64716"/>
                  </a:lnTo>
                  <a:cubicBezTo>
                    <a:pt x="62078" y="67302"/>
                    <a:pt x="57882" y="67302"/>
                    <a:pt x="55294" y="64716"/>
                  </a:cubicBezTo>
                  <a:cubicBezTo>
                    <a:pt x="55292" y="64716"/>
                    <a:pt x="55292" y="64716"/>
                    <a:pt x="55290" y="64716"/>
                  </a:cubicBezTo>
                  <a:lnTo>
                    <a:pt x="1945" y="11209"/>
                  </a:lnTo>
                  <a:cubicBezTo>
                    <a:pt x="-645" y="8623"/>
                    <a:pt x="-645" y="4420"/>
                    <a:pt x="1945" y="1833"/>
                  </a:cubicBezTo>
                  <a:cubicBezTo>
                    <a:pt x="4534" y="-753"/>
                    <a:pt x="8731" y="-753"/>
                    <a:pt x="11321" y="1833"/>
                  </a:cubicBezTo>
                  <a:lnTo>
                    <a:pt x="59817" y="50329"/>
                  </a:lnTo>
                  <a:lnTo>
                    <a:pt x="108313" y="1833"/>
                  </a:lnTo>
                  <a:cubicBezTo>
                    <a:pt x="110901" y="-753"/>
                    <a:pt x="115097" y="-753"/>
                    <a:pt x="117685" y="1833"/>
                  </a:cubicBezTo>
                  <a:cubicBezTo>
                    <a:pt x="117687" y="1833"/>
                    <a:pt x="117687" y="1833"/>
                    <a:pt x="117689" y="1833"/>
                  </a:cubicBezTo>
                  <a:cubicBezTo>
                    <a:pt x="118917" y="3094"/>
                    <a:pt x="119612" y="4759"/>
                    <a:pt x="119629" y="6521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6" name="任意多边形: 形状 25"/>
            <p:cNvSpPr/>
            <p:nvPr/>
          </p:nvSpPr>
          <p:spPr>
            <a:xfrm rot="5400000" flipV="1">
              <a:off x="1298414" y="395570"/>
              <a:ext cx="187857" cy="104192"/>
            </a:xfrm>
            <a:custGeom>
              <a:avLst/>
              <a:gdLst>
                <a:gd name="connsiteX0" fmla="*/ 187860 w 187857"/>
                <a:gd name="connsiteY0" fmla="*/ 10230 h 104192"/>
                <a:gd name="connsiteX1" fmla="*/ 184627 w 187857"/>
                <a:gd name="connsiteY1" fmla="*/ 17504 h 104192"/>
                <a:gd name="connsiteX2" fmla="*/ 101213 w 187857"/>
                <a:gd name="connsiteY2" fmla="*/ 101079 h 104192"/>
                <a:gd name="connsiteX3" fmla="*/ 86503 w 187857"/>
                <a:gd name="connsiteY3" fmla="*/ 101079 h 104192"/>
                <a:gd name="connsiteX4" fmla="*/ 2928 w 187857"/>
                <a:gd name="connsiteY4" fmla="*/ 17504 h 104192"/>
                <a:gd name="connsiteX5" fmla="*/ 2928 w 187857"/>
                <a:gd name="connsiteY5" fmla="*/ 2955 h 104192"/>
                <a:gd name="connsiteX6" fmla="*/ 17638 w 187857"/>
                <a:gd name="connsiteY6" fmla="*/ 2955 h 104192"/>
                <a:gd name="connsiteX7" fmla="*/ 93777 w 187857"/>
                <a:gd name="connsiteY7" fmla="*/ 79094 h 104192"/>
                <a:gd name="connsiteX8" fmla="*/ 170078 w 187857"/>
                <a:gd name="connsiteY8" fmla="*/ 2955 h 104192"/>
                <a:gd name="connsiteX9" fmla="*/ 184480 w 187857"/>
                <a:gd name="connsiteY9" fmla="*/ 2810 h 104192"/>
                <a:gd name="connsiteX10" fmla="*/ 184627 w 187857"/>
                <a:gd name="connsiteY10" fmla="*/ 2955 h 104192"/>
                <a:gd name="connsiteX11" fmla="*/ 187860 w 18785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857" h="104192">
                  <a:moveTo>
                    <a:pt x="187860" y="10230"/>
                  </a:moveTo>
                  <a:cubicBezTo>
                    <a:pt x="187832" y="12994"/>
                    <a:pt x="186662" y="15629"/>
                    <a:pt x="184627" y="17504"/>
                  </a:cubicBezTo>
                  <a:lnTo>
                    <a:pt x="101213" y="101079"/>
                  </a:lnTo>
                  <a:cubicBezTo>
                    <a:pt x="97128" y="105088"/>
                    <a:pt x="90588" y="105088"/>
                    <a:pt x="86503" y="101079"/>
                  </a:cubicBezTo>
                  <a:lnTo>
                    <a:pt x="2928" y="17504"/>
                  </a:lnTo>
                  <a:cubicBezTo>
                    <a:pt x="-973" y="13447"/>
                    <a:pt x="-973" y="7013"/>
                    <a:pt x="2928" y="2955"/>
                  </a:cubicBezTo>
                  <a:cubicBezTo>
                    <a:pt x="7013" y="-1054"/>
                    <a:pt x="13552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62" y="4830"/>
                    <a:pt x="187832" y="7465"/>
                    <a:pt x="187860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7" name="任意多边形: 形状 26"/>
            <p:cNvSpPr/>
            <p:nvPr/>
          </p:nvSpPr>
          <p:spPr>
            <a:xfrm rot="5400000" flipV="1">
              <a:off x="1388294" y="395570"/>
              <a:ext cx="187857" cy="104192"/>
            </a:xfrm>
            <a:custGeom>
              <a:avLst/>
              <a:gdLst>
                <a:gd name="connsiteX0" fmla="*/ 187860 w 187857"/>
                <a:gd name="connsiteY0" fmla="*/ 10230 h 104192"/>
                <a:gd name="connsiteX1" fmla="*/ 184627 w 187857"/>
                <a:gd name="connsiteY1" fmla="*/ 17504 h 104192"/>
                <a:gd name="connsiteX2" fmla="*/ 101213 w 187857"/>
                <a:gd name="connsiteY2" fmla="*/ 101079 h 104192"/>
                <a:gd name="connsiteX3" fmla="*/ 86503 w 187857"/>
                <a:gd name="connsiteY3" fmla="*/ 101079 h 104192"/>
                <a:gd name="connsiteX4" fmla="*/ 2928 w 187857"/>
                <a:gd name="connsiteY4" fmla="*/ 17504 h 104192"/>
                <a:gd name="connsiteX5" fmla="*/ 2928 w 187857"/>
                <a:gd name="connsiteY5" fmla="*/ 2955 h 104192"/>
                <a:gd name="connsiteX6" fmla="*/ 17638 w 187857"/>
                <a:gd name="connsiteY6" fmla="*/ 2955 h 104192"/>
                <a:gd name="connsiteX7" fmla="*/ 93777 w 187857"/>
                <a:gd name="connsiteY7" fmla="*/ 79094 h 104192"/>
                <a:gd name="connsiteX8" fmla="*/ 170078 w 187857"/>
                <a:gd name="connsiteY8" fmla="*/ 2955 h 104192"/>
                <a:gd name="connsiteX9" fmla="*/ 184480 w 187857"/>
                <a:gd name="connsiteY9" fmla="*/ 2810 h 104192"/>
                <a:gd name="connsiteX10" fmla="*/ 184627 w 187857"/>
                <a:gd name="connsiteY10" fmla="*/ 2955 h 104192"/>
                <a:gd name="connsiteX11" fmla="*/ 187860 w 18785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857" h="104192">
                  <a:moveTo>
                    <a:pt x="187860" y="10230"/>
                  </a:moveTo>
                  <a:cubicBezTo>
                    <a:pt x="187832" y="12994"/>
                    <a:pt x="186662" y="15629"/>
                    <a:pt x="184627" y="17504"/>
                  </a:cubicBezTo>
                  <a:lnTo>
                    <a:pt x="101213" y="101079"/>
                  </a:lnTo>
                  <a:cubicBezTo>
                    <a:pt x="97128" y="105088"/>
                    <a:pt x="90588" y="105088"/>
                    <a:pt x="86503" y="101079"/>
                  </a:cubicBezTo>
                  <a:lnTo>
                    <a:pt x="2928" y="17504"/>
                  </a:lnTo>
                  <a:cubicBezTo>
                    <a:pt x="-973" y="13447"/>
                    <a:pt x="-973" y="7013"/>
                    <a:pt x="2928" y="2955"/>
                  </a:cubicBezTo>
                  <a:cubicBezTo>
                    <a:pt x="7013" y="-1054"/>
                    <a:pt x="13552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62" y="4830"/>
                    <a:pt x="187832" y="7465"/>
                    <a:pt x="187860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8" name="任意多边形: 形状 27"/>
            <p:cNvSpPr/>
            <p:nvPr/>
          </p:nvSpPr>
          <p:spPr>
            <a:xfrm rot="5400000" flipV="1">
              <a:off x="1478038" y="395921"/>
              <a:ext cx="187857" cy="104137"/>
            </a:xfrm>
            <a:custGeom>
              <a:avLst/>
              <a:gdLst>
                <a:gd name="connsiteX0" fmla="*/ 187536 w 187857"/>
                <a:gd name="connsiteY0" fmla="*/ 10498 h 104137"/>
                <a:gd name="connsiteX1" fmla="*/ 184303 w 187857"/>
                <a:gd name="connsiteY1" fmla="*/ 17772 h 104137"/>
                <a:gd name="connsiteX2" fmla="*/ 101213 w 187857"/>
                <a:gd name="connsiteY2" fmla="*/ 101024 h 104137"/>
                <a:gd name="connsiteX3" fmla="*/ 86503 w 187857"/>
                <a:gd name="connsiteY3" fmla="*/ 101024 h 104137"/>
                <a:gd name="connsiteX4" fmla="*/ 2928 w 187857"/>
                <a:gd name="connsiteY4" fmla="*/ 17449 h 104137"/>
                <a:gd name="connsiteX5" fmla="*/ 2928 w 187857"/>
                <a:gd name="connsiteY5" fmla="*/ 2900 h 104137"/>
                <a:gd name="connsiteX6" fmla="*/ 17638 w 187857"/>
                <a:gd name="connsiteY6" fmla="*/ 2900 h 104137"/>
                <a:gd name="connsiteX7" fmla="*/ 93777 w 187857"/>
                <a:gd name="connsiteY7" fmla="*/ 79039 h 104137"/>
                <a:gd name="connsiteX8" fmla="*/ 170078 w 187857"/>
                <a:gd name="connsiteY8" fmla="*/ 4032 h 104137"/>
                <a:gd name="connsiteX9" fmla="*/ 184480 w 187857"/>
                <a:gd name="connsiteY9" fmla="*/ 3886 h 104137"/>
                <a:gd name="connsiteX10" fmla="*/ 184627 w 187857"/>
                <a:gd name="connsiteY10" fmla="*/ 4032 h 104137"/>
                <a:gd name="connsiteX11" fmla="*/ 187860 w 187857"/>
                <a:gd name="connsiteY11" fmla="*/ 11306 h 10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857" h="104137">
                  <a:moveTo>
                    <a:pt x="187536" y="10498"/>
                  </a:moveTo>
                  <a:cubicBezTo>
                    <a:pt x="187509" y="13262"/>
                    <a:pt x="186339" y="15897"/>
                    <a:pt x="184303" y="17772"/>
                  </a:cubicBezTo>
                  <a:lnTo>
                    <a:pt x="101213" y="101024"/>
                  </a:lnTo>
                  <a:cubicBezTo>
                    <a:pt x="97128" y="105033"/>
                    <a:pt x="90589" y="105033"/>
                    <a:pt x="86503" y="101024"/>
                  </a:cubicBezTo>
                  <a:lnTo>
                    <a:pt x="2928" y="17449"/>
                  </a:lnTo>
                  <a:cubicBezTo>
                    <a:pt x="-973" y="13392"/>
                    <a:pt x="-973" y="6958"/>
                    <a:pt x="2928" y="2900"/>
                  </a:cubicBezTo>
                  <a:cubicBezTo>
                    <a:pt x="7013" y="-1109"/>
                    <a:pt x="13553" y="-1109"/>
                    <a:pt x="17638" y="2900"/>
                  </a:cubicBezTo>
                  <a:lnTo>
                    <a:pt x="93777" y="79039"/>
                  </a:lnTo>
                  <a:lnTo>
                    <a:pt x="170078" y="4032"/>
                  </a:lnTo>
                  <a:cubicBezTo>
                    <a:pt x="174014" y="7"/>
                    <a:pt x="180462" y="-58"/>
                    <a:pt x="184480" y="3886"/>
                  </a:cubicBezTo>
                  <a:cubicBezTo>
                    <a:pt x="184530" y="3935"/>
                    <a:pt x="184578" y="3983"/>
                    <a:pt x="184627" y="4032"/>
                  </a:cubicBezTo>
                  <a:cubicBezTo>
                    <a:pt x="186662" y="5907"/>
                    <a:pt x="187832" y="8542"/>
                    <a:pt x="187860" y="11306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9" name="任意多边形: 形状 28"/>
            <p:cNvSpPr/>
            <p:nvPr/>
          </p:nvSpPr>
          <p:spPr>
            <a:xfrm rot="5400000" flipV="1">
              <a:off x="1568861" y="395570"/>
              <a:ext cx="187857" cy="104192"/>
            </a:xfrm>
            <a:custGeom>
              <a:avLst/>
              <a:gdLst>
                <a:gd name="connsiteX0" fmla="*/ 187860 w 187857"/>
                <a:gd name="connsiteY0" fmla="*/ 10230 h 104192"/>
                <a:gd name="connsiteX1" fmla="*/ 184627 w 187857"/>
                <a:gd name="connsiteY1" fmla="*/ 17504 h 104192"/>
                <a:gd name="connsiteX2" fmla="*/ 101213 w 187857"/>
                <a:gd name="connsiteY2" fmla="*/ 101079 h 104192"/>
                <a:gd name="connsiteX3" fmla="*/ 86503 w 187857"/>
                <a:gd name="connsiteY3" fmla="*/ 101079 h 104192"/>
                <a:gd name="connsiteX4" fmla="*/ 2928 w 187857"/>
                <a:gd name="connsiteY4" fmla="*/ 17504 h 104192"/>
                <a:gd name="connsiteX5" fmla="*/ 2928 w 187857"/>
                <a:gd name="connsiteY5" fmla="*/ 2955 h 104192"/>
                <a:gd name="connsiteX6" fmla="*/ 17638 w 187857"/>
                <a:gd name="connsiteY6" fmla="*/ 2955 h 104192"/>
                <a:gd name="connsiteX7" fmla="*/ 93777 w 187857"/>
                <a:gd name="connsiteY7" fmla="*/ 79094 h 104192"/>
                <a:gd name="connsiteX8" fmla="*/ 170078 w 187857"/>
                <a:gd name="connsiteY8" fmla="*/ 2955 h 104192"/>
                <a:gd name="connsiteX9" fmla="*/ 184480 w 187857"/>
                <a:gd name="connsiteY9" fmla="*/ 2810 h 104192"/>
                <a:gd name="connsiteX10" fmla="*/ 184627 w 187857"/>
                <a:gd name="connsiteY10" fmla="*/ 2955 h 104192"/>
                <a:gd name="connsiteX11" fmla="*/ 187860 w 18785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857" h="104192">
                  <a:moveTo>
                    <a:pt x="187860" y="10230"/>
                  </a:moveTo>
                  <a:cubicBezTo>
                    <a:pt x="187832" y="12994"/>
                    <a:pt x="186662" y="15629"/>
                    <a:pt x="184627" y="17504"/>
                  </a:cubicBezTo>
                  <a:lnTo>
                    <a:pt x="101213" y="101079"/>
                  </a:lnTo>
                  <a:cubicBezTo>
                    <a:pt x="97128" y="105088"/>
                    <a:pt x="90588" y="105088"/>
                    <a:pt x="86503" y="101079"/>
                  </a:cubicBezTo>
                  <a:lnTo>
                    <a:pt x="2928" y="17504"/>
                  </a:lnTo>
                  <a:cubicBezTo>
                    <a:pt x="-973" y="13446"/>
                    <a:pt x="-973" y="7013"/>
                    <a:pt x="2928" y="2955"/>
                  </a:cubicBezTo>
                  <a:cubicBezTo>
                    <a:pt x="7013" y="-1054"/>
                    <a:pt x="13552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62" y="4830"/>
                    <a:pt x="187832" y="7465"/>
                    <a:pt x="187860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0" name="任意多边形: 形状 29"/>
            <p:cNvSpPr/>
            <p:nvPr/>
          </p:nvSpPr>
          <p:spPr>
            <a:xfrm rot="5400000" flipV="1">
              <a:off x="1658336" y="396136"/>
              <a:ext cx="187857" cy="103707"/>
            </a:xfrm>
            <a:custGeom>
              <a:avLst/>
              <a:gdLst>
                <a:gd name="connsiteX0" fmla="*/ 187536 w 187857"/>
                <a:gd name="connsiteY0" fmla="*/ 9745 h 103707"/>
                <a:gd name="connsiteX1" fmla="*/ 184303 w 187857"/>
                <a:gd name="connsiteY1" fmla="*/ 17019 h 103707"/>
                <a:gd name="connsiteX2" fmla="*/ 100890 w 187857"/>
                <a:gd name="connsiteY2" fmla="*/ 100594 h 103707"/>
                <a:gd name="connsiteX3" fmla="*/ 86180 w 187857"/>
                <a:gd name="connsiteY3" fmla="*/ 100594 h 103707"/>
                <a:gd name="connsiteX4" fmla="*/ 2928 w 187857"/>
                <a:gd name="connsiteY4" fmla="*/ 17504 h 103707"/>
                <a:gd name="connsiteX5" fmla="*/ 2928 w 187857"/>
                <a:gd name="connsiteY5" fmla="*/ 2955 h 103707"/>
                <a:gd name="connsiteX6" fmla="*/ 17638 w 187857"/>
                <a:gd name="connsiteY6" fmla="*/ 2955 h 103707"/>
                <a:gd name="connsiteX7" fmla="*/ 93777 w 187857"/>
                <a:gd name="connsiteY7" fmla="*/ 79094 h 103707"/>
                <a:gd name="connsiteX8" fmla="*/ 170078 w 187857"/>
                <a:gd name="connsiteY8" fmla="*/ 2955 h 103707"/>
                <a:gd name="connsiteX9" fmla="*/ 184480 w 187857"/>
                <a:gd name="connsiteY9" fmla="*/ 2810 h 103707"/>
                <a:gd name="connsiteX10" fmla="*/ 184627 w 187857"/>
                <a:gd name="connsiteY10" fmla="*/ 2955 h 103707"/>
                <a:gd name="connsiteX11" fmla="*/ 187860 w 187857"/>
                <a:gd name="connsiteY11" fmla="*/ 10230 h 10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857" h="103707">
                  <a:moveTo>
                    <a:pt x="187536" y="9745"/>
                  </a:moveTo>
                  <a:cubicBezTo>
                    <a:pt x="187509" y="12509"/>
                    <a:pt x="186339" y="15144"/>
                    <a:pt x="184303" y="17019"/>
                  </a:cubicBezTo>
                  <a:lnTo>
                    <a:pt x="100890" y="100594"/>
                  </a:lnTo>
                  <a:cubicBezTo>
                    <a:pt x="96805" y="104603"/>
                    <a:pt x="90264" y="104603"/>
                    <a:pt x="86180" y="100594"/>
                  </a:cubicBezTo>
                  <a:lnTo>
                    <a:pt x="2928" y="17504"/>
                  </a:lnTo>
                  <a:cubicBezTo>
                    <a:pt x="-973" y="13446"/>
                    <a:pt x="-973" y="7013"/>
                    <a:pt x="2928" y="2955"/>
                  </a:cubicBezTo>
                  <a:cubicBezTo>
                    <a:pt x="7013" y="-1054"/>
                    <a:pt x="13553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62" y="4830"/>
                    <a:pt x="187832" y="7465"/>
                    <a:pt x="187860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1" name="任意多边形: 形状 30"/>
            <p:cNvSpPr/>
            <p:nvPr/>
          </p:nvSpPr>
          <p:spPr>
            <a:xfrm rot="5400000" flipV="1">
              <a:off x="7388628" y="316432"/>
              <a:ext cx="187067" cy="104515"/>
            </a:xfrm>
            <a:custGeom>
              <a:avLst/>
              <a:gdLst>
                <a:gd name="connsiteX0" fmla="*/ 186907 w 187067"/>
                <a:gd name="connsiteY0" fmla="*/ 10553 h 104515"/>
                <a:gd name="connsiteX1" fmla="*/ 183836 w 187067"/>
                <a:gd name="connsiteY1" fmla="*/ 17827 h 104515"/>
                <a:gd name="connsiteX2" fmla="*/ 100422 w 187067"/>
                <a:gd name="connsiteY2" fmla="*/ 101402 h 104515"/>
                <a:gd name="connsiteX3" fmla="*/ 85712 w 187067"/>
                <a:gd name="connsiteY3" fmla="*/ 101402 h 104515"/>
                <a:gd name="connsiteX4" fmla="*/ 2299 w 187067"/>
                <a:gd name="connsiteY4" fmla="*/ 17827 h 104515"/>
                <a:gd name="connsiteX5" fmla="*/ 3849 w 187067"/>
                <a:gd name="connsiteY5" fmla="*/ 3278 h 104515"/>
                <a:gd name="connsiteX6" fmla="*/ 16847 w 187067"/>
                <a:gd name="connsiteY6" fmla="*/ 3278 h 104515"/>
                <a:gd name="connsiteX7" fmla="*/ 92986 w 187067"/>
                <a:gd name="connsiteY7" fmla="*/ 79418 h 104515"/>
                <a:gd name="connsiteX8" fmla="*/ 169449 w 187067"/>
                <a:gd name="connsiteY8" fmla="*/ 2955 h 104515"/>
                <a:gd name="connsiteX9" fmla="*/ 183850 w 187067"/>
                <a:gd name="connsiteY9" fmla="*/ 2810 h 104515"/>
                <a:gd name="connsiteX10" fmla="*/ 183997 w 187067"/>
                <a:gd name="connsiteY10" fmla="*/ 2955 h 104515"/>
                <a:gd name="connsiteX11" fmla="*/ 187069 w 187067"/>
                <a:gd name="connsiteY11" fmla="*/ 10230 h 10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067" h="104515">
                  <a:moveTo>
                    <a:pt x="186907" y="10553"/>
                  </a:moveTo>
                  <a:cubicBezTo>
                    <a:pt x="186941" y="13301"/>
                    <a:pt x="185829" y="15936"/>
                    <a:pt x="183836" y="17827"/>
                  </a:cubicBezTo>
                  <a:lnTo>
                    <a:pt x="100422" y="101402"/>
                  </a:lnTo>
                  <a:cubicBezTo>
                    <a:pt x="96337" y="105411"/>
                    <a:pt x="89799" y="105411"/>
                    <a:pt x="85712" y="101402"/>
                  </a:cubicBezTo>
                  <a:lnTo>
                    <a:pt x="2299" y="17827"/>
                  </a:lnTo>
                  <a:cubicBezTo>
                    <a:pt x="-1290" y="13382"/>
                    <a:pt x="-597" y="6867"/>
                    <a:pt x="3849" y="3278"/>
                  </a:cubicBezTo>
                  <a:cubicBezTo>
                    <a:pt x="7641" y="223"/>
                    <a:pt x="13055" y="223"/>
                    <a:pt x="16847" y="3278"/>
                  </a:cubicBezTo>
                  <a:lnTo>
                    <a:pt x="92986" y="79418"/>
                  </a:lnTo>
                  <a:lnTo>
                    <a:pt x="169449" y="2955"/>
                  </a:lnTo>
                  <a:cubicBezTo>
                    <a:pt x="173385" y="-1070"/>
                    <a:pt x="179833" y="-1135"/>
                    <a:pt x="183850" y="2810"/>
                  </a:cubicBezTo>
                  <a:cubicBezTo>
                    <a:pt x="183900" y="2858"/>
                    <a:pt x="183949" y="2907"/>
                    <a:pt x="183997" y="2955"/>
                  </a:cubicBezTo>
                  <a:cubicBezTo>
                    <a:pt x="185989" y="4847"/>
                    <a:pt x="187103" y="7481"/>
                    <a:pt x="187069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2" name="任意多边形: 形状 31"/>
            <p:cNvSpPr/>
            <p:nvPr/>
          </p:nvSpPr>
          <p:spPr>
            <a:xfrm rot="5400000" flipV="1">
              <a:off x="7477259" y="315506"/>
              <a:ext cx="188618" cy="104816"/>
            </a:xfrm>
            <a:custGeom>
              <a:avLst/>
              <a:gdLst>
                <a:gd name="connsiteX0" fmla="*/ 188458 w 188618"/>
                <a:gd name="connsiteY0" fmla="*/ 10854 h 104816"/>
                <a:gd name="connsiteX1" fmla="*/ 185387 w 188618"/>
                <a:gd name="connsiteY1" fmla="*/ 18128 h 104816"/>
                <a:gd name="connsiteX2" fmla="*/ 101973 w 188618"/>
                <a:gd name="connsiteY2" fmla="*/ 101703 h 104816"/>
                <a:gd name="connsiteX3" fmla="*/ 87263 w 188618"/>
                <a:gd name="connsiteY3" fmla="*/ 101703 h 104816"/>
                <a:gd name="connsiteX4" fmla="*/ 3849 w 188618"/>
                <a:gd name="connsiteY4" fmla="*/ 18290 h 104816"/>
                <a:gd name="connsiteX5" fmla="*/ 2299 w 188618"/>
                <a:gd name="connsiteY5" fmla="*/ 3741 h 104816"/>
                <a:gd name="connsiteX6" fmla="*/ 16848 w 188618"/>
                <a:gd name="connsiteY6" fmla="*/ 2189 h 104816"/>
                <a:gd name="connsiteX7" fmla="*/ 18398 w 188618"/>
                <a:gd name="connsiteY7" fmla="*/ 3741 h 104816"/>
                <a:gd name="connsiteX8" fmla="*/ 94537 w 188618"/>
                <a:gd name="connsiteY8" fmla="*/ 79880 h 104816"/>
                <a:gd name="connsiteX9" fmla="*/ 171000 w 188618"/>
                <a:gd name="connsiteY9" fmla="*/ 3579 h 104816"/>
                <a:gd name="connsiteX10" fmla="*/ 185401 w 188618"/>
                <a:gd name="connsiteY10" fmla="*/ 3433 h 104816"/>
                <a:gd name="connsiteX11" fmla="*/ 185548 w 188618"/>
                <a:gd name="connsiteY11" fmla="*/ 3579 h 104816"/>
                <a:gd name="connsiteX12" fmla="*/ 188620 w 188618"/>
                <a:gd name="connsiteY12" fmla="*/ 10854 h 10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8618" h="104816">
                  <a:moveTo>
                    <a:pt x="188458" y="10854"/>
                  </a:moveTo>
                  <a:cubicBezTo>
                    <a:pt x="188492" y="13601"/>
                    <a:pt x="187380" y="16236"/>
                    <a:pt x="185387" y="18128"/>
                  </a:cubicBezTo>
                  <a:lnTo>
                    <a:pt x="101973" y="101703"/>
                  </a:lnTo>
                  <a:cubicBezTo>
                    <a:pt x="97888" y="105712"/>
                    <a:pt x="91349" y="105712"/>
                    <a:pt x="87263" y="101703"/>
                  </a:cubicBezTo>
                  <a:lnTo>
                    <a:pt x="3849" y="18290"/>
                  </a:lnTo>
                  <a:cubicBezTo>
                    <a:pt x="-596" y="14701"/>
                    <a:pt x="-1291" y="8186"/>
                    <a:pt x="2299" y="3741"/>
                  </a:cubicBezTo>
                  <a:cubicBezTo>
                    <a:pt x="5888" y="-705"/>
                    <a:pt x="12403" y="-1400"/>
                    <a:pt x="16848" y="2189"/>
                  </a:cubicBezTo>
                  <a:cubicBezTo>
                    <a:pt x="17419" y="2657"/>
                    <a:pt x="17938" y="3175"/>
                    <a:pt x="18398" y="3741"/>
                  </a:cubicBezTo>
                  <a:lnTo>
                    <a:pt x="94537" y="79880"/>
                  </a:lnTo>
                  <a:lnTo>
                    <a:pt x="171000" y="3579"/>
                  </a:lnTo>
                  <a:cubicBezTo>
                    <a:pt x="174936" y="-446"/>
                    <a:pt x="181384" y="-511"/>
                    <a:pt x="185401" y="3433"/>
                  </a:cubicBezTo>
                  <a:cubicBezTo>
                    <a:pt x="185451" y="3482"/>
                    <a:pt x="185500" y="3531"/>
                    <a:pt x="185548" y="3579"/>
                  </a:cubicBezTo>
                  <a:cubicBezTo>
                    <a:pt x="187540" y="5470"/>
                    <a:pt x="188654" y="8105"/>
                    <a:pt x="188620" y="10854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3" name="任意多边形: 形状 32"/>
            <p:cNvSpPr/>
            <p:nvPr/>
          </p:nvSpPr>
          <p:spPr>
            <a:xfrm rot="5400000" flipV="1">
              <a:off x="7568226" y="316594"/>
              <a:ext cx="187067" cy="104192"/>
            </a:xfrm>
            <a:custGeom>
              <a:avLst/>
              <a:gdLst>
                <a:gd name="connsiteX0" fmla="*/ 186907 w 187067"/>
                <a:gd name="connsiteY0" fmla="*/ 10230 h 104192"/>
                <a:gd name="connsiteX1" fmla="*/ 183836 w 187067"/>
                <a:gd name="connsiteY1" fmla="*/ 17504 h 104192"/>
                <a:gd name="connsiteX2" fmla="*/ 100422 w 187067"/>
                <a:gd name="connsiteY2" fmla="*/ 101079 h 104192"/>
                <a:gd name="connsiteX3" fmla="*/ 85712 w 187067"/>
                <a:gd name="connsiteY3" fmla="*/ 101079 h 104192"/>
                <a:gd name="connsiteX4" fmla="*/ 2299 w 187067"/>
                <a:gd name="connsiteY4" fmla="*/ 17504 h 104192"/>
                <a:gd name="connsiteX5" fmla="*/ 3849 w 187067"/>
                <a:gd name="connsiteY5" fmla="*/ 2955 h 104192"/>
                <a:gd name="connsiteX6" fmla="*/ 16847 w 187067"/>
                <a:gd name="connsiteY6" fmla="*/ 2955 h 104192"/>
                <a:gd name="connsiteX7" fmla="*/ 92986 w 187067"/>
                <a:gd name="connsiteY7" fmla="*/ 79094 h 104192"/>
                <a:gd name="connsiteX8" fmla="*/ 169449 w 187067"/>
                <a:gd name="connsiteY8" fmla="*/ 2955 h 104192"/>
                <a:gd name="connsiteX9" fmla="*/ 183850 w 187067"/>
                <a:gd name="connsiteY9" fmla="*/ 2810 h 104192"/>
                <a:gd name="connsiteX10" fmla="*/ 183997 w 187067"/>
                <a:gd name="connsiteY10" fmla="*/ 2955 h 104192"/>
                <a:gd name="connsiteX11" fmla="*/ 187069 w 18706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067" h="104192">
                  <a:moveTo>
                    <a:pt x="186907" y="10230"/>
                  </a:moveTo>
                  <a:cubicBezTo>
                    <a:pt x="186941" y="12978"/>
                    <a:pt x="185829" y="15613"/>
                    <a:pt x="183836" y="17504"/>
                  </a:cubicBezTo>
                  <a:lnTo>
                    <a:pt x="100422" y="101079"/>
                  </a:lnTo>
                  <a:cubicBezTo>
                    <a:pt x="96337" y="105088"/>
                    <a:pt x="89799" y="105088"/>
                    <a:pt x="85712" y="101079"/>
                  </a:cubicBezTo>
                  <a:lnTo>
                    <a:pt x="2299" y="17504"/>
                  </a:lnTo>
                  <a:cubicBezTo>
                    <a:pt x="-1290" y="13058"/>
                    <a:pt x="-597" y="6544"/>
                    <a:pt x="3849" y="2955"/>
                  </a:cubicBezTo>
                  <a:cubicBezTo>
                    <a:pt x="7641" y="-100"/>
                    <a:pt x="13055" y="-100"/>
                    <a:pt x="16847" y="2955"/>
                  </a:cubicBezTo>
                  <a:lnTo>
                    <a:pt x="92986" y="79094"/>
                  </a:lnTo>
                  <a:lnTo>
                    <a:pt x="169449" y="2955"/>
                  </a:lnTo>
                  <a:cubicBezTo>
                    <a:pt x="173385" y="-1070"/>
                    <a:pt x="179833" y="-1135"/>
                    <a:pt x="183850" y="2810"/>
                  </a:cubicBezTo>
                  <a:cubicBezTo>
                    <a:pt x="183900" y="2858"/>
                    <a:pt x="183949" y="2907"/>
                    <a:pt x="183997" y="2955"/>
                  </a:cubicBezTo>
                  <a:cubicBezTo>
                    <a:pt x="185989" y="4847"/>
                    <a:pt x="187103" y="7481"/>
                    <a:pt x="187069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4" name="任意多边形: 形状 33"/>
            <p:cNvSpPr/>
            <p:nvPr/>
          </p:nvSpPr>
          <p:spPr>
            <a:xfrm rot="5400000" flipV="1">
              <a:off x="7658267" y="316594"/>
              <a:ext cx="187067" cy="104192"/>
            </a:xfrm>
            <a:custGeom>
              <a:avLst/>
              <a:gdLst>
                <a:gd name="connsiteX0" fmla="*/ 186907 w 187067"/>
                <a:gd name="connsiteY0" fmla="*/ 10230 h 104192"/>
                <a:gd name="connsiteX1" fmla="*/ 183836 w 187067"/>
                <a:gd name="connsiteY1" fmla="*/ 17504 h 104192"/>
                <a:gd name="connsiteX2" fmla="*/ 100422 w 187067"/>
                <a:gd name="connsiteY2" fmla="*/ 101079 h 104192"/>
                <a:gd name="connsiteX3" fmla="*/ 85712 w 187067"/>
                <a:gd name="connsiteY3" fmla="*/ 101079 h 104192"/>
                <a:gd name="connsiteX4" fmla="*/ 2299 w 187067"/>
                <a:gd name="connsiteY4" fmla="*/ 17504 h 104192"/>
                <a:gd name="connsiteX5" fmla="*/ 3849 w 187067"/>
                <a:gd name="connsiteY5" fmla="*/ 2955 h 104192"/>
                <a:gd name="connsiteX6" fmla="*/ 16847 w 187067"/>
                <a:gd name="connsiteY6" fmla="*/ 2955 h 104192"/>
                <a:gd name="connsiteX7" fmla="*/ 92986 w 187067"/>
                <a:gd name="connsiteY7" fmla="*/ 79094 h 104192"/>
                <a:gd name="connsiteX8" fmla="*/ 169449 w 187067"/>
                <a:gd name="connsiteY8" fmla="*/ 2955 h 104192"/>
                <a:gd name="connsiteX9" fmla="*/ 183850 w 187067"/>
                <a:gd name="connsiteY9" fmla="*/ 2810 h 104192"/>
                <a:gd name="connsiteX10" fmla="*/ 183997 w 187067"/>
                <a:gd name="connsiteY10" fmla="*/ 2955 h 104192"/>
                <a:gd name="connsiteX11" fmla="*/ 187069 w 18706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067" h="104192">
                  <a:moveTo>
                    <a:pt x="186907" y="10230"/>
                  </a:moveTo>
                  <a:cubicBezTo>
                    <a:pt x="186941" y="12978"/>
                    <a:pt x="185829" y="15612"/>
                    <a:pt x="183836" y="17504"/>
                  </a:cubicBezTo>
                  <a:lnTo>
                    <a:pt x="100422" y="101079"/>
                  </a:lnTo>
                  <a:cubicBezTo>
                    <a:pt x="96337" y="105088"/>
                    <a:pt x="89799" y="105088"/>
                    <a:pt x="85712" y="101079"/>
                  </a:cubicBezTo>
                  <a:lnTo>
                    <a:pt x="2299" y="17504"/>
                  </a:lnTo>
                  <a:cubicBezTo>
                    <a:pt x="-1290" y="13058"/>
                    <a:pt x="-597" y="6544"/>
                    <a:pt x="3849" y="2955"/>
                  </a:cubicBezTo>
                  <a:cubicBezTo>
                    <a:pt x="7641" y="-100"/>
                    <a:pt x="13055" y="-100"/>
                    <a:pt x="16847" y="2955"/>
                  </a:cubicBezTo>
                  <a:lnTo>
                    <a:pt x="92986" y="79094"/>
                  </a:lnTo>
                  <a:lnTo>
                    <a:pt x="169449" y="2955"/>
                  </a:lnTo>
                  <a:cubicBezTo>
                    <a:pt x="173385" y="-1070"/>
                    <a:pt x="179833" y="-1135"/>
                    <a:pt x="183850" y="2810"/>
                  </a:cubicBezTo>
                  <a:cubicBezTo>
                    <a:pt x="183900" y="2858"/>
                    <a:pt x="183949" y="2907"/>
                    <a:pt x="183997" y="2955"/>
                  </a:cubicBezTo>
                  <a:cubicBezTo>
                    <a:pt x="185989" y="4847"/>
                    <a:pt x="187103" y="7481"/>
                    <a:pt x="187069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5" name="任意多边形: 形状 34"/>
            <p:cNvSpPr/>
            <p:nvPr/>
          </p:nvSpPr>
          <p:spPr>
            <a:xfrm rot="5400000" flipV="1">
              <a:off x="7748147" y="316594"/>
              <a:ext cx="187067" cy="104192"/>
            </a:xfrm>
            <a:custGeom>
              <a:avLst/>
              <a:gdLst>
                <a:gd name="connsiteX0" fmla="*/ 186907 w 187067"/>
                <a:gd name="connsiteY0" fmla="*/ 10230 h 104192"/>
                <a:gd name="connsiteX1" fmla="*/ 183836 w 187067"/>
                <a:gd name="connsiteY1" fmla="*/ 17504 h 104192"/>
                <a:gd name="connsiteX2" fmla="*/ 100422 w 187067"/>
                <a:gd name="connsiteY2" fmla="*/ 101079 h 104192"/>
                <a:gd name="connsiteX3" fmla="*/ 85712 w 187067"/>
                <a:gd name="connsiteY3" fmla="*/ 101079 h 104192"/>
                <a:gd name="connsiteX4" fmla="*/ 2299 w 187067"/>
                <a:gd name="connsiteY4" fmla="*/ 17504 h 104192"/>
                <a:gd name="connsiteX5" fmla="*/ 3849 w 187067"/>
                <a:gd name="connsiteY5" fmla="*/ 2955 h 104192"/>
                <a:gd name="connsiteX6" fmla="*/ 16847 w 187067"/>
                <a:gd name="connsiteY6" fmla="*/ 2955 h 104192"/>
                <a:gd name="connsiteX7" fmla="*/ 92986 w 187067"/>
                <a:gd name="connsiteY7" fmla="*/ 79094 h 104192"/>
                <a:gd name="connsiteX8" fmla="*/ 169449 w 187067"/>
                <a:gd name="connsiteY8" fmla="*/ 2955 h 104192"/>
                <a:gd name="connsiteX9" fmla="*/ 183850 w 187067"/>
                <a:gd name="connsiteY9" fmla="*/ 2810 h 104192"/>
                <a:gd name="connsiteX10" fmla="*/ 183997 w 187067"/>
                <a:gd name="connsiteY10" fmla="*/ 2955 h 104192"/>
                <a:gd name="connsiteX11" fmla="*/ 187069 w 18706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067" h="104192">
                  <a:moveTo>
                    <a:pt x="186907" y="10230"/>
                  </a:moveTo>
                  <a:cubicBezTo>
                    <a:pt x="186941" y="12978"/>
                    <a:pt x="185829" y="15612"/>
                    <a:pt x="183836" y="17504"/>
                  </a:cubicBezTo>
                  <a:lnTo>
                    <a:pt x="100422" y="101079"/>
                  </a:lnTo>
                  <a:cubicBezTo>
                    <a:pt x="96337" y="105088"/>
                    <a:pt x="89799" y="105088"/>
                    <a:pt x="85712" y="101079"/>
                  </a:cubicBezTo>
                  <a:lnTo>
                    <a:pt x="2299" y="17504"/>
                  </a:lnTo>
                  <a:cubicBezTo>
                    <a:pt x="-1290" y="13058"/>
                    <a:pt x="-597" y="6544"/>
                    <a:pt x="3849" y="2955"/>
                  </a:cubicBezTo>
                  <a:cubicBezTo>
                    <a:pt x="7641" y="-100"/>
                    <a:pt x="13055" y="-100"/>
                    <a:pt x="16847" y="2955"/>
                  </a:cubicBezTo>
                  <a:lnTo>
                    <a:pt x="92986" y="79094"/>
                  </a:lnTo>
                  <a:lnTo>
                    <a:pt x="169449" y="2955"/>
                  </a:lnTo>
                  <a:cubicBezTo>
                    <a:pt x="173385" y="-1070"/>
                    <a:pt x="179833" y="-1135"/>
                    <a:pt x="183850" y="2810"/>
                  </a:cubicBezTo>
                  <a:cubicBezTo>
                    <a:pt x="183900" y="2858"/>
                    <a:pt x="183949" y="2907"/>
                    <a:pt x="183997" y="2955"/>
                  </a:cubicBezTo>
                  <a:cubicBezTo>
                    <a:pt x="185989" y="4847"/>
                    <a:pt x="187103" y="7481"/>
                    <a:pt x="187069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6" name="任意多边形: 形状 35"/>
            <p:cNvSpPr/>
            <p:nvPr/>
          </p:nvSpPr>
          <p:spPr>
            <a:xfrm rot="5400000" flipV="1">
              <a:off x="7829305" y="318380"/>
              <a:ext cx="187696" cy="104192"/>
            </a:xfrm>
            <a:custGeom>
              <a:avLst/>
              <a:gdLst>
                <a:gd name="connsiteX0" fmla="*/ 187698 w 187696"/>
                <a:gd name="connsiteY0" fmla="*/ 10229 h 104192"/>
                <a:gd name="connsiteX1" fmla="*/ 184627 w 187696"/>
                <a:gd name="connsiteY1" fmla="*/ 17504 h 104192"/>
                <a:gd name="connsiteX2" fmla="*/ 101213 w 187696"/>
                <a:gd name="connsiteY2" fmla="*/ 101079 h 104192"/>
                <a:gd name="connsiteX3" fmla="*/ 86503 w 187696"/>
                <a:gd name="connsiteY3" fmla="*/ 101079 h 104192"/>
                <a:gd name="connsiteX4" fmla="*/ 2928 w 187696"/>
                <a:gd name="connsiteY4" fmla="*/ 17504 h 104192"/>
                <a:gd name="connsiteX5" fmla="*/ 2928 w 187696"/>
                <a:gd name="connsiteY5" fmla="*/ 2955 h 104192"/>
                <a:gd name="connsiteX6" fmla="*/ 17638 w 187696"/>
                <a:gd name="connsiteY6" fmla="*/ 2955 h 104192"/>
                <a:gd name="connsiteX7" fmla="*/ 93777 w 187696"/>
                <a:gd name="connsiteY7" fmla="*/ 79095 h 104192"/>
                <a:gd name="connsiteX8" fmla="*/ 170078 w 187696"/>
                <a:gd name="connsiteY8" fmla="*/ 2955 h 104192"/>
                <a:gd name="connsiteX9" fmla="*/ 184480 w 187696"/>
                <a:gd name="connsiteY9" fmla="*/ 2810 h 104192"/>
                <a:gd name="connsiteX10" fmla="*/ 184627 w 187696"/>
                <a:gd name="connsiteY10" fmla="*/ 2955 h 104192"/>
                <a:gd name="connsiteX11" fmla="*/ 187698 w 187696"/>
                <a:gd name="connsiteY11" fmla="*/ 10229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696" h="104192">
                  <a:moveTo>
                    <a:pt x="187698" y="10229"/>
                  </a:moveTo>
                  <a:cubicBezTo>
                    <a:pt x="187732" y="12978"/>
                    <a:pt x="186620" y="15613"/>
                    <a:pt x="184627" y="17504"/>
                  </a:cubicBezTo>
                  <a:lnTo>
                    <a:pt x="101213" y="101079"/>
                  </a:lnTo>
                  <a:cubicBezTo>
                    <a:pt x="97128" y="105088"/>
                    <a:pt x="90589" y="105088"/>
                    <a:pt x="86503" y="101079"/>
                  </a:cubicBezTo>
                  <a:lnTo>
                    <a:pt x="2928" y="17504"/>
                  </a:lnTo>
                  <a:cubicBezTo>
                    <a:pt x="-973" y="13446"/>
                    <a:pt x="-973" y="7029"/>
                    <a:pt x="2928" y="2955"/>
                  </a:cubicBezTo>
                  <a:cubicBezTo>
                    <a:pt x="7013" y="-1054"/>
                    <a:pt x="13553" y="-1054"/>
                    <a:pt x="17638" y="2955"/>
                  </a:cubicBezTo>
                  <a:lnTo>
                    <a:pt x="93777" y="79095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6"/>
                    <a:pt x="184627" y="2955"/>
                  </a:cubicBezTo>
                  <a:cubicBezTo>
                    <a:pt x="186618" y="4847"/>
                    <a:pt x="187732" y="7482"/>
                    <a:pt x="187698" y="10229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7" name="任意多边形: 形状 36"/>
            <p:cNvSpPr/>
            <p:nvPr/>
          </p:nvSpPr>
          <p:spPr>
            <a:xfrm rot="5400000" flipV="1">
              <a:off x="7919185" y="318380"/>
              <a:ext cx="187696" cy="104192"/>
            </a:xfrm>
            <a:custGeom>
              <a:avLst/>
              <a:gdLst>
                <a:gd name="connsiteX0" fmla="*/ 187698 w 187696"/>
                <a:gd name="connsiteY0" fmla="*/ 10230 h 104192"/>
                <a:gd name="connsiteX1" fmla="*/ 184627 w 187696"/>
                <a:gd name="connsiteY1" fmla="*/ 17505 h 104192"/>
                <a:gd name="connsiteX2" fmla="*/ 101213 w 187696"/>
                <a:gd name="connsiteY2" fmla="*/ 101079 h 104192"/>
                <a:gd name="connsiteX3" fmla="*/ 86503 w 187696"/>
                <a:gd name="connsiteY3" fmla="*/ 101079 h 104192"/>
                <a:gd name="connsiteX4" fmla="*/ 2928 w 187696"/>
                <a:gd name="connsiteY4" fmla="*/ 17505 h 104192"/>
                <a:gd name="connsiteX5" fmla="*/ 2928 w 187696"/>
                <a:gd name="connsiteY5" fmla="*/ 2955 h 104192"/>
                <a:gd name="connsiteX6" fmla="*/ 17638 w 187696"/>
                <a:gd name="connsiteY6" fmla="*/ 2955 h 104192"/>
                <a:gd name="connsiteX7" fmla="*/ 93777 w 187696"/>
                <a:gd name="connsiteY7" fmla="*/ 79095 h 104192"/>
                <a:gd name="connsiteX8" fmla="*/ 170078 w 187696"/>
                <a:gd name="connsiteY8" fmla="*/ 2955 h 104192"/>
                <a:gd name="connsiteX9" fmla="*/ 184480 w 187696"/>
                <a:gd name="connsiteY9" fmla="*/ 2809 h 104192"/>
                <a:gd name="connsiteX10" fmla="*/ 184627 w 187696"/>
                <a:gd name="connsiteY10" fmla="*/ 2955 h 104192"/>
                <a:gd name="connsiteX11" fmla="*/ 187698 w 187696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696" h="104192">
                  <a:moveTo>
                    <a:pt x="187698" y="10230"/>
                  </a:moveTo>
                  <a:cubicBezTo>
                    <a:pt x="187732" y="12978"/>
                    <a:pt x="186620" y="15613"/>
                    <a:pt x="184627" y="17505"/>
                  </a:cubicBezTo>
                  <a:lnTo>
                    <a:pt x="101213" y="101079"/>
                  </a:lnTo>
                  <a:cubicBezTo>
                    <a:pt x="97128" y="105088"/>
                    <a:pt x="90589" y="105088"/>
                    <a:pt x="86503" y="101079"/>
                  </a:cubicBezTo>
                  <a:lnTo>
                    <a:pt x="2928" y="17505"/>
                  </a:lnTo>
                  <a:cubicBezTo>
                    <a:pt x="-973" y="13446"/>
                    <a:pt x="-973" y="7029"/>
                    <a:pt x="2928" y="2955"/>
                  </a:cubicBezTo>
                  <a:cubicBezTo>
                    <a:pt x="7013" y="-1053"/>
                    <a:pt x="13553" y="-1053"/>
                    <a:pt x="17638" y="2955"/>
                  </a:cubicBezTo>
                  <a:lnTo>
                    <a:pt x="93777" y="79095"/>
                  </a:lnTo>
                  <a:lnTo>
                    <a:pt x="170078" y="2955"/>
                  </a:lnTo>
                  <a:cubicBezTo>
                    <a:pt x="174014" y="-1070"/>
                    <a:pt x="180462" y="-1134"/>
                    <a:pt x="184480" y="2809"/>
                  </a:cubicBezTo>
                  <a:cubicBezTo>
                    <a:pt x="184530" y="2859"/>
                    <a:pt x="184578" y="2907"/>
                    <a:pt x="184627" y="2955"/>
                  </a:cubicBezTo>
                  <a:cubicBezTo>
                    <a:pt x="186618" y="4847"/>
                    <a:pt x="187732" y="7481"/>
                    <a:pt x="187698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8" name="任意多边形: 形状 37"/>
            <p:cNvSpPr/>
            <p:nvPr/>
          </p:nvSpPr>
          <p:spPr>
            <a:xfrm rot="5400000" flipV="1">
              <a:off x="8008931" y="318408"/>
              <a:ext cx="187696" cy="104137"/>
            </a:xfrm>
            <a:custGeom>
              <a:avLst/>
              <a:gdLst>
                <a:gd name="connsiteX0" fmla="*/ 187698 w 187696"/>
                <a:gd name="connsiteY0" fmla="*/ 10498 h 104137"/>
                <a:gd name="connsiteX1" fmla="*/ 184627 w 187696"/>
                <a:gd name="connsiteY1" fmla="*/ 17772 h 104137"/>
                <a:gd name="connsiteX2" fmla="*/ 101213 w 187696"/>
                <a:gd name="connsiteY2" fmla="*/ 101024 h 104137"/>
                <a:gd name="connsiteX3" fmla="*/ 86503 w 187696"/>
                <a:gd name="connsiteY3" fmla="*/ 101024 h 104137"/>
                <a:gd name="connsiteX4" fmla="*/ 2928 w 187696"/>
                <a:gd name="connsiteY4" fmla="*/ 17449 h 104137"/>
                <a:gd name="connsiteX5" fmla="*/ 2928 w 187696"/>
                <a:gd name="connsiteY5" fmla="*/ 2900 h 104137"/>
                <a:gd name="connsiteX6" fmla="*/ 17638 w 187696"/>
                <a:gd name="connsiteY6" fmla="*/ 2900 h 104137"/>
                <a:gd name="connsiteX7" fmla="*/ 93777 w 187696"/>
                <a:gd name="connsiteY7" fmla="*/ 79039 h 104137"/>
                <a:gd name="connsiteX8" fmla="*/ 170078 w 187696"/>
                <a:gd name="connsiteY8" fmla="*/ 4032 h 104137"/>
                <a:gd name="connsiteX9" fmla="*/ 184480 w 187696"/>
                <a:gd name="connsiteY9" fmla="*/ 3887 h 104137"/>
                <a:gd name="connsiteX10" fmla="*/ 184627 w 187696"/>
                <a:gd name="connsiteY10" fmla="*/ 4032 h 104137"/>
                <a:gd name="connsiteX11" fmla="*/ 187698 w 187696"/>
                <a:gd name="connsiteY11" fmla="*/ 11306 h 10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696" h="104137">
                  <a:moveTo>
                    <a:pt x="187698" y="10498"/>
                  </a:moveTo>
                  <a:cubicBezTo>
                    <a:pt x="187732" y="13246"/>
                    <a:pt x="186620" y="15880"/>
                    <a:pt x="184627" y="17772"/>
                  </a:cubicBezTo>
                  <a:lnTo>
                    <a:pt x="101213" y="101024"/>
                  </a:lnTo>
                  <a:cubicBezTo>
                    <a:pt x="97128" y="105033"/>
                    <a:pt x="90589" y="105033"/>
                    <a:pt x="86503" y="101024"/>
                  </a:cubicBezTo>
                  <a:lnTo>
                    <a:pt x="2928" y="17449"/>
                  </a:lnTo>
                  <a:cubicBezTo>
                    <a:pt x="-973" y="13391"/>
                    <a:pt x="-973" y="6974"/>
                    <a:pt x="2928" y="2900"/>
                  </a:cubicBezTo>
                  <a:cubicBezTo>
                    <a:pt x="7013" y="-1109"/>
                    <a:pt x="13553" y="-1109"/>
                    <a:pt x="17638" y="2900"/>
                  </a:cubicBezTo>
                  <a:lnTo>
                    <a:pt x="93777" y="79039"/>
                  </a:lnTo>
                  <a:lnTo>
                    <a:pt x="170078" y="4032"/>
                  </a:lnTo>
                  <a:cubicBezTo>
                    <a:pt x="174014" y="6"/>
                    <a:pt x="180462" y="-58"/>
                    <a:pt x="184480" y="3887"/>
                  </a:cubicBezTo>
                  <a:cubicBezTo>
                    <a:pt x="184530" y="3935"/>
                    <a:pt x="184578" y="3983"/>
                    <a:pt x="184627" y="4032"/>
                  </a:cubicBezTo>
                  <a:cubicBezTo>
                    <a:pt x="186618" y="5923"/>
                    <a:pt x="187732" y="8558"/>
                    <a:pt x="187698" y="11306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9" name="任意多边形: 形状 38"/>
            <p:cNvSpPr/>
            <p:nvPr/>
          </p:nvSpPr>
          <p:spPr>
            <a:xfrm rot="5400000" flipV="1">
              <a:off x="8099752" y="318380"/>
              <a:ext cx="187696" cy="104192"/>
            </a:xfrm>
            <a:custGeom>
              <a:avLst/>
              <a:gdLst>
                <a:gd name="connsiteX0" fmla="*/ 187698 w 187696"/>
                <a:gd name="connsiteY0" fmla="*/ 10229 h 104192"/>
                <a:gd name="connsiteX1" fmla="*/ 184627 w 187696"/>
                <a:gd name="connsiteY1" fmla="*/ 17504 h 104192"/>
                <a:gd name="connsiteX2" fmla="*/ 101213 w 187696"/>
                <a:gd name="connsiteY2" fmla="*/ 101079 h 104192"/>
                <a:gd name="connsiteX3" fmla="*/ 86503 w 187696"/>
                <a:gd name="connsiteY3" fmla="*/ 101079 h 104192"/>
                <a:gd name="connsiteX4" fmla="*/ 2928 w 187696"/>
                <a:gd name="connsiteY4" fmla="*/ 17504 h 104192"/>
                <a:gd name="connsiteX5" fmla="*/ 2928 w 187696"/>
                <a:gd name="connsiteY5" fmla="*/ 2955 h 104192"/>
                <a:gd name="connsiteX6" fmla="*/ 17638 w 187696"/>
                <a:gd name="connsiteY6" fmla="*/ 2955 h 104192"/>
                <a:gd name="connsiteX7" fmla="*/ 93777 w 187696"/>
                <a:gd name="connsiteY7" fmla="*/ 79094 h 104192"/>
                <a:gd name="connsiteX8" fmla="*/ 170078 w 187696"/>
                <a:gd name="connsiteY8" fmla="*/ 2955 h 104192"/>
                <a:gd name="connsiteX9" fmla="*/ 184480 w 187696"/>
                <a:gd name="connsiteY9" fmla="*/ 2810 h 104192"/>
                <a:gd name="connsiteX10" fmla="*/ 184627 w 187696"/>
                <a:gd name="connsiteY10" fmla="*/ 2955 h 104192"/>
                <a:gd name="connsiteX11" fmla="*/ 187698 w 187696"/>
                <a:gd name="connsiteY11" fmla="*/ 10229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696" h="104192">
                  <a:moveTo>
                    <a:pt x="187698" y="10229"/>
                  </a:moveTo>
                  <a:cubicBezTo>
                    <a:pt x="187732" y="12977"/>
                    <a:pt x="186620" y="15613"/>
                    <a:pt x="184627" y="17504"/>
                  </a:cubicBezTo>
                  <a:lnTo>
                    <a:pt x="101213" y="101079"/>
                  </a:lnTo>
                  <a:cubicBezTo>
                    <a:pt x="97128" y="105088"/>
                    <a:pt x="90589" y="105088"/>
                    <a:pt x="86503" y="101079"/>
                  </a:cubicBezTo>
                  <a:lnTo>
                    <a:pt x="2928" y="17504"/>
                  </a:lnTo>
                  <a:cubicBezTo>
                    <a:pt x="-973" y="13446"/>
                    <a:pt x="-973" y="7029"/>
                    <a:pt x="2928" y="2955"/>
                  </a:cubicBezTo>
                  <a:cubicBezTo>
                    <a:pt x="7013" y="-1054"/>
                    <a:pt x="13553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18" y="4846"/>
                    <a:pt x="187732" y="7482"/>
                    <a:pt x="187698" y="10229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40" name="任意多边形: 形状 39"/>
            <p:cNvSpPr/>
            <p:nvPr/>
          </p:nvSpPr>
          <p:spPr>
            <a:xfrm rot="5400000" flipV="1">
              <a:off x="8189470" y="318381"/>
              <a:ext cx="187697" cy="104192"/>
            </a:xfrm>
            <a:custGeom>
              <a:avLst/>
              <a:gdLst>
                <a:gd name="connsiteX0" fmla="*/ 187698 w 187697"/>
                <a:gd name="connsiteY0" fmla="*/ 9745 h 104192"/>
                <a:gd name="connsiteX1" fmla="*/ 184142 w 187697"/>
                <a:gd name="connsiteY1" fmla="*/ 17504 h 104192"/>
                <a:gd name="connsiteX2" fmla="*/ 100728 w 187697"/>
                <a:gd name="connsiteY2" fmla="*/ 101079 h 104192"/>
                <a:gd name="connsiteX3" fmla="*/ 86018 w 187697"/>
                <a:gd name="connsiteY3" fmla="*/ 101079 h 104192"/>
                <a:gd name="connsiteX4" fmla="*/ 2928 w 187697"/>
                <a:gd name="connsiteY4" fmla="*/ 17504 h 104192"/>
                <a:gd name="connsiteX5" fmla="*/ 2928 w 187697"/>
                <a:gd name="connsiteY5" fmla="*/ 2955 h 104192"/>
                <a:gd name="connsiteX6" fmla="*/ 17638 w 187697"/>
                <a:gd name="connsiteY6" fmla="*/ 2955 h 104192"/>
                <a:gd name="connsiteX7" fmla="*/ 93777 w 187697"/>
                <a:gd name="connsiteY7" fmla="*/ 79094 h 104192"/>
                <a:gd name="connsiteX8" fmla="*/ 170078 w 187697"/>
                <a:gd name="connsiteY8" fmla="*/ 2955 h 104192"/>
                <a:gd name="connsiteX9" fmla="*/ 184480 w 187697"/>
                <a:gd name="connsiteY9" fmla="*/ 2810 h 104192"/>
                <a:gd name="connsiteX10" fmla="*/ 184627 w 187697"/>
                <a:gd name="connsiteY10" fmla="*/ 2955 h 104192"/>
                <a:gd name="connsiteX11" fmla="*/ 187698 w 187697"/>
                <a:gd name="connsiteY11" fmla="*/ 10229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697" h="104192">
                  <a:moveTo>
                    <a:pt x="187698" y="9745"/>
                  </a:moveTo>
                  <a:cubicBezTo>
                    <a:pt x="187751" y="12736"/>
                    <a:pt x="186444" y="15597"/>
                    <a:pt x="184142" y="17504"/>
                  </a:cubicBezTo>
                  <a:lnTo>
                    <a:pt x="100728" y="101079"/>
                  </a:lnTo>
                  <a:cubicBezTo>
                    <a:pt x="96642" y="105089"/>
                    <a:pt x="90103" y="105089"/>
                    <a:pt x="86018" y="101079"/>
                  </a:cubicBezTo>
                  <a:lnTo>
                    <a:pt x="2928" y="17504"/>
                  </a:lnTo>
                  <a:cubicBezTo>
                    <a:pt x="-973" y="13447"/>
                    <a:pt x="-973" y="7029"/>
                    <a:pt x="2928" y="2955"/>
                  </a:cubicBezTo>
                  <a:cubicBezTo>
                    <a:pt x="7013" y="-1054"/>
                    <a:pt x="13553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18" y="4846"/>
                    <a:pt x="187732" y="7482"/>
                    <a:pt x="187698" y="10229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</p:grpSp>
      <p:pic>
        <p:nvPicPr>
          <p:cNvPr id="4" name="图片 3" descr="图片包含 图标&#10;&#10;描述已自动生成"/>
          <p:cNvPicPr>
            <a:picLocks noChangeAspect="1"/>
          </p:cNvPicPr>
          <p:nvPr userDrawn="1"/>
        </p:nvPicPr>
        <p:blipFill>
          <a:blip r:embed="rId4" cstate="screen"/>
          <a:srcRect t="439"/>
          <a:stretch>
            <a:fillRect/>
          </a:stretch>
        </p:blipFill>
        <p:spPr>
          <a:xfrm>
            <a:off x="13131457" y="0"/>
            <a:ext cx="6972643" cy="11303000"/>
          </a:xfrm>
          <a:custGeom>
            <a:avLst/>
            <a:gdLst>
              <a:gd name="connsiteX0" fmla="*/ 0 w 4228514"/>
              <a:gd name="connsiteY0" fmla="*/ 0 h 6858000"/>
              <a:gd name="connsiteX1" fmla="*/ 4228514 w 4228514"/>
              <a:gd name="connsiteY1" fmla="*/ 0 h 6858000"/>
              <a:gd name="connsiteX2" fmla="*/ 4228514 w 4228514"/>
              <a:gd name="connsiteY2" fmla="*/ 6858000 h 6858000"/>
              <a:gd name="connsiteX3" fmla="*/ 0 w 422851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514" h="6858000">
                <a:moveTo>
                  <a:pt x="0" y="0"/>
                </a:moveTo>
                <a:lnTo>
                  <a:pt x="4228514" y="0"/>
                </a:lnTo>
                <a:lnTo>
                  <a:pt x="422851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6" name="图片 5" descr="背景图案&#10;&#10;描述已自动生成"/>
          <p:cNvPicPr>
            <a:picLocks noChangeAspect="1"/>
          </p:cNvPicPr>
          <p:nvPr userDrawn="1"/>
        </p:nvPicPr>
        <p:blipFill rotWithShape="1">
          <a:blip r:embed="rId5" cstate="screen">
            <a:alphaModFix amt="20000"/>
          </a:blip>
          <a:srcRect/>
          <a:stretch>
            <a:fillRect/>
          </a:stretch>
        </p:blipFill>
        <p:spPr>
          <a:xfrm>
            <a:off x="0" y="0"/>
            <a:ext cx="20104100" cy="11303000"/>
          </a:xfrm>
          <a:prstGeom prst="rect">
            <a:avLst/>
          </a:prstGeom>
        </p:spPr>
      </p:pic>
      <p:grpSp>
        <p:nvGrpSpPr>
          <p:cNvPr id="41" name="组合 40"/>
          <p:cNvGrpSpPr/>
          <p:nvPr userDrawn="1"/>
        </p:nvGrpSpPr>
        <p:grpSpPr>
          <a:xfrm>
            <a:off x="2741436" y="9183539"/>
            <a:ext cx="6848612" cy="2045978"/>
            <a:chOff x="1662526" y="5572035"/>
            <a:chExt cx="4153296" cy="1241380"/>
          </a:xfrm>
        </p:grpSpPr>
        <p:sp>
          <p:nvSpPr>
            <p:cNvPr id="42" name="任意多边形: 形状 41"/>
            <p:cNvSpPr/>
            <p:nvPr/>
          </p:nvSpPr>
          <p:spPr>
            <a:xfrm rot="5400000" flipV="1">
              <a:off x="1644633" y="6625140"/>
              <a:ext cx="80314" cy="44528"/>
            </a:xfrm>
            <a:custGeom>
              <a:avLst/>
              <a:gdLst>
                <a:gd name="connsiteX0" fmla="*/ 80315 w 80314"/>
                <a:gd name="connsiteY0" fmla="*/ 4326 h 44528"/>
                <a:gd name="connsiteX1" fmla="*/ 78965 w 80314"/>
                <a:gd name="connsiteY1" fmla="*/ 7432 h 44528"/>
                <a:gd name="connsiteX2" fmla="*/ 43315 w 80314"/>
                <a:gd name="connsiteY2" fmla="*/ 43217 h 44528"/>
                <a:gd name="connsiteX3" fmla="*/ 37104 w 80314"/>
                <a:gd name="connsiteY3" fmla="*/ 43217 h 44528"/>
                <a:gd name="connsiteX4" fmla="*/ 1319 w 80314"/>
                <a:gd name="connsiteY4" fmla="*/ 7432 h 44528"/>
                <a:gd name="connsiteX5" fmla="*/ 1218 w 80314"/>
                <a:gd name="connsiteY5" fmla="*/ 1328 h 44528"/>
                <a:gd name="connsiteX6" fmla="*/ 1319 w 80314"/>
                <a:gd name="connsiteY6" fmla="*/ 1220 h 44528"/>
                <a:gd name="connsiteX7" fmla="*/ 7621 w 80314"/>
                <a:gd name="connsiteY7" fmla="*/ 1180 h 44528"/>
                <a:gd name="connsiteX8" fmla="*/ 7666 w 80314"/>
                <a:gd name="connsiteY8" fmla="*/ 1220 h 44528"/>
                <a:gd name="connsiteX9" fmla="*/ 40209 w 80314"/>
                <a:gd name="connsiteY9" fmla="*/ 33764 h 44528"/>
                <a:gd name="connsiteX10" fmla="*/ 72753 w 80314"/>
                <a:gd name="connsiteY10" fmla="*/ 1220 h 44528"/>
                <a:gd name="connsiteX11" fmla="*/ 78864 w 80314"/>
                <a:gd name="connsiteY11" fmla="*/ 1112 h 44528"/>
                <a:gd name="connsiteX12" fmla="*/ 78965 w 80314"/>
                <a:gd name="connsiteY12" fmla="*/ 1220 h 44528"/>
                <a:gd name="connsiteX13" fmla="*/ 80315 w 80314"/>
                <a:gd name="connsiteY13" fmla="*/ 4326 h 4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0314" h="44528">
                  <a:moveTo>
                    <a:pt x="80315" y="4326"/>
                  </a:moveTo>
                  <a:cubicBezTo>
                    <a:pt x="80340" y="5514"/>
                    <a:pt x="79847" y="6649"/>
                    <a:pt x="78965" y="7432"/>
                  </a:cubicBezTo>
                  <a:lnTo>
                    <a:pt x="43315" y="43217"/>
                  </a:lnTo>
                  <a:cubicBezTo>
                    <a:pt x="41558" y="44823"/>
                    <a:pt x="38860" y="44823"/>
                    <a:pt x="37104" y="43217"/>
                  </a:cubicBezTo>
                  <a:lnTo>
                    <a:pt x="1319" y="7432"/>
                  </a:lnTo>
                  <a:cubicBezTo>
                    <a:pt x="-396" y="5771"/>
                    <a:pt x="-442" y="3043"/>
                    <a:pt x="1218" y="1328"/>
                  </a:cubicBezTo>
                  <a:cubicBezTo>
                    <a:pt x="1250" y="1288"/>
                    <a:pt x="1285" y="1247"/>
                    <a:pt x="1319" y="1220"/>
                  </a:cubicBezTo>
                  <a:cubicBezTo>
                    <a:pt x="3047" y="-535"/>
                    <a:pt x="5868" y="-549"/>
                    <a:pt x="7621" y="1180"/>
                  </a:cubicBezTo>
                  <a:cubicBezTo>
                    <a:pt x="7636" y="1193"/>
                    <a:pt x="7651" y="1206"/>
                    <a:pt x="7666" y="1220"/>
                  </a:cubicBezTo>
                  <a:lnTo>
                    <a:pt x="40209" y="33764"/>
                  </a:lnTo>
                  <a:lnTo>
                    <a:pt x="72753" y="1220"/>
                  </a:lnTo>
                  <a:cubicBezTo>
                    <a:pt x="74413" y="-495"/>
                    <a:pt x="77149" y="-535"/>
                    <a:pt x="78864" y="1112"/>
                  </a:cubicBezTo>
                  <a:cubicBezTo>
                    <a:pt x="78898" y="1153"/>
                    <a:pt x="78931" y="1180"/>
                    <a:pt x="78965" y="1220"/>
                  </a:cubicBezTo>
                  <a:cubicBezTo>
                    <a:pt x="79847" y="2003"/>
                    <a:pt x="80341" y="3138"/>
                    <a:pt x="80315" y="4326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43" name="任意多边形: 形状 42"/>
            <p:cNvSpPr/>
            <p:nvPr/>
          </p:nvSpPr>
          <p:spPr>
            <a:xfrm rot="5400000" flipV="1">
              <a:off x="1683443" y="6625356"/>
              <a:ext cx="80314" cy="44096"/>
            </a:xfrm>
            <a:custGeom>
              <a:avLst/>
              <a:gdLst>
                <a:gd name="connsiteX0" fmla="*/ 80315 w 80314"/>
                <a:gd name="connsiteY0" fmla="*/ 3786 h 44096"/>
                <a:gd name="connsiteX1" fmla="*/ 78965 w 80314"/>
                <a:gd name="connsiteY1" fmla="*/ 6892 h 44096"/>
                <a:gd name="connsiteX2" fmla="*/ 43315 w 80314"/>
                <a:gd name="connsiteY2" fmla="*/ 42676 h 44096"/>
                <a:gd name="connsiteX3" fmla="*/ 37205 w 80314"/>
                <a:gd name="connsiteY3" fmla="*/ 42771 h 44096"/>
                <a:gd name="connsiteX4" fmla="*/ 37104 w 80314"/>
                <a:gd name="connsiteY4" fmla="*/ 42676 h 44096"/>
                <a:gd name="connsiteX5" fmla="*/ 1319 w 80314"/>
                <a:gd name="connsiteY5" fmla="*/ 7432 h 44096"/>
                <a:gd name="connsiteX6" fmla="*/ 1218 w 80314"/>
                <a:gd name="connsiteY6" fmla="*/ 1328 h 44096"/>
                <a:gd name="connsiteX7" fmla="*/ 1319 w 80314"/>
                <a:gd name="connsiteY7" fmla="*/ 1220 h 44096"/>
                <a:gd name="connsiteX8" fmla="*/ 7621 w 80314"/>
                <a:gd name="connsiteY8" fmla="*/ 1180 h 44096"/>
                <a:gd name="connsiteX9" fmla="*/ 7666 w 80314"/>
                <a:gd name="connsiteY9" fmla="*/ 1220 h 44096"/>
                <a:gd name="connsiteX10" fmla="*/ 40209 w 80314"/>
                <a:gd name="connsiteY10" fmla="*/ 33764 h 44096"/>
                <a:gd name="connsiteX11" fmla="*/ 72753 w 80314"/>
                <a:gd name="connsiteY11" fmla="*/ 1220 h 44096"/>
                <a:gd name="connsiteX12" fmla="*/ 78864 w 80314"/>
                <a:gd name="connsiteY12" fmla="*/ 1126 h 44096"/>
                <a:gd name="connsiteX13" fmla="*/ 78965 w 80314"/>
                <a:gd name="connsiteY13" fmla="*/ 1220 h 44096"/>
                <a:gd name="connsiteX14" fmla="*/ 80315 w 80314"/>
                <a:gd name="connsiteY14" fmla="*/ 4326 h 4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14" h="44096">
                  <a:moveTo>
                    <a:pt x="80315" y="3786"/>
                  </a:moveTo>
                  <a:cubicBezTo>
                    <a:pt x="80340" y="4974"/>
                    <a:pt x="79847" y="6109"/>
                    <a:pt x="78965" y="6892"/>
                  </a:cubicBezTo>
                  <a:lnTo>
                    <a:pt x="43315" y="42676"/>
                  </a:lnTo>
                  <a:cubicBezTo>
                    <a:pt x="41656" y="44391"/>
                    <a:pt x="38920" y="44432"/>
                    <a:pt x="37205" y="42771"/>
                  </a:cubicBezTo>
                  <a:cubicBezTo>
                    <a:pt x="37171" y="42744"/>
                    <a:pt x="37137" y="42717"/>
                    <a:pt x="37104" y="42676"/>
                  </a:cubicBezTo>
                  <a:lnTo>
                    <a:pt x="1319" y="7432"/>
                  </a:lnTo>
                  <a:cubicBezTo>
                    <a:pt x="-396" y="5771"/>
                    <a:pt x="-442" y="3043"/>
                    <a:pt x="1218" y="1328"/>
                  </a:cubicBezTo>
                  <a:cubicBezTo>
                    <a:pt x="1250" y="1288"/>
                    <a:pt x="1285" y="1247"/>
                    <a:pt x="1319" y="1220"/>
                  </a:cubicBezTo>
                  <a:cubicBezTo>
                    <a:pt x="3047" y="-535"/>
                    <a:pt x="5868" y="-549"/>
                    <a:pt x="7621" y="1180"/>
                  </a:cubicBezTo>
                  <a:cubicBezTo>
                    <a:pt x="7636" y="1193"/>
                    <a:pt x="7651" y="1207"/>
                    <a:pt x="7666" y="1220"/>
                  </a:cubicBezTo>
                  <a:lnTo>
                    <a:pt x="40209" y="33764"/>
                  </a:lnTo>
                  <a:lnTo>
                    <a:pt x="72753" y="1220"/>
                  </a:lnTo>
                  <a:cubicBezTo>
                    <a:pt x="74413" y="-495"/>
                    <a:pt x="77149" y="-535"/>
                    <a:pt x="78864" y="1126"/>
                  </a:cubicBezTo>
                  <a:cubicBezTo>
                    <a:pt x="78898" y="1153"/>
                    <a:pt x="78931" y="1180"/>
                    <a:pt x="78965" y="1220"/>
                  </a:cubicBezTo>
                  <a:cubicBezTo>
                    <a:pt x="79847" y="2003"/>
                    <a:pt x="80341" y="3138"/>
                    <a:pt x="80315" y="4326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44" name="任意多边形: 形状 43"/>
            <p:cNvSpPr/>
            <p:nvPr/>
          </p:nvSpPr>
          <p:spPr>
            <a:xfrm rot="5400000" flipV="1">
              <a:off x="1721592" y="6625153"/>
              <a:ext cx="80314" cy="44503"/>
            </a:xfrm>
            <a:custGeom>
              <a:avLst/>
              <a:gdLst>
                <a:gd name="connsiteX0" fmla="*/ 80315 w 80314"/>
                <a:gd name="connsiteY0" fmla="*/ 4326 h 44503"/>
                <a:gd name="connsiteX1" fmla="*/ 78965 w 80314"/>
                <a:gd name="connsiteY1" fmla="*/ 7432 h 44503"/>
                <a:gd name="connsiteX2" fmla="*/ 43315 w 80314"/>
                <a:gd name="connsiteY2" fmla="*/ 43082 h 44503"/>
                <a:gd name="connsiteX3" fmla="*/ 37205 w 80314"/>
                <a:gd name="connsiteY3" fmla="*/ 43190 h 44503"/>
                <a:gd name="connsiteX4" fmla="*/ 37104 w 80314"/>
                <a:gd name="connsiteY4" fmla="*/ 43082 h 44503"/>
                <a:gd name="connsiteX5" fmla="*/ 1319 w 80314"/>
                <a:gd name="connsiteY5" fmla="*/ 7432 h 44503"/>
                <a:gd name="connsiteX6" fmla="*/ 1218 w 80314"/>
                <a:gd name="connsiteY6" fmla="*/ 1328 h 44503"/>
                <a:gd name="connsiteX7" fmla="*/ 1319 w 80314"/>
                <a:gd name="connsiteY7" fmla="*/ 1220 h 44503"/>
                <a:gd name="connsiteX8" fmla="*/ 7621 w 80314"/>
                <a:gd name="connsiteY8" fmla="*/ 1180 h 44503"/>
                <a:gd name="connsiteX9" fmla="*/ 7666 w 80314"/>
                <a:gd name="connsiteY9" fmla="*/ 1220 h 44503"/>
                <a:gd name="connsiteX10" fmla="*/ 40209 w 80314"/>
                <a:gd name="connsiteY10" fmla="*/ 33764 h 44503"/>
                <a:gd name="connsiteX11" fmla="*/ 72753 w 80314"/>
                <a:gd name="connsiteY11" fmla="*/ 1220 h 44503"/>
                <a:gd name="connsiteX12" fmla="*/ 78864 w 80314"/>
                <a:gd name="connsiteY12" fmla="*/ 1112 h 44503"/>
                <a:gd name="connsiteX13" fmla="*/ 78965 w 80314"/>
                <a:gd name="connsiteY13" fmla="*/ 1220 h 44503"/>
                <a:gd name="connsiteX14" fmla="*/ 80315 w 80314"/>
                <a:gd name="connsiteY14" fmla="*/ 4326 h 4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14" h="44503">
                  <a:moveTo>
                    <a:pt x="80315" y="4326"/>
                  </a:moveTo>
                  <a:cubicBezTo>
                    <a:pt x="80340" y="5514"/>
                    <a:pt x="79847" y="6649"/>
                    <a:pt x="78965" y="7432"/>
                  </a:cubicBezTo>
                  <a:lnTo>
                    <a:pt x="43315" y="43082"/>
                  </a:lnTo>
                  <a:cubicBezTo>
                    <a:pt x="41656" y="44796"/>
                    <a:pt x="38920" y="44837"/>
                    <a:pt x="37205" y="43190"/>
                  </a:cubicBezTo>
                  <a:cubicBezTo>
                    <a:pt x="37171" y="43149"/>
                    <a:pt x="37137" y="43122"/>
                    <a:pt x="37104" y="43082"/>
                  </a:cubicBezTo>
                  <a:lnTo>
                    <a:pt x="1319" y="7432"/>
                  </a:lnTo>
                  <a:cubicBezTo>
                    <a:pt x="-396" y="5771"/>
                    <a:pt x="-442" y="3043"/>
                    <a:pt x="1218" y="1328"/>
                  </a:cubicBezTo>
                  <a:cubicBezTo>
                    <a:pt x="1250" y="1288"/>
                    <a:pt x="1285" y="1247"/>
                    <a:pt x="1319" y="1220"/>
                  </a:cubicBezTo>
                  <a:cubicBezTo>
                    <a:pt x="3047" y="-535"/>
                    <a:pt x="5868" y="-549"/>
                    <a:pt x="7621" y="1180"/>
                  </a:cubicBezTo>
                  <a:cubicBezTo>
                    <a:pt x="7636" y="1193"/>
                    <a:pt x="7651" y="1207"/>
                    <a:pt x="7666" y="1220"/>
                  </a:cubicBezTo>
                  <a:lnTo>
                    <a:pt x="40209" y="33764"/>
                  </a:lnTo>
                  <a:lnTo>
                    <a:pt x="72753" y="1220"/>
                  </a:lnTo>
                  <a:cubicBezTo>
                    <a:pt x="74413" y="-495"/>
                    <a:pt x="77149" y="-535"/>
                    <a:pt x="78864" y="1112"/>
                  </a:cubicBezTo>
                  <a:cubicBezTo>
                    <a:pt x="78898" y="1153"/>
                    <a:pt x="78931" y="1180"/>
                    <a:pt x="78965" y="1220"/>
                  </a:cubicBezTo>
                  <a:cubicBezTo>
                    <a:pt x="79847" y="2003"/>
                    <a:pt x="80341" y="3138"/>
                    <a:pt x="80315" y="4326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45" name="任意多边形: 形状 44"/>
            <p:cNvSpPr/>
            <p:nvPr/>
          </p:nvSpPr>
          <p:spPr>
            <a:xfrm rot="5400000" flipV="1">
              <a:off x="1760089" y="6625140"/>
              <a:ext cx="80314" cy="44528"/>
            </a:xfrm>
            <a:custGeom>
              <a:avLst/>
              <a:gdLst>
                <a:gd name="connsiteX0" fmla="*/ 80315 w 80314"/>
                <a:gd name="connsiteY0" fmla="*/ 4326 h 44528"/>
                <a:gd name="connsiteX1" fmla="*/ 78965 w 80314"/>
                <a:gd name="connsiteY1" fmla="*/ 7432 h 44528"/>
                <a:gd name="connsiteX2" fmla="*/ 43315 w 80314"/>
                <a:gd name="connsiteY2" fmla="*/ 43216 h 44528"/>
                <a:gd name="connsiteX3" fmla="*/ 37104 w 80314"/>
                <a:gd name="connsiteY3" fmla="*/ 43216 h 44528"/>
                <a:gd name="connsiteX4" fmla="*/ 1319 w 80314"/>
                <a:gd name="connsiteY4" fmla="*/ 7432 h 44528"/>
                <a:gd name="connsiteX5" fmla="*/ 1218 w 80314"/>
                <a:gd name="connsiteY5" fmla="*/ 1328 h 44528"/>
                <a:gd name="connsiteX6" fmla="*/ 1319 w 80314"/>
                <a:gd name="connsiteY6" fmla="*/ 1220 h 44528"/>
                <a:gd name="connsiteX7" fmla="*/ 7621 w 80314"/>
                <a:gd name="connsiteY7" fmla="*/ 1180 h 44528"/>
                <a:gd name="connsiteX8" fmla="*/ 7666 w 80314"/>
                <a:gd name="connsiteY8" fmla="*/ 1220 h 44528"/>
                <a:gd name="connsiteX9" fmla="*/ 40209 w 80314"/>
                <a:gd name="connsiteY9" fmla="*/ 33764 h 44528"/>
                <a:gd name="connsiteX10" fmla="*/ 72753 w 80314"/>
                <a:gd name="connsiteY10" fmla="*/ 1220 h 44528"/>
                <a:gd name="connsiteX11" fmla="*/ 78864 w 80314"/>
                <a:gd name="connsiteY11" fmla="*/ 1126 h 44528"/>
                <a:gd name="connsiteX12" fmla="*/ 78965 w 80314"/>
                <a:gd name="connsiteY12" fmla="*/ 1220 h 44528"/>
                <a:gd name="connsiteX13" fmla="*/ 80315 w 80314"/>
                <a:gd name="connsiteY13" fmla="*/ 4326 h 4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0314" h="44528">
                  <a:moveTo>
                    <a:pt x="80315" y="4326"/>
                  </a:moveTo>
                  <a:cubicBezTo>
                    <a:pt x="80340" y="5514"/>
                    <a:pt x="79847" y="6648"/>
                    <a:pt x="78965" y="7432"/>
                  </a:cubicBezTo>
                  <a:lnTo>
                    <a:pt x="43315" y="43216"/>
                  </a:lnTo>
                  <a:cubicBezTo>
                    <a:pt x="41558" y="44823"/>
                    <a:pt x="38860" y="44823"/>
                    <a:pt x="37104" y="43216"/>
                  </a:cubicBezTo>
                  <a:lnTo>
                    <a:pt x="1319" y="7432"/>
                  </a:lnTo>
                  <a:cubicBezTo>
                    <a:pt x="-396" y="5771"/>
                    <a:pt x="-442" y="3043"/>
                    <a:pt x="1218" y="1328"/>
                  </a:cubicBezTo>
                  <a:cubicBezTo>
                    <a:pt x="1250" y="1287"/>
                    <a:pt x="1285" y="1247"/>
                    <a:pt x="1319" y="1220"/>
                  </a:cubicBezTo>
                  <a:cubicBezTo>
                    <a:pt x="3047" y="-535"/>
                    <a:pt x="5868" y="-549"/>
                    <a:pt x="7621" y="1180"/>
                  </a:cubicBezTo>
                  <a:cubicBezTo>
                    <a:pt x="7636" y="1193"/>
                    <a:pt x="7651" y="1207"/>
                    <a:pt x="7666" y="1220"/>
                  </a:cubicBezTo>
                  <a:lnTo>
                    <a:pt x="40209" y="33764"/>
                  </a:lnTo>
                  <a:lnTo>
                    <a:pt x="72753" y="1220"/>
                  </a:lnTo>
                  <a:cubicBezTo>
                    <a:pt x="74413" y="-495"/>
                    <a:pt x="77149" y="-535"/>
                    <a:pt x="78864" y="1126"/>
                  </a:cubicBezTo>
                  <a:cubicBezTo>
                    <a:pt x="78898" y="1153"/>
                    <a:pt x="78931" y="1180"/>
                    <a:pt x="78965" y="1220"/>
                  </a:cubicBezTo>
                  <a:cubicBezTo>
                    <a:pt x="79847" y="2003"/>
                    <a:pt x="80341" y="3138"/>
                    <a:pt x="80315" y="4326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46" name="任意多边形: 形状 45"/>
            <p:cNvSpPr/>
            <p:nvPr/>
          </p:nvSpPr>
          <p:spPr>
            <a:xfrm rot="5400000" flipV="1">
              <a:off x="1798630" y="6625085"/>
              <a:ext cx="80314" cy="44638"/>
            </a:xfrm>
            <a:custGeom>
              <a:avLst/>
              <a:gdLst>
                <a:gd name="connsiteX0" fmla="*/ 80315 w 80314"/>
                <a:gd name="connsiteY0" fmla="*/ 4326 h 44638"/>
                <a:gd name="connsiteX1" fmla="*/ 78965 w 80314"/>
                <a:gd name="connsiteY1" fmla="*/ 7432 h 44638"/>
                <a:gd name="connsiteX2" fmla="*/ 43315 w 80314"/>
                <a:gd name="connsiteY2" fmla="*/ 43217 h 44638"/>
                <a:gd name="connsiteX3" fmla="*/ 37205 w 80314"/>
                <a:gd name="connsiteY3" fmla="*/ 43325 h 44638"/>
                <a:gd name="connsiteX4" fmla="*/ 37104 w 80314"/>
                <a:gd name="connsiteY4" fmla="*/ 43217 h 44638"/>
                <a:gd name="connsiteX5" fmla="*/ 1319 w 80314"/>
                <a:gd name="connsiteY5" fmla="*/ 7432 h 44638"/>
                <a:gd name="connsiteX6" fmla="*/ 1218 w 80314"/>
                <a:gd name="connsiteY6" fmla="*/ 1328 h 44638"/>
                <a:gd name="connsiteX7" fmla="*/ 1319 w 80314"/>
                <a:gd name="connsiteY7" fmla="*/ 1220 h 44638"/>
                <a:gd name="connsiteX8" fmla="*/ 7621 w 80314"/>
                <a:gd name="connsiteY8" fmla="*/ 1180 h 44638"/>
                <a:gd name="connsiteX9" fmla="*/ 7666 w 80314"/>
                <a:gd name="connsiteY9" fmla="*/ 1220 h 44638"/>
                <a:gd name="connsiteX10" fmla="*/ 40209 w 80314"/>
                <a:gd name="connsiteY10" fmla="*/ 33764 h 44638"/>
                <a:gd name="connsiteX11" fmla="*/ 72753 w 80314"/>
                <a:gd name="connsiteY11" fmla="*/ 1220 h 44638"/>
                <a:gd name="connsiteX12" fmla="*/ 78864 w 80314"/>
                <a:gd name="connsiteY12" fmla="*/ 1112 h 44638"/>
                <a:gd name="connsiteX13" fmla="*/ 78965 w 80314"/>
                <a:gd name="connsiteY13" fmla="*/ 1220 h 44638"/>
                <a:gd name="connsiteX14" fmla="*/ 80315 w 80314"/>
                <a:gd name="connsiteY14" fmla="*/ 4326 h 4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14" h="44638">
                  <a:moveTo>
                    <a:pt x="80315" y="4326"/>
                  </a:moveTo>
                  <a:cubicBezTo>
                    <a:pt x="80340" y="5514"/>
                    <a:pt x="79847" y="6649"/>
                    <a:pt x="78965" y="7432"/>
                  </a:cubicBezTo>
                  <a:lnTo>
                    <a:pt x="43315" y="43217"/>
                  </a:lnTo>
                  <a:cubicBezTo>
                    <a:pt x="41656" y="44931"/>
                    <a:pt x="38920" y="44972"/>
                    <a:pt x="37205" y="43325"/>
                  </a:cubicBezTo>
                  <a:cubicBezTo>
                    <a:pt x="37171" y="43284"/>
                    <a:pt x="37137" y="43257"/>
                    <a:pt x="37104" y="43217"/>
                  </a:cubicBezTo>
                  <a:lnTo>
                    <a:pt x="1319" y="7432"/>
                  </a:lnTo>
                  <a:cubicBezTo>
                    <a:pt x="-396" y="5771"/>
                    <a:pt x="-442" y="3043"/>
                    <a:pt x="1218" y="1328"/>
                  </a:cubicBezTo>
                  <a:cubicBezTo>
                    <a:pt x="1250" y="1288"/>
                    <a:pt x="1285" y="1247"/>
                    <a:pt x="1319" y="1220"/>
                  </a:cubicBezTo>
                  <a:cubicBezTo>
                    <a:pt x="3047" y="-535"/>
                    <a:pt x="5868" y="-549"/>
                    <a:pt x="7621" y="1180"/>
                  </a:cubicBezTo>
                  <a:cubicBezTo>
                    <a:pt x="7636" y="1193"/>
                    <a:pt x="7651" y="1207"/>
                    <a:pt x="7666" y="1220"/>
                  </a:cubicBezTo>
                  <a:lnTo>
                    <a:pt x="40209" y="33764"/>
                  </a:lnTo>
                  <a:lnTo>
                    <a:pt x="72753" y="1220"/>
                  </a:lnTo>
                  <a:cubicBezTo>
                    <a:pt x="74413" y="-495"/>
                    <a:pt x="77149" y="-535"/>
                    <a:pt x="78864" y="1112"/>
                  </a:cubicBezTo>
                  <a:cubicBezTo>
                    <a:pt x="78898" y="1153"/>
                    <a:pt x="78931" y="1180"/>
                    <a:pt x="78965" y="1220"/>
                  </a:cubicBezTo>
                  <a:cubicBezTo>
                    <a:pt x="79847" y="2003"/>
                    <a:pt x="80341" y="3137"/>
                    <a:pt x="80315" y="4326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47" name="任意多边形: 形状 46"/>
            <p:cNvSpPr/>
            <p:nvPr/>
          </p:nvSpPr>
          <p:spPr>
            <a:xfrm rot="5400000" flipV="1">
              <a:off x="2441714" y="5606562"/>
              <a:ext cx="156630" cy="87576"/>
            </a:xfrm>
            <a:custGeom>
              <a:avLst/>
              <a:gdLst>
                <a:gd name="connsiteX0" fmla="*/ 156633 w 156630"/>
                <a:gd name="connsiteY0" fmla="*/ 9068 h 87576"/>
                <a:gd name="connsiteX1" fmla="*/ 154067 w 156630"/>
                <a:gd name="connsiteY1" fmla="*/ 15144 h 87576"/>
                <a:gd name="connsiteX2" fmla="*/ 84523 w 156630"/>
                <a:gd name="connsiteY2" fmla="*/ 84958 h 87576"/>
                <a:gd name="connsiteX3" fmla="*/ 72235 w 156630"/>
                <a:gd name="connsiteY3" fmla="*/ 84958 h 87576"/>
                <a:gd name="connsiteX4" fmla="*/ 2556 w 156630"/>
                <a:gd name="connsiteY4" fmla="*/ 15144 h 87576"/>
                <a:gd name="connsiteX5" fmla="*/ 2433 w 156630"/>
                <a:gd name="connsiteY5" fmla="*/ 3113 h 87576"/>
                <a:gd name="connsiteX6" fmla="*/ 2556 w 156630"/>
                <a:gd name="connsiteY6" fmla="*/ 2991 h 87576"/>
                <a:gd name="connsiteX7" fmla="*/ 14586 w 156630"/>
                <a:gd name="connsiteY7" fmla="*/ 2870 h 87576"/>
                <a:gd name="connsiteX8" fmla="*/ 14709 w 156630"/>
                <a:gd name="connsiteY8" fmla="*/ 2991 h 87576"/>
                <a:gd name="connsiteX9" fmla="*/ 78311 w 156630"/>
                <a:gd name="connsiteY9" fmla="*/ 66593 h 87576"/>
                <a:gd name="connsiteX10" fmla="*/ 141914 w 156630"/>
                <a:gd name="connsiteY10" fmla="*/ 2451 h 87576"/>
                <a:gd name="connsiteX11" fmla="*/ 153944 w 156630"/>
                <a:gd name="connsiteY11" fmla="*/ 2329 h 87576"/>
                <a:gd name="connsiteX12" fmla="*/ 154067 w 156630"/>
                <a:gd name="connsiteY12" fmla="*/ 2451 h 87576"/>
                <a:gd name="connsiteX13" fmla="*/ 156633 w 156630"/>
                <a:gd name="connsiteY13" fmla="*/ 8528 h 87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630" h="87576">
                  <a:moveTo>
                    <a:pt x="156633" y="9068"/>
                  </a:moveTo>
                  <a:cubicBezTo>
                    <a:pt x="156661" y="11363"/>
                    <a:pt x="155731" y="13564"/>
                    <a:pt x="154067" y="15144"/>
                  </a:cubicBezTo>
                  <a:lnTo>
                    <a:pt x="84523" y="84958"/>
                  </a:lnTo>
                  <a:cubicBezTo>
                    <a:pt x="81110" y="88307"/>
                    <a:pt x="75648" y="88307"/>
                    <a:pt x="72235" y="84958"/>
                  </a:cubicBezTo>
                  <a:lnTo>
                    <a:pt x="2556" y="15144"/>
                  </a:lnTo>
                  <a:cubicBezTo>
                    <a:pt x="-800" y="11863"/>
                    <a:pt x="-855" y="6475"/>
                    <a:pt x="2433" y="3113"/>
                  </a:cubicBezTo>
                  <a:cubicBezTo>
                    <a:pt x="2473" y="3072"/>
                    <a:pt x="2514" y="3032"/>
                    <a:pt x="2556" y="2991"/>
                  </a:cubicBezTo>
                  <a:cubicBezTo>
                    <a:pt x="5844" y="-371"/>
                    <a:pt x="11230" y="-425"/>
                    <a:pt x="14586" y="2870"/>
                  </a:cubicBezTo>
                  <a:cubicBezTo>
                    <a:pt x="14628" y="2910"/>
                    <a:pt x="14669" y="2950"/>
                    <a:pt x="14709" y="2991"/>
                  </a:cubicBezTo>
                  <a:lnTo>
                    <a:pt x="78311" y="66593"/>
                  </a:lnTo>
                  <a:lnTo>
                    <a:pt x="141914" y="2451"/>
                  </a:lnTo>
                  <a:cubicBezTo>
                    <a:pt x="145202" y="-911"/>
                    <a:pt x="150588" y="-965"/>
                    <a:pt x="153944" y="2329"/>
                  </a:cubicBezTo>
                  <a:cubicBezTo>
                    <a:pt x="153985" y="2370"/>
                    <a:pt x="154026" y="2411"/>
                    <a:pt x="154067" y="2451"/>
                  </a:cubicBezTo>
                  <a:cubicBezTo>
                    <a:pt x="155731" y="4031"/>
                    <a:pt x="156661" y="6232"/>
                    <a:pt x="156633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48" name="任意多边形: 形状 47"/>
            <p:cNvSpPr/>
            <p:nvPr/>
          </p:nvSpPr>
          <p:spPr>
            <a:xfrm rot="5400000" flipV="1">
              <a:off x="2516998" y="5606900"/>
              <a:ext cx="156765" cy="87036"/>
            </a:xfrm>
            <a:custGeom>
              <a:avLst/>
              <a:gdLst>
                <a:gd name="connsiteX0" fmla="*/ 156633 w 156765"/>
                <a:gd name="connsiteY0" fmla="*/ 8528 h 87036"/>
                <a:gd name="connsiteX1" fmla="*/ 154067 w 156765"/>
                <a:gd name="connsiteY1" fmla="*/ 14604 h 87036"/>
                <a:gd name="connsiteX2" fmla="*/ 84523 w 156765"/>
                <a:gd name="connsiteY2" fmla="*/ 84418 h 87036"/>
                <a:gd name="connsiteX3" fmla="*/ 72235 w 156765"/>
                <a:gd name="connsiteY3" fmla="*/ 84418 h 87036"/>
                <a:gd name="connsiteX4" fmla="*/ 2556 w 156765"/>
                <a:gd name="connsiteY4" fmla="*/ 14604 h 87036"/>
                <a:gd name="connsiteX5" fmla="*/ 2433 w 156765"/>
                <a:gd name="connsiteY5" fmla="*/ 2573 h 87036"/>
                <a:gd name="connsiteX6" fmla="*/ 2556 w 156765"/>
                <a:gd name="connsiteY6" fmla="*/ 2451 h 87036"/>
                <a:gd name="connsiteX7" fmla="*/ 14586 w 156765"/>
                <a:gd name="connsiteY7" fmla="*/ 2330 h 87036"/>
                <a:gd name="connsiteX8" fmla="*/ 14709 w 156765"/>
                <a:gd name="connsiteY8" fmla="*/ 2451 h 87036"/>
                <a:gd name="connsiteX9" fmla="*/ 78311 w 156765"/>
                <a:gd name="connsiteY9" fmla="*/ 66053 h 87036"/>
                <a:gd name="connsiteX10" fmla="*/ 142049 w 156765"/>
                <a:gd name="connsiteY10" fmla="*/ 2451 h 87036"/>
                <a:gd name="connsiteX11" fmla="*/ 154079 w 156765"/>
                <a:gd name="connsiteY11" fmla="*/ 2330 h 87036"/>
                <a:gd name="connsiteX12" fmla="*/ 154202 w 156765"/>
                <a:gd name="connsiteY12" fmla="*/ 2451 h 87036"/>
                <a:gd name="connsiteX13" fmla="*/ 156768 w 156765"/>
                <a:gd name="connsiteY13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765" h="87036">
                  <a:moveTo>
                    <a:pt x="156633" y="8528"/>
                  </a:moveTo>
                  <a:cubicBezTo>
                    <a:pt x="156661" y="10823"/>
                    <a:pt x="155731" y="13024"/>
                    <a:pt x="154067" y="14604"/>
                  </a:cubicBezTo>
                  <a:lnTo>
                    <a:pt x="84523" y="84418"/>
                  </a:lnTo>
                  <a:cubicBezTo>
                    <a:pt x="81110" y="87767"/>
                    <a:pt x="75648" y="87767"/>
                    <a:pt x="72235" y="84418"/>
                  </a:cubicBezTo>
                  <a:lnTo>
                    <a:pt x="2556" y="14604"/>
                  </a:lnTo>
                  <a:cubicBezTo>
                    <a:pt x="-800" y="11323"/>
                    <a:pt x="-855" y="5935"/>
                    <a:pt x="2433" y="2573"/>
                  </a:cubicBezTo>
                  <a:cubicBezTo>
                    <a:pt x="2473" y="2532"/>
                    <a:pt x="2514" y="2492"/>
                    <a:pt x="2556" y="2451"/>
                  </a:cubicBezTo>
                  <a:cubicBezTo>
                    <a:pt x="5844" y="-911"/>
                    <a:pt x="11230" y="-966"/>
                    <a:pt x="14586" y="2330"/>
                  </a:cubicBezTo>
                  <a:cubicBezTo>
                    <a:pt x="14628" y="2370"/>
                    <a:pt x="14669" y="2410"/>
                    <a:pt x="14709" y="2451"/>
                  </a:cubicBezTo>
                  <a:lnTo>
                    <a:pt x="78311" y="66053"/>
                  </a:lnTo>
                  <a:lnTo>
                    <a:pt x="142049" y="2451"/>
                  </a:lnTo>
                  <a:cubicBezTo>
                    <a:pt x="145337" y="-911"/>
                    <a:pt x="150723" y="-966"/>
                    <a:pt x="154079" y="2330"/>
                  </a:cubicBezTo>
                  <a:cubicBezTo>
                    <a:pt x="154120" y="2370"/>
                    <a:pt x="154161" y="2410"/>
                    <a:pt x="154202" y="2451"/>
                  </a:cubicBezTo>
                  <a:cubicBezTo>
                    <a:pt x="155866" y="4031"/>
                    <a:pt x="156796" y="6232"/>
                    <a:pt x="156768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49" name="任意多边形: 形状 48"/>
            <p:cNvSpPr/>
            <p:nvPr/>
          </p:nvSpPr>
          <p:spPr>
            <a:xfrm rot="5400000" flipV="1">
              <a:off x="2592213" y="5606900"/>
              <a:ext cx="156765" cy="87036"/>
            </a:xfrm>
            <a:custGeom>
              <a:avLst/>
              <a:gdLst>
                <a:gd name="connsiteX0" fmla="*/ 156633 w 156765"/>
                <a:gd name="connsiteY0" fmla="*/ 8528 h 87036"/>
                <a:gd name="connsiteX1" fmla="*/ 154067 w 156765"/>
                <a:gd name="connsiteY1" fmla="*/ 14605 h 87036"/>
                <a:gd name="connsiteX2" fmla="*/ 84523 w 156765"/>
                <a:gd name="connsiteY2" fmla="*/ 84418 h 87036"/>
                <a:gd name="connsiteX3" fmla="*/ 72235 w 156765"/>
                <a:gd name="connsiteY3" fmla="*/ 84418 h 87036"/>
                <a:gd name="connsiteX4" fmla="*/ 2556 w 156765"/>
                <a:gd name="connsiteY4" fmla="*/ 14605 h 87036"/>
                <a:gd name="connsiteX5" fmla="*/ 2433 w 156765"/>
                <a:gd name="connsiteY5" fmla="*/ 2572 h 87036"/>
                <a:gd name="connsiteX6" fmla="*/ 2556 w 156765"/>
                <a:gd name="connsiteY6" fmla="*/ 2451 h 87036"/>
                <a:gd name="connsiteX7" fmla="*/ 14586 w 156765"/>
                <a:gd name="connsiteY7" fmla="*/ 2330 h 87036"/>
                <a:gd name="connsiteX8" fmla="*/ 14709 w 156765"/>
                <a:gd name="connsiteY8" fmla="*/ 2451 h 87036"/>
                <a:gd name="connsiteX9" fmla="*/ 78311 w 156765"/>
                <a:gd name="connsiteY9" fmla="*/ 66053 h 87036"/>
                <a:gd name="connsiteX10" fmla="*/ 142049 w 156765"/>
                <a:gd name="connsiteY10" fmla="*/ 2451 h 87036"/>
                <a:gd name="connsiteX11" fmla="*/ 154079 w 156765"/>
                <a:gd name="connsiteY11" fmla="*/ 2330 h 87036"/>
                <a:gd name="connsiteX12" fmla="*/ 154202 w 156765"/>
                <a:gd name="connsiteY12" fmla="*/ 2451 h 87036"/>
                <a:gd name="connsiteX13" fmla="*/ 156768 w 156765"/>
                <a:gd name="connsiteY13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765" h="87036">
                  <a:moveTo>
                    <a:pt x="156633" y="8528"/>
                  </a:moveTo>
                  <a:cubicBezTo>
                    <a:pt x="156661" y="10823"/>
                    <a:pt x="155731" y="13025"/>
                    <a:pt x="154067" y="14605"/>
                  </a:cubicBezTo>
                  <a:lnTo>
                    <a:pt x="84523" y="84418"/>
                  </a:lnTo>
                  <a:cubicBezTo>
                    <a:pt x="81110" y="87767"/>
                    <a:pt x="75648" y="87767"/>
                    <a:pt x="72235" y="84418"/>
                  </a:cubicBezTo>
                  <a:lnTo>
                    <a:pt x="2556" y="14605"/>
                  </a:lnTo>
                  <a:cubicBezTo>
                    <a:pt x="-800" y="11323"/>
                    <a:pt x="-855" y="5935"/>
                    <a:pt x="2433" y="2572"/>
                  </a:cubicBezTo>
                  <a:cubicBezTo>
                    <a:pt x="2473" y="2532"/>
                    <a:pt x="2514" y="2492"/>
                    <a:pt x="2556" y="2451"/>
                  </a:cubicBezTo>
                  <a:cubicBezTo>
                    <a:pt x="5844" y="-911"/>
                    <a:pt x="11230" y="-965"/>
                    <a:pt x="14586" y="2330"/>
                  </a:cubicBezTo>
                  <a:cubicBezTo>
                    <a:pt x="14628" y="2370"/>
                    <a:pt x="14669" y="2410"/>
                    <a:pt x="14709" y="2451"/>
                  </a:cubicBezTo>
                  <a:lnTo>
                    <a:pt x="78311" y="66053"/>
                  </a:lnTo>
                  <a:lnTo>
                    <a:pt x="142049" y="2451"/>
                  </a:lnTo>
                  <a:cubicBezTo>
                    <a:pt x="145337" y="-911"/>
                    <a:pt x="150723" y="-965"/>
                    <a:pt x="154079" y="2330"/>
                  </a:cubicBezTo>
                  <a:cubicBezTo>
                    <a:pt x="154120" y="2370"/>
                    <a:pt x="154161" y="2410"/>
                    <a:pt x="154202" y="2451"/>
                  </a:cubicBezTo>
                  <a:cubicBezTo>
                    <a:pt x="155866" y="4031"/>
                    <a:pt x="156796" y="6232"/>
                    <a:pt x="156768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0" name="任意多边形: 形状 49"/>
            <p:cNvSpPr/>
            <p:nvPr/>
          </p:nvSpPr>
          <p:spPr>
            <a:xfrm rot="5400000" flipV="1">
              <a:off x="2667293" y="5606900"/>
              <a:ext cx="156765" cy="87036"/>
            </a:xfrm>
            <a:custGeom>
              <a:avLst/>
              <a:gdLst>
                <a:gd name="connsiteX0" fmla="*/ 156633 w 156765"/>
                <a:gd name="connsiteY0" fmla="*/ 8528 h 87036"/>
                <a:gd name="connsiteX1" fmla="*/ 154067 w 156765"/>
                <a:gd name="connsiteY1" fmla="*/ 14605 h 87036"/>
                <a:gd name="connsiteX2" fmla="*/ 84523 w 156765"/>
                <a:gd name="connsiteY2" fmla="*/ 84418 h 87036"/>
                <a:gd name="connsiteX3" fmla="*/ 72235 w 156765"/>
                <a:gd name="connsiteY3" fmla="*/ 84418 h 87036"/>
                <a:gd name="connsiteX4" fmla="*/ 2556 w 156765"/>
                <a:gd name="connsiteY4" fmla="*/ 14605 h 87036"/>
                <a:gd name="connsiteX5" fmla="*/ 2433 w 156765"/>
                <a:gd name="connsiteY5" fmla="*/ 2573 h 87036"/>
                <a:gd name="connsiteX6" fmla="*/ 2556 w 156765"/>
                <a:gd name="connsiteY6" fmla="*/ 2451 h 87036"/>
                <a:gd name="connsiteX7" fmla="*/ 14586 w 156765"/>
                <a:gd name="connsiteY7" fmla="*/ 2330 h 87036"/>
                <a:gd name="connsiteX8" fmla="*/ 14709 w 156765"/>
                <a:gd name="connsiteY8" fmla="*/ 2451 h 87036"/>
                <a:gd name="connsiteX9" fmla="*/ 78311 w 156765"/>
                <a:gd name="connsiteY9" fmla="*/ 66053 h 87036"/>
                <a:gd name="connsiteX10" fmla="*/ 142049 w 156765"/>
                <a:gd name="connsiteY10" fmla="*/ 2451 h 87036"/>
                <a:gd name="connsiteX11" fmla="*/ 154079 w 156765"/>
                <a:gd name="connsiteY11" fmla="*/ 2330 h 87036"/>
                <a:gd name="connsiteX12" fmla="*/ 154202 w 156765"/>
                <a:gd name="connsiteY12" fmla="*/ 2451 h 87036"/>
                <a:gd name="connsiteX13" fmla="*/ 156768 w 156765"/>
                <a:gd name="connsiteY13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765" h="87036">
                  <a:moveTo>
                    <a:pt x="156633" y="8528"/>
                  </a:moveTo>
                  <a:cubicBezTo>
                    <a:pt x="156661" y="10823"/>
                    <a:pt x="155731" y="13025"/>
                    <a:pt x="154067" y="14605"/>
                  </a:cubicBezTo>
                  <a:lnTo>
                    <a:pt x="84523" y="84418"/>
                  </a:lnTo>
                  <a:cubicBezTo>
                    <a:pt x="81110" y="87767"/>
                    <a:pt x="75648" y="87767"/>
                    <a:pt x="72235" y="84418"/>
                  </a:cubicBezTo>
                  <a:lnTo>
                    <a:pt x="2556" y="14605"/>
                  </a:lnTo>
                  <a:cubicBezTo>
                    <a:pt x="-800" y="11323"/>
                    <a:pt x="-855" y="5935"/>
                    <a:pt x="2433" y="2573"/>
                  </a:cubicBezTo>
                  <a:cubicBezTo>
                    <a:pt x="2473" y="2532"/>
                    <a:pt x="2514" y="2492"/>
                    <a:pt x="2556" y="2451"/>
                  </a:cubicBezTo>
                  <a:cubicBezTo>
                    <a:pt x="5844" y="-911"/>
                    <a:pt x="11230" y="-965"/>
                    <a:pt x="14586" y="2330"/>
                  </a:cubicBezTo>
                  <a:cubicBezTo>
                    <a:pt x="14628" y="2370"/>
                    <a:pt x="14669" y="2410"/>
                    <a:pt x="14709" y="2451"/>
                  </a:cubicBezTo>
                  <a:lnTo>
                    <a:pt x="78311" y="66053"/>
                  </a:lnTo>
                  <a:lnTo>
                    <a:pt x="142049" y="2451"/>
                  </a:lnTo>
                  <a:cubicBezTo>
                    <a:pt x="145337" y="-911"/>
                    <a:pt x="150723" y="-965"/>
                    <a:pt x="154079" y="2330"/>
                  </a:cubicBezTo>
                  <a:cubicBezTo>
                    <a:pt x="154120" y="2370"/>
                    <a:pt x="154161" y="2410"/>
                    <a:pt x="154202" y="2451"/>
                  </a:cubicBezTo>
                  <a:cubicBezTo>
                    <a:pt x="155866" y="4031"/>
                    <a:pt x="156796" y="6232"/>
                    <a:pt x="156768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1" name="任意多边形: 形状 50"/>
            <p:cNvSpPr/>
            <p:nvPr/>
          </p:nvSpPr>
          <p:spPr>
            <a:xfrm rot="5400000" flipV="1">
              <a:off x="2742441" y="5606832"/>
              <a:ext cx="156630" cy="87036"/>
            </a:xfrm>
            <a:custGeom>
              <a:avLst/>
              <a:gdLst>
                <a:gd name="connsiteX0" fmla="*/ 156633 w 156630"/>
                <a:gd name="connsiteY0" fmla="*/ 8528 h 87036"/>
                <a:gd name="connsiteX1" fmla="*/ 154067 w 156630"/>
                <a:gd name="connsiteY1" fmla="*/ 14605 h 87036"/>
                <a:gd name="connsiteX2" fmla="*/ 84523 w 156630"/>
                <a:gd name="connsiteY2" fmla="*/ 84418 h 87036"/>
                <a:gd name="connsiteX3" fmla="*/ 72235 w 156630"/>
                <a:gd name="connsiteY3" fmla="*/ 84418 h 87036"/>
                <a:gd name="connsiteX4" fmla="*/ 2556 w 156630"/>
                <a:gd name="connsiteY4" fmla="*/ 14605 h 87036"/>
                <a:gd name="connsiteX5" fmla="*/ 2433 w 156630"/>
                <a:gd name="connsiteY5" fmla="*/ 2573 h 87036"/>
                <a:gd name="connsiteX6" fmla="*/ 2556 w 156630"/>
                <a:gd name="connsiteY6" fmla="*/ 2451 h 87036"/>
                <a:gd name="connsiteX7" fmla="*/ 14586 w 156630"/>
                <a:gd name="connsiteY7" fmla="*/ 2330 h 87036"/>
                <a:gd name="connsiteX8" fmla="*/ 14709 w 156630"/>
                <a:gd name="connsiteY8" fmla="*/ 2451 h 87036"/>
                <a:gd name="connsiteX9" fmla="*/ 78176 w 156630"/>
                <a:gd name="connsiteY9" fmla="*/ 66053 h 87036"/>
                <a:gd name="connsiteX10" fmla="*/ 141914 w 156630"/>
                <a:gd name="connsiteY10" fmla="*/ 2451 h 87036"/>
                <a:gd name="connsiteX11" fmla="*/ 153944 w 156630"/>
                <a:gd name="connsiteY11" fmla="*/ 2330 h 87036"/>
                <a:gd name="connsiteX12" fmla="*/ 154067 w 156630"/>
                <a:gd name="connsiteY12" fmla="*/ 2451 h 87036"/>
                <a:gd name="connsiteX13" fmla="*/ 156633 w 156630"/>
                <a:gd name="connsiteY13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630" h="87036">
                  <a:moveTo>
                    <a:pt x="156633" y="8528"/>
                  </a:moveTo>
                  <a:cubicBezTo>
                    <a:pt x="156661" y="10823"/>
                    <a:pt x="155731" y="13025"/>
                    <a:pt x="154067" y="14605"/>
                  </a:cubicBezTo>
                  <a:lnTo>
                    <a:pt x="84523" y="84418"/>
                  </a:lnTo>
                  <a:cubicBezTo>
                    <a:pt x="81110" y="87767"/>
                    <a:pt x="75648" y="87767"/>
                    <a:pt x="72235" y="84418"/>
                  </a:cubicBezTo>
                  <a:lnTo>
                    <a:pt x="2556" y="14605"/>
                  </a:lnTo>
                  <a:cubicBezTo>
                    <a:pt x="-800" y="11323"/>
                    <a:pt x="-855" y="5935"/>
                    <a:pt x="2433" y="2573"/>
                  </a:cubicBezTo>
                  <a:cubicBezTo>
                    <a:pt x="2473" y="2532"/>
                    <a:pt x="2514" y="2492"/>
                    <a:pt x="2556" y="2451"/>
                  </a:cubicBezTo>
                  <a:cubicBezTo>
                    <a:pt x="5844" y="-911"/>
                    <a:pt x="11230" y="-965"/>
                    <a:pt x="14586" y="2330"/>
                  </a:cubicBezTo>
                  <a:cubicBezTo>
                    <a:pt x="14628" y="2370"/>
                    <a:pt x="14669" y="2410"/>
                    <a:pt x="14709" y="2451"/>
                  </a:cubicBezTo>
                  <a:lnTo>
                    <a:pt x="78176" y="66053"/>
                  </a:lnTo>
                  <a:lnTo>
                    <a:pt x="141914" y="2451"/>
                  </a:lnTo>
                  <a:cubicBezTo>
                    <a:pt x="145202" y="-911"/>
                    <a:pt x="150588" y="-965"/>
                    <a:pt x="153944" y="2330"/>
                  </a:cubicBezTo>
                  <a:cubicBezTo>
                    <a:pt x="153985" y="2370"/>
                    <a:pt x="154026" y="2410"/>
                    <a:pt x="154067" y="2451"/>
                  </a:cubicBezTo>
                  <a:cubicBezTo>
                    <a:pt x="155731" y="4031"/>
                    <a:pt x="156661" y="6232"/>
                    <a:pt x="156633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2" name="任意多边形: 形状 51"/>
            <p:cNvSpPr/>
            <p:nvPr/>
          </p:nvSpPr>
          <p:spPr>
            <a:xfrm rot="5400000" flipV="1">
              <a:off x="5545344" y="6735363"/>
              <a:ext cx="100334" cy="55769"/>
            </a:xfrm>
            <a:custGeom>
              <a:avLst/>
              <a:gdLst>
                <a:gd name="connsiteX0" fmla="*/ 100337 w 100334"/>
                <a:gd name="connsiteY0" fmla="*/ 5430 h 55769"/>
                <a:gd name="connsiteX1" fmla="*/ 98716 w 100334"/>
                <a:gd name="connsiteY1" fmla="*/ 9346 h 55769"/>
                <a:gd name="connsiteX2" fmla="*/ 54019 w 100334"/>
                <a:gd name="connsiteY2" fmla="*/ 54043 h 55769"/>
                <a:gd name="connsiteX3" fmla="*/ 46190 w 100334"/>
                <a:gd name="connsiteY3" fmla="*/ 54043 h 55769"/>
                <a:gd name="connsiteX4" fmla="*/ 46187 w 100334"/>
                <a:gd name="connsiteY4" fmla="*/ 54043 h 55769"/>
                <a:gd name="connsiteX5" fmla="*/ 1625 w 100334"/>
                <a:gd name="connsiteY5" fmla="*/ 9346 h 55769"/>
                <a:gd name="connsiteX6" fmla="*/ 1625 w 100334"/>
                <a:gd name="connsiteY6" fmla="*/ 1514 h 55769"/>
                <a:gd name="connsiteX7" fmla="*/ 9457 w 100334"/>
                <a:gd name="connsiteY7" fmla="*/ 1514 h 55769"/>
                <a:gd name="connsiteX8" fmla="*/ 49968 w 100334"/>
                <a:gd name="connsiteY8" fmla="*/ 42025 h 55769"/>
                <a:gd name="connsiteX9" fmla="*/ 90479 w 100334"/>
                <a:gd name="connsiteY9" fmla="*/ 1514 h 55769"/>
                <a:gd name="connsiteX10" fmla="*/ 98308 w 100334"/>
                <a:gd name="connsiteY10" fmla="*/ 1514 h 55769"/>
                <a:gd name="connsiteX11" fmla="*/ 98311 w 100334"/>
                <a:gd name="connsiteY11" fmla="*/ 1514 h 55769"/>
                <a:gd name="connsiteX12" fmla="*/ 99931 w 100334"/>
                <a:gd name="connsiteY12" fmla="*/ 5430 h 5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69">
                  <a:moveTo>
                    <a:pt x="100337" y="5430"/>
                  </a:moveTo>
                  <a:cubicBezTo>
                    <a:pt x="100323" y="6901"/>
                    <a:pt x="99742" y="8293"/>
                    <a:pt x="98716" y="9346"/>
                  </a:cubicBezTo>
                  <a:lnTo>
                    <a:pt x="54019" y="54043"/>
                  </a:lnTo>
                  <a:cubicBezTo>
                    <a:pt x="51857" y="56203"/>
                    <a:pt x="48351" y="56203"/>
                    <a:pt x="46190" y="54043"/>
                  </a:cubicBezTo>
                  <a:cubicBezTo>
                    <a:pt x="46188" y="54043"/>
                    <a:pt x="46188" y="54043"/>
                    <a:pt x="46187" y="54043"/>
                  </a:cubicBezTo>
                  <a:lnTo>
                    <a:pt x="1625" y="9346"/>
                  </a:lnTo>
                  <a:cubicBezTo>
                    <a:pt x="-539" y="7186"/>
                    <a:pt x="-539" y="3675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30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3" name="任意多边形: 形状 52"/>
            <p:cNvSpPr/>
            <p:nvPr/>
          </p:nvSpPr>
          <p:spPr>
            <a:xfrm rot="5400000" flipV="1">
              <a:off x="5593545" y="6735369"/>
              <a:ext cx="100334" cy="55756"/>
            </a:xfrm>
            <a:custGeom>
              <a:avLst/>
              <a:gdLst>
                <a:gd name="connsiteX0" fmla="*/ 100337 w 100334"/>
                <a:gd name="connsiteY0" fmla="*/ 5429 h 55756"/>
                <a:gd name="connsiteX1" fmla="*/ 98716 w 100334"/>
                <a:gd name="connsiteY1" fmla="*/ 9346 h 55756"/>
                <a:gd name="connsiteX2" fmla="*/ 54019 w 100334"/>
                <a:gd name="connsiteY2" fmla="*/ 53908 h 55756"/>
                <a:gd name="connsiteX3" fmla="*/ 46581 w 100334"/>
                <a:gd name="connsiteY3" fmla="*/ 54299 h 55756"/>
                <a:gd name="connsiteX4" fmla="*/ 46187 w 100334"/>
                <a:gd name="connsiteY4" fmla="*/ 53908 h 55756"/>
                <a:gd name="connsiteX5" fmla="*/ 1625 w 100334"/>
                <a:gd name="connsiteY5" fmla="*/ 9346 h 55756"/>
                <a:gd name="connsiteX6" fmla="*/ 1625 w 100334"/>
                <a:gd name="connsiteY6" fmla="*/ 1514 h 55756"/>
                <a:gd name="connsiteX7" fmla="*/ 9457 w 100334"/>
                <a:gd name="connsiteY7" fmla="*/ 1514 h 55756"/>
                <a:gd name="connsiteX8" fmla="*/ 49968 w 100334"/>
                <a:gd name="connsiteY8" fmla="*/ 42025 h 55756"/>
                <a:gd name="connsiteX9" fmla="*/ 90479 w 100334"/>
                <a:gd name="connsiteY9" fmla="*/ 1514 h 55756"/>
                <a:gd name="connsiteX10" fmla="*/ 98308 w 100334"/>
                <a:gd name="connsiteY10" fmla="*/ 1514 h 55756"/>
                <a:gd name="connsiteX11" fmla="*/ 98311 w 100334"/>
                <a:gd name="connsiteY11" fmla="*/ 1514 h 55756"/>
                <a:gd name="connsiteX12" fmla="*/ 99931 w 100334"/>
                <a:gd name="connsiteY12" fmla="*/ 5429 h 5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56">
                  <a:moveTo>
                    <a:pt x="100337" y="5429"/>
                  </a:moveTo>
                  <a:cubicBezTo>
                    <a:pt x="100323" y="6888"/>
                    <a:pt x="99742" y="8293"/>
                    <a:pt x="98716" y="9346"/>
                  </a:cubicBezTo>
                  <a:lnTo>
                    <a:pt x="54019" y="53908"/>
                  </a:lnTo>
                  <a:cubicBezTo>
                    <a:pt x="52074" y="56068"/>
                    <a:pt x="48744" y="56244"/>
                    <a:pt x="46581" y="54299"/>
                  </a:cubicBezTo>
                  <a:cubicBezTo>
                    <a:pt x="46443" y="54178"/>
                    <a:pt x="46311" y="54043"/>
                    <a:pt x="46187" y="53908"/>
                  </a:cubicBezTo>
                  <a:lnTo>
                    <a:pt x="1625" y="9346"/>
                  </a:lnTo>
                  <a:cubicBezTo>
                    <a:pt x="-539" y="7185"/>
                    <a:pt x="-539" y="3675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62" y="2540"/>
                    <a:pt x="99948" y="3958"/>
                    <a:pt x="99931" y="5429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4" name="任意多边形: 形状 53"/>
            <p:cNvSpPr/>
            <p:nvPr/>
          </p:nvSpPr>
          <p:spPr>
            <a:xfrm rot="5400000" flipV="1">
              <a:off x="5641619" y="6735369"/>
              <a:ext cx="100334" cy="55757"/>
            </a:xfrm>
            <a:custGeom>
              <a:avLst/>
              <a:gdLst>
                <a:gd name="connsiteX0" fmla="*/ 100337 w 100334"/>
                <a:gd name="connsiteY0" fmla="*/ 5430 h 55757"/>
                <a:gd name="connsiteX1" fmla="*/ 98716 w 100334"/>
                <a:gd name="connsiteY1" fmla="*/ 9346 h 55757"/>
                <a:gd name="connsiteX2" fmla="*/ 54019 w 100334"/>
                <a:gd name="connsiteY2" fmla="*/ 53908 h 55757"/>
                <a:gd name="connsiteX3" fmla="*/ 46581 w 100334"/>
                <a:gd name="connsiteY3" fmla="*/ 54299 h 55757"/>
                <a:gd name="connsiteX4" fmla="*/ 46187 w 100334"/>
                <a:gd name="connsiteY4" fmla="*/ 53908 h 55757"/>
                <a:gd name="connsiteX5" fmla="*/ 1625 w 100334"/>
                <a:gd name="connsiteY5" fmla="*/ 9346 h 55757"/>
                <a:gd name="connsiteX6" fmla="*/ 1625 w 100334"/>
                <a:gd name="connsiteY6" fmla="*/ 1514 h 55757"/>
                <a:gd name="connsiteX7" fmla="*/ 9457 w 100334"/>
                <a:gd name="connsiteY7" fmla="*/ 1514 h 55757"/>
                <a:gd name="connsiteX8" fmla="*/ 49968 w 100334"/>
                <a:gd name="connsiteY8" fmla="*/ 42025 h 55757"/>
                <a:gd name="connsiteX9" fmla="*/ 90479 w 100334"/>
                <a:gd name="connsiteY9" fmla="*/ 1514 h 55757"/>
                <a:gd name="connsiteX10" fmla="*/ 98308 w 100334"/>
                <a:gd name="connsiteY10" fmla="*/ 1514 h 55757"/>
                <a:gd name="connsiteX11" fmla="*/ 98311 w 100334"/>
                <a:gd name="connsiteY11" fmla="*/ 1514 h 55757"/>
                <a:gd name="connsiteX12" fmla="*/ 99931 w 100334"/>
                <a:gd name="connsiteY12" fmla="*/ 5430 h 55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57">
                  <a:moveTo>
                    <a:pt x="100337" y="5430"/>
                  </a:moveTo>
                  <a:cubicBezTo>
                    <a:pt x="100323" y="6901"/>
                    <a:pt x="99742" y="8293"/>
                    <a:pt x="98716" y="9346"/>
                  </a:cubicBezTo>
                  <a:lnTo>
                    <a:pt x="54019" y="53908"/>
                  </a:lnTo>
                  <a:cubicBezTo>
                    <a:pt x="52074" y="56069"/>
                    <a:pt x="48744" y="56244"/>
                    <a:pt x="46581" y="54299"/>
                  </a:cubicBezTo>
                  <a:cubicBezTo>
                    <a:pt x="46443" y="54178"/>
                    <a:pt x="46311" y="54043"/>
                    <a:pt x="46187" y="53908"/>
                  </a:cubicBezTo>
                  <a:lnTo>
                    <a:pt x="1625" y="9346"/>
                  </a:lnTo>
                  <a:cubicBezTo>
                    <a:pt x="-539" y="7185"/>
                    <a:pt x="-539" y="3675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30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5" name="任意多边形: 形状 54"/>
            <p:cNvSpPr/>
            <p:nvPr/>
          </p:nvSpPr>
          <p:spPr>
            <a:xfrm rot="5400000" flipV="1">
              <a:off x="5689698" y="6735363"/>
              <a:ext cx="100334" cy="55769"/>
            </a:xfrm>
            <a:custGeom>
              <a:avLst/>
              <a:gdLst>
                <a:gd name="connsiteX0" fmla="*/ 100337 w 100334"/>
                <a:gd name="connsiteY0" fmla="*/ 5430 h 55769"/>
                <a:gd name="connsiteX1" fmla="*/ 98716 w 100334"/>
                <a:gd name="connsiteY1" fmla="*/ 9346 h 55769"/>
                <a:gd name="connsiteX2" fmla="*/ 54019 w 100334"/>
                <a:gd name="connsiteY2" fmla="*/ 54043 h 55769"/>
                <a:gd name="connsiteX3" fmla="*/ 46190 w 100334"/>
                <a:gd name="connsiteY3" fmla="*/ 54043 h 55769"/>
                <a:gd name="connsiteX4" fmla="*/ 46187 w 100334"/>
                <a:gd name="connsiteY4" fmla="*/ 54043 h 55769"/>
                <a:gd name="connsiteX5" fmla="*/ 1625 w 100334"/>
                <a:gd name="connsiteY5" fmla="*/ 9346 h 55769"/>
                <a:gd name="connsiteX6" fmla="*/ 1625 w 100334"/>
                <a:gd name="connsiteY6" fmla="*/ 1514 h 55769"/>
                <a:gd name="connsiteX7" fmla="*/ 9457 w 100334"/>
                <a:gd name="connsiteY7" fmla="*/ 1514 h 55769"/>
                <a:gd name="connsiteX8" fmla="*/ 49968 w 100334"/>
                <a:gd name="connsiteY8" fmla="*/ 42025 h 55769"/>
                <a:gd name="connsiteX9" fmla="*/ 90479 w 100334"/>
                <a:gd name="connsiteY9" fmla="*/ 1514 h 55769"/>
                <a:gd name="connsiteX10" fmla="*/ 98308 w 100334"/>
                <a:gd name="connsiteY10" fmla="*/ 1514 h 55769"/>
                <a:gd name="connsiteX11" fmla="*/ 98311 w 100334"/>
                <a:gd name="connsiteY11" fmla="*/ 1514 h 55769"/>
                <a:gd name="connsiteX12" fmla="*/ 99931 w 100334"/>
                <a:gd name="connsiteY12" fmla="*/ 5430 h 5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69">
                  <a:moveTo>
                    <a:pt x="100337" y="5430"/>
                  </a:moveTo>
                  <a:cubicBezTo>
                    <a:pt x="100353" y="6901"/>
                    <a:pt x="99767" y="8320"/>
                    <a:pt x="98716" y="9346"/>
                  </a:cubicBezTo>
                  <a:lnTo>
                    <a:pt x="54019" y="54043"/>
                  </a:lnTo>
                  <a:cubicBezTo>
                    <a:pt x="51857" y="56203"/>
                    <a:pt x="48351" y="56203"/>
                    <a:pt x="46190" y="54043"/>
                  </a:cubicBezTo>
                  <a:cubicBezTo>
                    <a:pt x="46188" y="54043"/>
                    <a:pt x="46188" y="54043"/>
                    <a:pt x="46187" y="54043"/>
                  </a:cubicBezTo>
                  <a:lnTo>
                    <a:pt x="1625" y="9346"/>
                  </a:lnTo>
                  <a:cubicBezTo>
                    <a:pt x="-539" y="7185"/>
                    <a:pt x="-539" y="3675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30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6" name="任意多边形: 形状 55"/>
            <p:cNvSpPr/>
            <p:nvPr/>
          </p:nvSpPr>
          <p:spPr>
            <a:xfrm rot="5400000" flipV="1">
              <a:off x="5737771" y="6735363"/>
              <a:ext cx="100334" cy="55769"/>
            </a:xfrm>
            <a:custGeom>
              <a:avLst/>
              <a:gdLst>
                <a:gd name="connsiteX0" fmla="*/ 100337 w 100334"/>
                <a:gd name="connsiteY0" fmla="*/ 5430 h 55769"/>
                <a:gd name="connsiteX1" fmla="*/ 98716 w 100334"/>
                <a:gd name="connsiteY1" fmla="*/ 9346 h 55769"/>
                <a:gd name="connsiteX2" fmla="*/ 54019 w 100334"/>
                <a:gd name="connsiteY2" fmla="*/ 54043 h 55769"/>
                <a:gd name="connsiteX3" fmla="*/ 46190 w 100334"/>
                <a:gd name="connsiteY3" fmla="*/ 54043 h 55769"/>
                <a:gd name="connsiteX4" fmla="*/ 46187 w 100334"/>
                <a:gd name="connsiteY4" fmla="*/ 54043 h 55769"/>
                <a:gd name="connsiteX5" fmla="*/ 1625 w 100334"/>
                <a:gd name="connsiteY5" fmla="*/ 9346 h 55769"/>
                <a:gd name="connsiteX6" fmla="*/ 1625 w 100334"/>
                <a:gd name="connsiteY6" fmla="*/ 1514 h 55769"/>
                <a:gd name="connsiteX7" fmla="*/ 9457 w 100334"/>
                <a:gd name="connsiteY7" fmla="*/ 1514 h 55769"/>
                <a:gd name="connsiteX8" fmla="*/ 49968 w 100334"/>
                <a:gd name="connsiteY8" fmla="*/ 42025 h 55769"/>
                <a:gd name="connsiteX9" fmla="*/ 90479 w 100334"/>
                <a:gd name="connsiteY9" fmla="*/ 1514 h 55769"/>
                <a:gd name="connsiteX10" fmla="*/ 98308 w 100334"/>
                <a:gd name="connsiteY10" fmla="*/ 1514 h 55769"/>
                <a:gd name="connsiteX11" fmla="*/ 98311 w 100334"/>
                <a:gd name="connsiteY11" fmla="*/ 1514 h 55769"/>
                <a:gd name="connsiteX12" fmla="*/ 99931 w 100334"/>
                <a:gd name="connsiteY12" fmla="*/ 5430 h 5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69">
                  <a:moveTo>
                    <a:pt x="100337" y="5430"/>
                  </a:moveTo>
                  <a:cubicBezTo>
                    <a:pt x="100323" y="6901"/>
                    <a:pt x="99742" y="8293"/>
                    <a:pt x="98716" y="9346"/>
                  </a:cubicBezTo>
                  <a:lnTo>
                    <a:pt x="54019" y="54043"/>
                  </a:lnTo>
                  <a:cubicBezTo>
                    <a:pt x="51857" y="56203"/>
                    <a:pt x="48351" y="56203"/>
                    <a:pt x="46190" y="54043"/>
                  </a:cubicBezTo>
                  <a:cubicBezTo>
                    <a:pt x="46188" y="54043"/>
                    <a:pt x="46188" y="54043"/>
                    <a:pt x="46187" y="54043"/>
                  </a:cubicBezTo>
                  <a:lnTo>
                    <a:pt x="1625" y="9346"/>
                  </a:lnTo>
                  <a:cubicBezTo>
                    <a:pt x="-539" y="7186"/>
                    <a:pt x="-539" y="3675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30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7" name="任意多边形: 形状 56"/>
            <p:cNvSpPr/>
            <p:nvPr/>
          </p:nvSpPr>
          <p:spPr>
            <a:xfrm rot="5400000" flipV="1">
              <a:off x="5400507" y="5970324"/>
              <a:ext cx="99929" cy="55748"/>
            </a:xfrm>
            <a:custGeom>
              <a:avLst/>
              <a:gdLst>
                <a:gd name="connsiteX0" fmla="*/ 99931 w 99929"/>
                <a:gd name="connsiteY0" fmla="*/ 5025 h 55748"/>
                <a:gd name="connsiteX1" fmla="*/ 98311 w 99929"/>
                <a:gd name="connsiteY1" fmla="*/ 8940 h 55748"/>
                <a:gd name="connsiteX2" fmla="*/ 54019 w 99929"/>
                <a:gd name="connsiteY2" fmla="*/ 53908 h 55748"/>
                <a:gd name="connsiteX3" fmla="*/ 46777 w 99929"/>
                <a:gd name="connsiteY3" fmla="*/ 54367 h 55748"/>
                <a:gd name="connsiteX4" fmla="*/ 46322 w 99929"/>
                <a:gd name="connsiteY4" fmla="*/ 53908 h 55748"/>
                <a:gd name="connsiteX5" fmla="*/ 1625 w 99929"/>
                <a:gd name="connsiteY5" fmla="*/ 9346 h 55748"/>
                <a:gd name="connsiteX6" fmla="*/ 1625 w 99929"/>
                <a:gd name="connsiteY6" fmla="*/ 1514 h 55748"/>
                <a:gd name="connsiteX7" fmla="*/ 9457 w 99929"/>
                <a:gd name="connsiteY7" fmla="*/ 1514 h 55748"/>
                <a:gd name="connsiteX8" fmla="*/ 49968 w 99929"/>
                <a:gd name="connsiteY8" fmla="*/ 42025 h 55748"/>
                <a:gd name="connsiteX9" fmla="*/ 90479 w 99929"/>
                <a:gd name="connsiteY9" fmla="*/ 1514 h 55748"/>
                <a:gd name="connsiteX10" fmla="*/ 98308 w 99929"/>
                <a:gd name="connsiteY10" fmla="*/ 1514 h 55748"/>
                <a:gd name="connsiteX11" fmla="*/ 98311 w 99929"/>
                <a:gd name="connsiteY11" fmla="*/ 1514 h 55748"/>
                <a:gd name="connsiteX12" fmla="*/ 99931 w 99929"/>
                <a:gd name="connsiteY12" fmla="*/ 5429 h 5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929" h="55748">
                  <a:moveTo>
                    <a:pt x="99931" y="5025"/>
                  </a:moveTo>
                  <a:cubicBezTo>
                    <a:pt x="99918" y="6497"/>
                    <a:pt x="99337" y="7887"/>
                    <a:pt x="98311" y="8940"/>
                  </a:cubicBezTo>
                  <a:lnTo>
                    <a:pt x="54019" y="53908"/>
                  </a:lnTo>
                  <a:cubicBezTo>
                    <a:pt x="52145" y="56028"/>
                    <a:pt x="48902" y="56230"/>
                    <a:pt x="46777" y="54367"/>
                  </a:cubicBezTo>
                  <a:cubicBezTo>
                    <a:pt x="46615" y="54219"/>
                    <a:pt x="46464" y="54070"/>
                    <a:pt x="46322" y="53908"/>
                  </a:cubicBezTo>
                  <a:lnTo>
                    <a:pt x="1625" y="9346"/>
                  </a:lnTo>
                  <a:cubicBezTo>
                    <a:pt x="-539" y="7185"/>
                    <a:pt x="-539" y="3675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29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8" name="任意多边形: 形状 57"/>
            <p:cNvSpPr/>
            <p:nvPr/>
          </p:nvSpPr>
          <p:spPr>
            <a:xfrm rot="5400000" flipV="1">
              <a:off x="5447976" y="5970116"/>
              <a:ext cx="100334" cy="55756"/>
            </a:xfrm>
            <a:custGeom>
              <a:avLst/>
              <a:gdLst>
                <a:gd name="connsiteX0" fmla="*/ 100337 w 100334"/>
                <a:gd name="connsiteY0" fmla="*/ 5430 h 55756"/>
                <a:gd name="connsiteX1" fmla="*/ 98716 w 100334"/>
                <a:gd name="connsiteY1" fmla="*/ 9346 h 55756"/>
                <a:gd name="connsiteX2" fmla="*/ 54019 w 100334"/>
                <a:gd name="connsiteY2" fmla="*/ 54043 h 55756"/>
                <a:gd name="connsiteX3" fmla="*/ 46380 w 100334"/>
                <a:gd name="connsiteY3" fmla="*/ 54097 h 55756"/>
                <a:gd name="connsiteX4" fmla="*/ 46322 w 100334"/>
                <a:gd name="connsiteY4" fmla="*/ 54043 h 55756"/>
                <a:gd name="connsiteX5" fmla="*/ 1625 w 100334"/>
                <a:gd name="connsiteY5" fmla="*/ 9346 h 55756"/>
                <a:gd name="connsiteX6" fmla="*/ 1625 w 100334"/>
                <a:gd name="connsiteY6" fmla="*/ 1514 h 55756"/>
                <a:gd name="connsiteX7" fmla="*/ 9457 w 100334"/>
                <a:gd name="connsiteY7" fmla="*/ 1514 h 55756"/>
                <a:gd name="connsiteX8" fmla="*/ 49968 w 100334"/>
                <a:gd name="connsiteY8" fmla="*/ 42025 h 55756"/>
                <a:gd name="connsiteX9" fmla="*/ 90479 w 100334"/>
                <a:gd name="connsiteY9" fmla="*/ 1514 h 55756"/>
                <a:gd name="connsiteX10" fmla="*/ 98308 w 100334"/>
                <a:gd name="connsiteY10" fmla="*/ 1514 h 55756"/>
                <a:gd name="connsiteX11" fmla="*/ 98311 w 100334"/>
                <a:gd name="connsiteY11" fmla="*/ 1514 h 55756"/>
                <a:gd name="connsiteX12" fmla="*/ 99931 w 100334"/>
                <a:gd name="connsiteY12" fmla="*/ 5430 h 5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56">
                  <a:moveTo>
                    <a:pt x="100337" y="5430"/>
                  </a:moveTo>
                  <a:cubicBezTo>
                    <a:pt x="100353" y="6902"/>
                    <a:pt x="99767" y="8320"/>
                    <a:pt x="98716" y="9346"/>
                  </a:cubicBezTo>
                  <a:lnTo>
                    <a:pt x="54019" y="54043"/>
                  </a:lnTo>
                  <a:cubicBezTo>
                    <a:pt x="51926" y="56163"/>
                    <a:pt x="48505" y="56190"/>
                    <a:pt x="46380" y="54097"/>
                  </a:cubicBezTo>
                  <a:cubicBezTo>
                    <a:pt x="46361" y="54084"/>
                    <a:pt x="46341" y="54057"/>
                    <a:pt x="46322" y="54043"/>
                  </a:cubicBezTo>
                  <a:lnTo>
                    <a:pt x="1625" y="9346"/>
                  </a:lnTo>
                  <a:cubicBezTo>
                    <a:pt x="-539" y="7185"/>
                    <a:pt x="-539" y="3674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30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9" name="任意多边形: 形状 58"/>
            <p:cNvSpPr/>
            <p:nvPr/>
          </p:nvSpPr>
          <p:spPr>
            <a:xfrm rot="5400000" flipV="1">
              <a:off x="5496048" y="5970118"/>
              <a:ext cx="100334" cy="55753"/>
            </a:xfrm>
            <a:custGeom>
              <a:avLst/>
              <a:gdLst>
                <a:gd name="connsiteX0" fmla="*/ 100337 w 100334"/>
                <a:gd name="connsiteY0" fmla="*/ 5430 h 55753"/>
                <a:gd name="connsiteX1" fmla="*/ 98716 w 100334"/>
                <a:gd name="connsiteY1" fmla="*/ 9346 h 55753"/>
                <a:gd name="connsiteX2" fmla="*/ 54019 w 100334"/>
                <a:gd name="connsiteY2" fmla="*/ 53908 h 55753"/>
                <a:gd name="connsiteX3" fmla="*/ 46777 w 100334"/>
                <a:gd name="connsiteY3" fmla="*/ 54368 h 55753"/>
                <a:gd name="connsiteX4" fmla="*/ 46322 w 100334"/>
                <a:gd name="connsiteY4" fmla="*/ 53908 h 55753"/>
                <a:gd name="connsiteX5" fmla="*/ 1625 w 100334"/>
                <a:gd name="connsiteY5" fmla="*/ 9346 h 55753"/>
                <a:gd name="connsiteX6" fmla="*/ 1625 w 100334"/>
                <a:gd name="connsiteY6" fmla="*/ 1514 h 55753"/>
                <a:gd name="connsiteX7" fmla="*/ 9457 w 100334"/>
                <a:gd name="connsiteY7" fmla="*/ 1514 h 55753"/>
                <a:gd name="connsiteX8" fmla="*/ 49968 w 100334"/>
                <a:gd name="connsiteY8" fmla="*/ 42025 h 55753"/>
                <a:gd name="connsiteX9" fmla="*/ 90479 w 100334"/>
                <a:gd name="connsiteY9" fmla="*/ 1514 h 55753"/>
                <a:gd name="connsiteX10" fmla="*/ 98308 w 100334"/>
                <a:gd name="connsiteY10" fmla="*/ 1514 h 55753"/>
                <a:gd name="connsiteX11" fmla="*/ 98311 w 100334"/>
                <a:gd name="connsiteY11" fmla="*/ 1514 h 55753"/>
                <a:gd name="connsiteX12" fmla="*/ 99931 w 100334"/>
                <a:gd name="connsiteY12" fmla="*/ 5430 h 5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53">
                  <a:moveTo>
                    <a:pt x="100337" y="5430"/>
                  </a:moveTo>
                  <a:cubicBezTo>
                    <a:pt x="100323" y="6902"/>
                    <a:pt x="99742" y="8292"/>
                    <a:pt x="98716" y="9346"/>
                  </a:cubicBezTo>
                  <a:lnTo>
                    <a:pt x="54019" y="53908"/>
                  </a:lnTo>
                  <a:cubicBezTo>
                    <a:pt x="52145" y="56028"/>
                    <a:pt x="48902" y="56244"/>
                    <a:pt x="46777" y="54368"/>
                  </a:cubicBezTo>
                  <a:cubicBezTo>
                    <a:pt x="46615" y="54218"/>
                    <a:pt x="46464" y="54070"/>
                    <a:pt x="46322" y="53908"/>
                  </a:cubicBezTo>
                  <a:lnTo>
                    <a:pt x="1625" y="9346"/>
                  </a:lnTo>
                  <a:cubicBezTo>
                    <a:pt x="-539" y="7185"/>
                    <a:pt x="-539" y="3674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30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0" name="任意多边形: 形状 59"/>
            <p:cNvSpPr/>
            <p:nvPr/>
          </p:nvSpPr>
          <p:spPr>
            <a:xfrm rot="5400000" flipV="1">
              <a:off x="5544122" y="5970116"/>
              <a:ext cx="100334" cy="55756"/>
            </a:xfrm>
            <a:custGeom>
              <a:avLst/>
              <a:gdLst>
                <a:gd name="connsiteX0" fmla="*/ 100337 w 100334"/>
                <a:gd name="connsiteY0" fmla="*/ 5430 h 55756"/>
                <a:gd name="connsiteX1" fmla="*/ 98716 w 100334"/>
                <a:gd name="connsiteY1" fmla="*/ 9346 h 55756"/>
                <a:gd name="connsiteX2" fmla="*/ 54019 w 100334"/>
                <a:gd name="connsiteY2" fmla="*/ 54043 h 55756"/>
                <a:gd name="connsiteX3" fmla="*/ 46380 w 100334"/>
                <a:gd name="connsiteY3" fmla="*/ 54097 h 55756"/>
                <a:gd name="connsiteX4" fmla="*/ 46322 w 100334"/>
                <a:gd name="connsiteY4" fmla="*/ 54043 h 55756"/>
                <a:gd name="connsiteX5" fmla="*/ 1625 w 100334"/>
                <a:gd name="connsiteY5" fmla="*/ 9346 h 55756"/>
                <a:gd name="connsiteX6" fmla="*/ 1625 w 100334"/>
                <a:gd name="connsiteY6" fmla="*/ 1514 h 55756"/>
                <a:gd name="connsiteX7" fmla="*/ 9457 w 100334"/>
                <a:gd name="connsiteY7" fmla="*/ 1514 h 55756"/>
                <a:gd name="connsiteX8" fmla="*/ 49968 w 100334"/>
                <a:gd name="connsiteY8" fmla="*/ 42025 h 55756"/>
                <a:gd name="connsiteX9" fmla="*/ 90479 w 100334"/>
                <a:gd name="connsiteY9" fmla="*/ 1514 h 55756"/>
                <a:gd name="connsiteX10" fmla="*/ 98308 w 100334"/>
                <a:gd name="connsiteY10" fmla="*/ 1514 h 55756"/>
                <a:gd name="connsiteX11" fmla="*/ 98311 w 100334"/>
                <a:gd name="connsiteY11" fmla="*/ 1514 h 55756"/>
                <a:gd name="connsiteX12" fmla="*/ 99931 w 100334"/>
                <a:gd name="connsiteY12" fmla="*/ 5430 h 5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56">
                  <a:moveTo>
                    <a:pt x="100337" y="5430"/>
                  </a:moveTo>
                  <a:cubicBezTo>
                    <a:pt x="100353" y="6902"/>
                    <a:pt x="99767" y="8320"/>
                    <a:pt x="98716" y="9346"/>
                  </a:cubicBezTo>
                  <a:lnTo>
                    <a:pt x="54019" y="54043"/>
                  </a:lnTo>
                  <a:cubicBezTo>
                    <a:pt x="51926" y="56163"/>
                    <a:pt x="48505" y="56190"/>
                    <a:pt x="46380" y="54097"/>
                  </a:cubicBezTo>
                  <a:cubicBezTo>
                    <a:pt x="46361" y="54084"/>
                    <a:pt x="46341" y="54057"/>
                    <a:pt x="46322" y="54043"/>
                  </a:cubicBezTo>
                  <a:lnTo>
                    <a:pt x="1625" y="9346"/>
                  </a:lnTo>
                  <a:cubicBezTo>
                    <a:pt x="-539" y="7185"/>
                    <a:pt x="-539" y="3674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30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1" name="任意多边形: 形状 60"/>
            <p:cNvSpPr/>
            <p:nvPr/>
          </p:nvSpPr>
          <p:spPr>
            <a:xfrm rot="5400000" flipV="1">
              <a:off x="5592196" y="5970116"/>
              <a:ext cx="100334" cy="55757"/>
            </a:xfrm>
            <a:custGeom>
              <a:avLst/>
              <a:gdLst>
                <a:gd name="connsiteX0" fmla="*/ 100337 w 100334"/>
                <a:gd name="connsiteY0" fmla="*/ 5430 h 55757"/>
                <a:gd name="connsiteX1" fmla="*/ 98716 w 100334"/>
                <a:gd name="connsiteY1" fmla="*/ 9346 h 55757"/>
                <a:gd name="connsiteX2" fmla="*/ 54019 w 100334"/>
                <a:gd name="connsiteY2" fmla="*/ 54043 h 55757"/>
                <a:gd name="connsiteX3" fmla="*/ 46380 w 100334"/>
                <a:gd name="connsiteY3" fmla="*/ 54097 h 55757"/>
                <a:gd name="connsiteX4" fmla="*/ 46322 w 100334"/>
                <a:gd name="connsiteY4" fmla="*/ 54043 h 55757"/>
                <a:gd name="connsiteX5" fmla="*/ 1625 w 100334"/>
                <a:gd name="connsiteY5" fmla="*/ 9346 h 55757"/>
                <a:gd name="connsiteX6" fmla="*/ 1625 w 100334"/>
                <a:gd name="connsiteY6" fmla="*/ 1514 h 55757"/>
                <a:gd name="connsiteX7" fmla="*/ 9457 w 100334"/>
                <a:gd name="connsiteY7" fmla="*/ 1514 h 55757"/>
                <a:gd name="connsiteX8" fmla="*/ 49968 w 100334"/>
                <a:gd name="connsiteY8" fmla="*/ 42025 h 55757"/>
                <a:gd name="connsiteX9" fmla="*/ 90479 w 100334"/>
                <a:gd name="connsiteY9" fmla="*/ 1514 h 55757"/>
                <a:gd name="connsiteX10" fmla="*/ 98308 w 100334"/>
                <a:gd name="connsiteY10" fmla="*/ 1514 h 55757"/>
                <a:gd name="connsiteX11" fmla="*/ 98311 w 100334"/>
                <a:gd name="connsiteY11" fmla="*/ 1514 h 55757"/>
                <a:gd name="connsiteX12" fmla="*/ 99931 w 100334"/>
                <a:gd name="connsiteY12" fmla="*/ 5430 h 55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57">
                  <a:moveTo>
                    <a:pt x="100337" y="5430"/>
                  </a:moveTo>
                  <a:cubicBezTo>
                    <a:pt x="100323" y="6902"/>
                    <a:pt x="99742" y="8292"/>
                    <a:pt x="98716" y="9346"/>
                  </a:cubicBezTo>
                  <a:lnTo>
                    <a:pt x="54019" y="54043"/>
                  </a:lnTo>
                  <a:cubicBezTo>
                    <a:pt x="51926" y="56163"/>
                    <a:pt x="48505" y="56191"/>
                    <a:pt x="46380" y="54097"/>
                  </a:cubicBezTo>
                  <a:cubicBezTo>
                    <a:pt x="46361" y="54084"/>
                    <a:pt x="46341" y="54057"/>
                    <a:pt x="46322" y="54043"/>
                  </a:cubicBezTo>
                  <a:lnTo>
                    <a:pt x="1625" y="9346"/>
                  </a:lnTo>
                  <a:cubicBezTo>
                    <a:pt x="-539" y="7185"/>
                    <a:pt x="-539" y="3674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30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2" name="任意多边形: 形状 61"/>
            <p:cNvSpPr/>
            <p:nvPr/>
          </p:nvSpPr>
          <p:spPr>
            <a:xfrm rot="5400000" flipV="1">
              <a:off x="4150380" y="6440731"/>
              <a:ext cx="156265" cy="87306"/>
            </a:xfrm>
            <a:custGeom>
              <a:avLst/>
              <a:gdLst>
                <a:gd name="connsiteX0" fmla="*/ 156132 w 156265"/>
                <a:gd name="connsiteY0" fmla="*/ 8798 h 87306"/>
                <a:gd name="connsiteX1" fmla="*/ 153567 w 156265"/>
                <a:gd name="connsiteY1" fmla="*/ 14875 h 87306"/>
                <a:gd name="connsiteX2" fmla="*/ 83888 w 156265"/>
                <a:gd name="connsiteY2" fmla="*/ 84688 h 87306"/>
                <a:gd name="connsiteX3" fmla="*/ 71599 w 156265"/>
                <a:gd name="connsiteY3" fmla="*/ 84688 h 87306"/>
                <a:gd name="connsiteX4" fmla="*/ 1920 w 156265"/>
                <a:gd name="connsiteY4" fmla="*/ 14875 h 87306"/>
                <a:gd name="connsiteX5" fmla="*/ 3215 w 156265"/>
                <a:gd name="connsiteY5" fmla="*/ 2721 h 87306"/>
                <a:gd name="connsiteX6" fmla="*/ 14074 w 156265"/>
                <a:gd name="connsiteY6" fmla="*/ 2721 h 87306"/>
                <a:gd name="connsiteX7" fmla="*/ 77676 w 156265"/>
                <a:gd name="connsiteY7" fmla="*/ 66323 h 87306"/>
                <a:gd name="connsiteX8" fmla="*/ 141548 w 156265"/>
                <a:gd name="connsiteY8" fmla="*/ 2451 h 87306"/>
                <a:gd name="connsiteX9" fmla="*/ 153579 w 156265"/>
                <a:gd name="connsiteY9" fmla="*/ 2329 h 87306"/>
                <a:gd name="connsiteX10" fmla="*/ 153702 w 156265"/>
                <a:gd name="connsiteY10" fmla="*/ 2451 h 87306"/>
                <a:gd name="connsiteX11" fmla="*/ 156267 w 156265"/>
                <a:gd name="connsiteY11" fmla="*/ 8528 h 87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265" h="87306">
                  <a:moveTo>
                    <a:pt x="156132" y="8798"/>
                  </a:moveTo>
                  <a:cubicBezTo>
                    <a:pt x="156161" y="11094"/>
                    <a:pt x="155232" y="13295"/>
                    <a:pt x="153567" y="14875"/>
                  </a:cubicBezTo>
                  <a:lnTo>
                    <a:pt x="83888" y="84688"/>
                  </a:lnTo>
                  <a:cubicBezTo>
                    <a:pt x="80475" y="88037"/>
                    <a:pt x="75013" y="88037"/>
                    <a:pt x="71599" y="84688"/>
                  </a:cubicBezTo>
                  <a:lnTo>
                    <a:pt x="1920" y="14875"/>
                  </a:lnTo>
                  <a:cubicBezTo>
                    <a:pt x="-1077" y="11161"/>
                    <a:pt x="-498" y="5719"/>
                    <a:pt x="3215" y="2721"/>
                  </a:cubicBezTo>
                  <a:cubicBezTo>
                    <a:pt x="6383" y="169"/>
                    <a:pt x="10906" y="169"/>
                    <a:pt x="14074" y="2721"/>
                  </a:cubicBezTo>
                  <a:lnTo>
                    <a:pt x="77676" y="66323"/>
                  </a:lnTo>
                  <a:lnTo>
                    <a:pt x="141548" y="2451"/>
                  </a:lnTo>
                  <a:cubicBezTo>
                    <a:pt x="144836" y="-911"/>
                    <a:pt x="150223" y="-965"/>
                    <a:pt x="153579" y="2329"/>
                  </a:cubicBezTo>
                  <a:cubicBezTo>
                    <a:pt x="153621" y="2370"/>
                    <a:pt x="153661" y="2411"/>
                    <a:pt x="153702" y="2451"/>
                  </a:cubicBezTo>
                  <a:cubicBezTo>
                    <a:pt x="155365" y="4031"/>
                    <a:pt x="156296" y="6232"/>
                    <a:pt x="156267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3" name="任意多边形: 形状 62"/>
            <p:cNvSpPr/>
            <p:nvPr/>
          </p:nvSpPr>
          <p:spPr>
            <a:xfrm rot="5400000" flipV="1">
              <a:off x="4224416" y="6439958"/>
              <a:ext cx="157561" cy="87557"/>
            </a:xfrm>
            <a:custGeom>
              <a:avLst/>
              <a:gdLst>
                <a:gd name="connsiteX0" fmla="*/ 157428 w 157561"/>
                <a:gd name="connsiteY0" fmla="*/ 9049 h 87557"/>
                <a:gd name="connsiteX1" fmla="*/ 154862 w 157561"/>
                <a:gd name="connsiteY1" fmla="*/ 15125 h 87557"/>
                <a:gd name="connsiteX2" fmla="*/ 85183 w 157561"/>
                <a:gd name="connsiteY2" fmla="*/ 84939 h 87557"/>
                <a:gd name="connsiteX3" fmla="*/ 72895 w 157561"/>
                <a:gd name="connsiteY3" fmla="*/ 84939 h 87557"/>
                <a:gd name="connsiteX4" fmla="*/ 3216 w 157561"/>
                <a:gd name="connsiteY4" fmla="*/ 15261 h 87557"/>
                <a:gd name="connsiteX5" fmla="*/ 1921 w 157561"/>
                <a:gd name="connsiteY5" fmla="*/ 3107 h 87557"/>
                <a:gd name="connsiteX6" fmla="*/ 14074 w 157561"/>
                <a:gd name="connsiteY6" fmla="*/ 1811 h 87557"/>
                <a:gd name="connsiteX7" fmla="*/ 15369 w 157561"/>
                <a:gd name="connsiteY7" fmla="*/ 3107 h 87557"/>
                <a:gd name="connsiteX8" fmla="*/ 78972 w 157561"/>
                <a:gd name="connsiteY8" fmla="*/ 66709 h 87557"/>
                <a:gd name="connsiteX9" fmla="*/ 142844 w 157561"/>
                <a:gd name="connsiteY9" fmla="*/ 2972 h 87557"/>
                <a:gd name="connsiteX10" fmla="*/ 154874 w 157561"/>
                <a:gd name="connsiteY10" fmla="*/ 2851 h 87557"/>
                <a:gd name="connsiteX11" fmla="*/ 154997 w 157561"/>
                <a:gd name="connsiteY11" fmla="*/ 2972 h 87557"/>
                <a:gd name="connsiteX12" fmla="*/ 157563 w 157561"/>
                <a:gd name="connsiteY12" fmla="*/ 9049 h 8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561" h="87557">
                  <a:moveTo>
                    <a:pt x="157428" y="9049"/>
                  </a:moveTo>
                  <a:cubicBezTo>
                    <a:pt x="157456" y="11344"/>
                    <a:pt x="156527" y="13545"/>
                    <a:pt x="154862" y="15125"/>
                  </a:cubicBezTo>
                  <a:lnTo>
                    <a:pt x="85183" y="84939"/>
                  </a:lnTo>
                  <a:cubicBezTo>
                    <a:pt x="81771" y="88288"/>
                    <a:pt x="76309" y="88288"/>
                    <a:pt x="72895" y="84939"/>
                  </a:cubicBezTo>
                  <a:lnTo>
                    <a:pt x="3216" y="15261"/>
                  </a:lnTo>
                  <a:cubicBezTo>
                    <a:pt x="-498" y="12263"/>
                    <a:pt x="-1078" y="6821"/>
                    <a:pt x="1921" y="3107"/>
                  </a:cubicBezTo>
                  <a:cubicBezTo>
                    <a:pt x="4919" y="-606"/>
                    <a:pt x="10361" y="-1187"/>
                    <a:pt x="14074" y="1811"/>
                  </a:cubicBezTo>
                  <a:cubicBezTo>
                    <a:pt x="14551" y="2202"/>
                    <a:pt x="14984" y="2635"/>
                    <a:pt x="15369" y="3107"/>
                  </a:cubicBezTo>
                  <a:lnTo>
                    <a:pt x="78972" y="66709"/>
                  </a:lnTo>
                  <a:lnTo>
                    <a:pt x="142844" y="2972"/>
                  </a:lnTo>
                  <a:cubicBezTo>
                    <a:pt x="146132" y="-390"/>
                    <a:pt x="151519" y="-444"/>
                    <a:pt x="154874" y="2851"/>
                  </a:cubicBezTo>
                  <a:cubicBezTo>
                    <a:pt x="154916" y="2891"/>
                    <a:pt x="154957" y="2932"/>
                    <a:pt x="154997" y="2972"/>
                  </a:cubicBezTo>
                  <a:cubicBezTo>
                    <a:pt x="156661" y="4552"/>
                    <a:pt x="157591" y="6753"/>
                    <a:pt x="157563" y="9049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4" name="任意多边形: 形状 63"/>
            <p:cNvSpPr/>
            <p:nvPr/>
          </p:nvSpPr>
          <p:spPr>
            <a:xfrm rot="5400000" flipV="1">
              <a:off x="4300406" y="6440866"/>
              <a:ext cx="156265" cy="87036"/>
            </a:xfrm>
            <a:custGeom>
              <a:avLst/>
              <a:gdLst>
                <a:gd name="connsiteX0" fmla="*/ 156132 w 156265"/>
                <a:gd name="connsiteY0" fmla="*/ 8528 h 87036"/>
                <a:gd name="connsiteX1" fmla="*/ 153567 w 156265"/>
                <a:gd name="connsiteY1" fmla="*/ 14604 h 87036"/>
                <a:gd name="connsiteX2" fmla="*/ 83888 w 156265"/>
                <a:gd name="connsiteY2" fmla="*/ 84418 h 87036"/>
                <a:gd name="connsiteX3" fmla="*/ 71599 w 156265"/>
                <a:gd name="connsiteY3" fmla="*/ 84418 h 87036"/>
                <a:gd name="connsiteX4" fmla="*/ 1920 w 156265"/>
                <a:gd name="connsiteY4" fmla="*/ 14604 h 87036"/>
                <a:gd name="connsiteX5" fmla="*/ 3215 w 156265"/>
                <a:gd name="connsiteY5" fmla="*/ 2451 h 87036"/>
                <a:gd name="connsiteX6" fmla="*/ 14074 w 156265"/>
                <a:gd name="connsiteY6" fmla="*/ 2451 h 87036"/>
                <a:gd name="connsiteX7" fmla="*/ 77676 w 156265"/>
                <a:gd name="connsiteY7" fmla="*/ 66053 h 87036"/>
                <a:gd name="connsiteX8" fmla="*/ 141548 w 156265"/>
                <a:gd name="connsiteY8" fmla="*/ 2451 h 87036"/>
                <a:gd name="connsiteX9" fmla="*/ 153579 w 156265"/>
                <a:gd name="connsiteY9" fmla="*/ 2329 h 87036"/>
                <a:gd name="connsiteX10" fmla="*/ 153702 w 156265"/>
                <a:gd name="connsiteY10" fmla="*/ 2451 h 87036"/>
                <a:gd name="connsiteX11" fmla="*/ 156267 w 156265"/>
                <a:gd name="connsiteY11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265" h="87036">
                  <a:moveTo>
                    <a:pt x="156132" y="8528"/>
                  </a:moveTo>
                  <a:cubicBezTo>
                    <a:pt x="156161" y="10823"/>
                    <a:pt x="155232" y="13025"/>
                    <a:pt x="153567" y="14604"/>
                  </a:cubicBezTo>
                  <a:lnTo>
                    <a:pt x="83888" y="84418"/>
                  </a:lnTo>
                  <a:cubicBezTo>
                    <a:pt x="80475" y="87767"/>
                    <a:pt x="75013" y="87767"/>
                    <a:pt x="71599" y="84418"/>
                  </a:cubicBezTo>
                  <a:lnTo>
                    <a:pt x="1920" y="14604"/>
                  </a:lnTo>
                  <a:cubicBezTo>
                    <a:pt x="-1077" y="10891"/>
                    <a:pt x="-498" y="5449"/>
                    <a:pt x="3215" y="2451"/>
                  </a:cubicBezTo>
                  <a:cubicBezTo>
                    <a:pt x="6383" y="-101"/>
                    <a:pt x="10906" y="-101"/>
                    <a:pt x="14074" y="2451"/>
                  </a:cubicBezTo>
                  <a:lnTo>
                    <a:pt x="77676" y="66053"/>
                  </a:lnTo>
                  <a:lnTo>
                    <a:pt x="141548" y="2451"/>
                  </a:lnTo>
                  <a:cubicBezTo>
                    <a:pt x="144836" y="-911"/>
                    <a:pt x="150223" y="-965"/>
                    <a:pt x="153579" y="2329"/>
                  </a:cubicBezTo>
                  <a:cubicBezTo>
                    <a:pt x="153621" y="2370"/>
                    <a:pt x="153661" y="2411"/>
                    <a:pt x="153702" y="2451"/>
                  </a:cubicBezTo>
                  <a:cubicBezTo>
                    <a:pt x="155365" y="4031"/>
                    <a:pt x="156296" y="6232"/>
                    <a:pt x="156267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5" name="任意多边形: 形状 64"/>
            <p:cNvSpPr/>
            <p:nvPr/>
          </p:nvSpPr>
          <p:spPr>
            <a:xfrm rot="5400000" flipV="1">
              <a:off x="4375621" y="6440866"/>
              <a:ext cx="156265" cy="87036"/>
            </a:xfrm>
            <a:custGeom>
              <a:avLst/>
              <a:gdLst>
                <a:gd name="connsiteX0" fmla="*/ 156132 w 156265"/>
                <a:gd name="connsiteY0" fmla="*/ 8528 h 87036"/>
                <a:gd name="connsiteX1" fmla="*/ 153567 w 156265"/>
                <a:gd name="connsiteY1" fmla="*/ 14604 h 87036"/>
                <a:gd name="connsiteX2" fmla="*/ 83888 w 156265"/>
                <a:gd name="connsiteY2" fmla="*/ 84418 h 87036"/>
                <a:gd name="connsiteX3" fmla="*/ 71599 w 156265"/>
                <a:gd name="connsiteY3" fmla="*/ 84418 h 87036"/>
                <a:gd name="connsiteX4" fmla="*/ 1920 w 156265"/>
                <a:gd name="connsiteY4" fmla="*/ 14604 h 87036"/>
                <a:gd name="connsiteX5" fmla="*/ 3215 w 156265"/>
                <a:gd name="connsiteY5" fmla="*/ 2451 h 87036"/>
                <a:gd name="connsiteX6" fmla="*/ 14074 w 156265"/>
                <a:gd name="connsiteY6" fmla="*/ 2451 h 87036"/>
                <a:gd name="connsiteX7" fmla="*/ 77676 w 156265"/>
                <a:gd name="connsiteY7" fmla="*/ 66053 h 87036"/>
                <a:gd name="connsiteX8" fmla="*/ 141548 w 156265"/>
                <a:gd name="connsiteY8" fmla="*/ 2451 h 87036"/>
                <a:gd name="connsiteX9" fmla="*/ 153579 w 156265"/>
                <a:gd name="connsiteY9" fmla="*/ 2329 h 87036"/>
                <a:gd name="connsiteX10" fmla="*/ 153702 w 156265"/>
                <a:gd name="connsiteY10" fmla="*/ 2451 h 87036"/>
                <a:gd name="connsiteX11" fmla="*/ 156267 w 156265"/>
                <a:gd name="connsiteY11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265" h="87036">
                  <a:moveTo>
                    <a:pt x="156132" y="8528"/>
                  </a:moveTo>
                  <a:cubicBezTo>
                    <a:pt x="156161" y="10823"/>
                    <a:pt x="155232" y="13024"/>
                    <a:pt x="153567" y="14604"/>
                  </a:cubicBezTo>
                  <a:lnTo>
                    <a:pt x="83888" y="84418"/>
                  </a:lnTo>
                  <a:cubicBezTo>
                    <a:pt x="80475" y="87767"/>
                    <a:pt x="75013" y="87767"/>
                    <a:pt x="71599" y="84418"/>
                  </a:cubicBezTo>
                  <a:lnTo>
                    <a:pt x="1920" y="14604"/>
                  </a:lnTo>
                  <a:cubicBezTo>
                    <a:pt x="-1077" y="10891"/>
                    <a:pt x="-498" y="5449"/>
                    <a:pt x="3215" y="2451"/>
                  </a:cubicBezTo>
                  <a:cubicBezTo>
                    <a:pt x="6383" y="-101"/>
                    <a:pt x="10906" y="-101"/>
                    <a:pt x="14074" y="2451"/>
                  </a:cubicBezTo>
                  <a:lnTo>
                    <a:pt x="77676" y="66053"/>
                  </a:lnTo>
                  <a:lnTo>
                    <a:pt x="141548" y="2451"/>
                  </a:lnTo>
                  <a:cubicBezTo>
                    <a:pt x="144836" y="-911"/>
                    <a:pt x="150223" y="-965"/>
                    <a:pt x="153579" y="2329"/>
                  </a:cubicBezTo>
                  <a:cubicBezTo>
                    <a:pt x="153621" y="2370"/>
                    <a:pt x="153661" y="2411"/>
                    <a:pt x="153702" y="2451"/>
                  </a:cubicBezTo>
                  <a:cubicBezTo>
                    <a:pt x="155365" y="4031"/>
                    <a:pt x="156296" y="6232"/>
                    <a:pt x="156267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6" name="任意多边形: 形状 65"/>
            <p:cNvSpPr/>
            <p:nvPr/>
          </p:nvSpPr>
          <p:spPr>
            <a:xfrm rot="5400000" flipV="1">
              <a:off x="4450702" y="6440866"/>
              <a:ext cx="156265" cy="87036"/>
            </a:xfrm>
            <a:custGeom>
              <a:avLst/>
              <a:gdLst>
                <a:gd name="connsiteX0" fmla="*/ 156132 w 156265"/>
                <a:gd name="connsiteY0" fmla="*/ 8528 h 87036"/>
                <a:gd name="connsiteX1" fmla="*/ 153567 w 156265"/>
                <a:gd name="connsiteY1" fmla="*/ 14604 h 87036"/>
                <a:gd name="connsiteX2" fmla="*/ 83888 w 156265"/>
                <a:gd name="connsiteY2" fmla="*/ 84418 h 87036"/>
                <a:gd name="connsiteX3" fmla="*/ 71599 w 156265"/>
                <a:gd name="connsiteY3" fmla="*/ 84418 h 87036"/>
                <a:gd name="connsiteX4" fmla="*/ 1920 w 156265"/>
                <a:gd name="connsiteY4" fmla="*/ 14604 h 87036"/>
                <a:gd name="connsiteX5" fmla="*/ 3215 w 156265"/>
                <a:gd name="connsiteY5" fmla="*/ 2451 h 87036"/>
                <a:gd name="connsiteX6" fmla="*/ 14074 w 156265"/>
                <a:gd name="connsiteY6" fmla="*/ 2451 h 87036"/>
                <a:gd name="connsiteX7" fmla="*/ 77676 w 156265"/>
                <a:gd name="connsiteY7" fmla="*/ 66053 h 87036"/>
                <a:gd name="connsiteX8" fmla="*/ 141548 w 156265"/>
                <a:gd name="connsiteY8" fmla="*/ 2451 h 87036"/>
                <a:gd name="connsiteX9" fmla="*/ 153579 w 156265"/>
                <a:gd name="connsiteY9" fmla="*/ 2329 h 87036"/>
                <a:gd name="connsiteX10" fmla="*/ 153702 w 156265"/>
                <a:gd name="connsiteY10" fmla="*/ 2451 h 87036"/>
                <a:gd name="connsiteX11" fmla="*/ 156267 w 156265"/>
                <a:gd name="connsiteY11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265" h="87036">
                  <a:moveTo>
                    <a:pt x="156132" y="8528"/>
                  </a:moveTo>
                  <a:cubicBezTo>
                    <a:pt x="156161" y="10823"/>
                    <a:pt x="155232" y="13024"/>
                    <a:pt x="153567" y="14604"/>
                  </a:cubicBezTo>
                  <a:lnTo>
                    <a:pt x="83888" y="84418"/>
                  </a:lnTo>
                  <a:cubicBezTo>
                    <a:pt x="80475" y="87767"/>
                    <a:pt x="75013" y="87767"/>
                    <a:pt x="71599" y="84418"/>
                  </a:cubicBezTo>
                  <a:lnTo>
                    <a:pt x="1920" y="14604"/>
                  </a:lnTo>
                  <a:cubicBezTo>
                    <a:pt x="-1077" y="10891"/>
                    <a:pt x="-498" y="5449"/>
                    <a:pt x="3215" y="2451"/>
                  </a:cubicBezTo>
                  <a:cubicBezTo>
                    <a:pt x="6383" y="-101"/>
                    <a:pt x="10906" y="-101"/>
                    <a:pt x="14074" y="2451"/>
                  </a:cubicBezTo>
                  <a:lnTo>
                    <a:pt x="77676" y="66053"/>
                  </a:lnTo>
                  <a:lnTo>
                    <a:pt x="141548" y="2451"/>
                  </a:lnTo>
                  <a:cubicBezTo>
                    <a:pt x="144836" y="-911"/>
                    <a:pt x="150223" y="-965"/>
                    <a:pt x="153579" y="2329"/>
                  </a:cubicBezTo>
                  <a:cubicBezTo>
                    <a:pt x="153621" y="2370"/>
                    <a:pt x="153661" y="2411"/>
                    <a:pt x="153702" y="2451"/>
                  </a:cubicBezTo>
                  <a:cubicBezTo>
                    <a:pt x="155365" y="4031"/>
                    <a:pt x="156296" y="6232"/>
                    <a:pt x="156267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7" name="任意多边形: 形状 66"/>
            <p:cNvSpPr/>
            <p:nvPr/>
          </p:nvSpPr>
          <p:spPr>
            <a:xfrm rot="5400000" flipV="1">
              <a:off x="4518497" y="6442359"/>
              <a:ext cx="156791" cy="87036"/>
            </a:xfrm>
            <a:custGeom>
              <a:avLst/>
              <a:gdLst>
                <a:gd name="connsiteX0" fmla="*/ 156793 w 156791"/>
                <a:gd name="connsiteY0" fmla="*/ 8528 h 87036"/>
                <a:gd name="connsiteX1" fmla="*/ 154227 w 156791"/>
                <a:gd name="connsiteY1" fmla="*/ 14604 h 87036"/>
                <a:gd name="connsiteX2" fmla="*/ 84548 w 156791"/>
                <a:gd name="connsiteY2" fmla="*/ 84418 h 87036"/>
                <a:gd name="connsiteX3" fmla="*/ 72260 w 156791"/>
                <a:gd name="connsiteY3" fmla="*/ 84418 h 87036"/>
                <a:gd name="connsiteX4" fmla="*/ 2446 w 156791"/>
                <a:gd name="connsiteY4" fmla="*/ 14604 h 87036"/>
                <a:gd name="connsiteX5" fmla="*/ 2446 w 156791"/>
                <a:gd name="connsiteY5" fmla="*/ 2451 h 87036"/>
                <a:gd name="connsiteX6" fmla="*/ 14734 w 156791"/>
                <a:gd name="connsiteY6" fmla="*/ 2451 h 87036"/>
                <a:gd name="connsiteX7" fmla="*/ 78337 w 156791"/>
                <a:gd name="connsiteY7" fmla="*/ 66054 h 87036"/>
                <a:gd name="connsiteX8" fmla="*/ 142074 w 156791"/>
                <a:gd name="connsiteY8" fmla="*/ 2451 h 87036"/>
                <a:gd name="connsiteX9" fmla="*/ 154104 w 156791"/>
                <a:gd name="connsiteY9" fmla="*/ 2330 h 87036"/>
                <a:gd name="connsiteX10" fmla="*/ 154227 w 156791"/>
                <a:gd name="connsiteY10" fmla="*/ 2451 h 87036"/>
                <a:gd name="connsiteX11" fmla="*/ 156793 w 156791"/>
                <a:gd name="connsiteY11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791" h="87036">
                  <a:moveTo>
                    <a:pt x="156793" y="8528"/>
                  </a:moveTo>
                  <a:cubicBezTo>
                    <a:pt x="156821" y="10823"/>
                    <a:pt x="155892" y="13024"/>
                    <a:pt x="154227" y="14604"/>
                  </a:cubicBezTo>
                  <a:lnTo>
                    <a:pt x="84548" y="84418"/>
                  </a:lnTo>
                  <a:cubicBezTo>
                    <a:pt x="81136" y="87767"/>
                    <a:pt x="75674" y="87767"/>
                    <a:pt x="72260" y="84418"/>
                  </a:cubicBezTo>
                  <a:lnTo>
                    <a:pt x="2446" y="14604"/>
                  </a:lnTo>
                  <a:cubicBezTo>
                    <a:pt x="-812" y="11215"/>
                    <a:pt x="-812" y="5854"/>
                    <a:pt x="2446" y="2451"/>
                  </a:cubicBezTo>
                  <a:cubicBezTo>
                    <a:pt x="5859" y="-898"/>
                    <a:pt x="11322" y="-898"/>
                    <a:pt x="14734" y="2451"/>
                  </a:cubicBezTo>
                  <a:lnTo>
                    <a:pt x="78337" y="66054"/>
                  </a:lnTo>
                  <a:lnTo>
                    <a:pt x="142074" y="2451"/>
                  </a:lnTo>
                  <a:cubicBezTo>
                    <a:pt x="145362" y="-911"/>
                    <a:pt x="150749" y="-966"/>
                    <a:pt x="154104" y="2330"/>
                  </a:cubicBezTo>
                  <a:cubicBezTo>
                    <a:pt x="154146" y="2370"/>
                    <a:pt x="154187" y="2410"/>
                    <a:pt x="154227" y="2451"/>
                  </a:cubicBezTo>
                  <a:cubicBezTo>
                    <a:pt x="155891" y="4031"/>
                    <a:pt x="156821" y="6232"/>
                    <a:pt x="156793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8" name="任意多边形: 形状 67"/>
            <p:cNvSpPr/>
            <p:nvPr/>
          </p:nvSpPr>
          <p:spPr>
            <a:xfrm rot="5400000" flipV="1">
              <a:off x="4593577" y="6442359"/>
              <a:ext cx="156791" cy="87036"/>
            </a:xfrm>
            <a:custGeom>
              <a:avLst/>
              <a:gdLst>
                <a:gd name="connsiteX0" fmla="*/ 156793 w 156791"/>
                <a:gd name="connsiteY0" fmla="*/ 8528 h 87036"/>
                <a:gd name="connsiteX1" fmla="*/ 154227 w 156791"/>
                <a:gd name="connsiteY1" fmla="*/ 14605 h 87036"/>
                <a:gd name="connsiteX2" fmla="*/ 84548 w 156791"/>
                <a:gd name="connsiteY2" fmla="*/ 84419 h 87036"/>
                <a:gd name="connsiteX3" fmla="*/ 72260 w 156791"/>
                <a:gd name="connsiteY3" fmla="*/ 84419 h 87036"/>
                <a:gd name="connsiteX4" fmla="*/ 2446 w 156791"/>
                <a:gd name="connsiteY4" fmla="*/ 14605 h 87036"/>
                <a:gd name="connsiteX5" fmla="*/ 2446 w 156791"/>
                <a:gd name="connsiteY5" fmla="*/ 2451 h 87036"/>
                <a:gd name="connsiteX6" fmla="*/ 14734 w 156791"/>
                <a:gd name="connsiteY6" fmla="*/ 2451 h 87036"/>
                <a:gd name="connsiteX7" fmla="*/ 78337 w 156791"/>
                <a:gd name="connsiteY7" fmla="*/ 66054 h 87036"/>
                <a:gd name="connsiteX8" fmla="*/ 142074 w 156791"/>
                <a:gd name="connsiteY8" fmla="*/ 2451 h 87036"/>
                <a:gd name="connsiteX9" fmla="*/ 154104 w 156791"/>
                <a:gd name="connsiteY9" fmla="*/ 2329 h 87036"/>
                <a:gd name="connsiteX10" fmla="*/ 154227 w 156791"/>
                <a:gd name="connsiteY10" fmla="*/ 2451 h 87036"/>
                <a:gd name="connsiteX11" fmla="*/ 156793 w 156791"/>
                <a:gd name="connsiteY11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791" h="87036">
                  <a:moveTo>
                    <a:pt x="156793" y="8528"/>
                  </a:moveTo>
                  <a:cubicBezTo>
                    <a:pt x="156821" y="10823"/>
                    <a:pt x="155892" y="13025"/>
                    <a:pt x="154227" y="14605"/>
                  </a:cubicBezTo>
                  <a:lnTo>
                    <a:pt x="84548" y="84419"/>
                  </a:lnTo>
                  <a:cubicBezTo>
                    <a:pt x="81136" y="87767"/>
                    <a:pt x="75674" y="87767"/>
                    <a:pt x="72260" y="84419"/>
                  </a:cubicBezTo>
                  <a:lnTo>
                    <a:pt x="2446" y="14605"/>
                  </a:lnTo>
                  <a:cubicBezTo>
                    <a:pt x="-812" y="11215"/>
                    <a:pt x="-812" y="5854"/>
                    <a:pt x="2446" y="2451"/>
                  </a:cubicBezTo>
                  <a:cubicBezTo>
                    <a:pt x="5859" y="-898"/>
                    <a:pt x="11322" y="-898"/>
                    <a:pt x="14734" y="2451"/>
                  </a:cubicBezTo>
                  <a:lnTo>
                    <a:pt x="78337" y="66054"/>
                  </a:lnTo>
                  <a:lnTo>
                    <a:pt x="142074" y="2451"/>
                  </a:lnTo>
                  <a:cubicBezTo>
                    <a:pt x="145362" y="-912"/>
                    <a:pt x="150749" y="-965"/>
                    <a:pt x="154104" y="2329"/>
                  </a:cubicBezTo>
                  <a:cubicBezTo>
                    <a:pt x="154146" y="2370"/>
                    <a:pt x="154187" y="2411"/>
                    <a:pt x="154227" y="2451"/>
                  </a:cubicBezTo>
                  <a:cubicBezTo>
                    <a:pt x="155891" y="4031"/>
                    <a:pt x="156821" y="6232"/>
                    <a:pt x="156793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9" name="任意多边形: 形状 68"/>
            <p:cNvSpPr/>
            <p:nvPr/>
          </p:nvSpPr>
          <p:spPr>
            <a:xfrm rot="5400000" flipV="1">
              <a:off x="4668546" y="6442382"/>
              <a:ext cx="156791" cy="86990"/>
            </a:xfrm>
            <a:custGeom>
              <a:avLst/>
              <a:gdLst>
                <a:gd name="connsiteX0" fmla="*/ 156793 w 156791"/>
                <a:gd name="connsiteY0" fmla="*/ 8752 h 86990"/>
                <a:gd name="connsiteX1" fmla="*/ 154227 w 156791"/>
                <a:gd name="connsiteY1" fmla="*/ 14828 h 86990"/>
                <a:gd name="connsiteX2" fmla="*/ 84548 w 156791"/>
                <a:gd name="connsiteY2" fmla="*/ 84372 h 86990"/>
                <a:gd name="connsiteX3" fmla="*/ 72260 w 156791"/>
                <a:gd name="connsiteY3" fmla="*/ 84372 h 86990"/>
                <a:gd name="connsiteX4" fmla="*/ 2446 w 156791"/>
                <a:gd name="connsiteY4" fmla="*/ 14559 h 86990"/>
                <a:gd name="connsiteX5" fmla="*/ 2446 w 156791"/>
                <a:gd name="connsiteY5" fmla="*/ 2405 h 86990"/>
                <a:gd name="connsiteX6" fmla="*/ 14734 w 156791"/>
                <a:gd name="connsiteY6" fmla="*/ 2405 h 86990"/>
                <a:gd name="connsiteX7" fmla="*/ 78337 w 156791"/>
                <a:gd name="connsiteY7" fmla="*/ 66007 h 86990"/>
                <a:gd name="connsiteX8" fmla="*/ 142074 w 156791"/>
                <a:gd name="connsiteY8" fmla="*/ 3350 h 86990"/>
                <a:gd name="connsiteX9" fmla="*/ 154104 w 156791"/>
                <a:gd name="connsiteY9" fmla="*/ 3229 h 86990"/>
                <a:gd name="connsiteX10" fmla="*/ 154227 w 156791"/>
                <a:gd name="connsiteY10" fmla="*/ 3350 h 86990"/>
                <a:gd name="connsiteX11" fmla="*/ 156793 w 156791"/>
                <a:gd name="connsiteY11" fmla="*/ 9427 h 86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791" h="86990">
                  <a:moveTo>
                    <a:pt x="156793" y="8752"/>
                  </a:moveTo>
                  <a:cubicBezTo>
                    <a:pt x="156821" y="11047"/>
                    <a:pt x="155892" y="13248"/>
                    <a:pt x="154227" y="14828"/>
                  </a:cubicBezTo>
                  <a:lnTo>
                    <a:pt x="84548" y="84372"/>
                  </a:lnTo>
                  <a:cubicBezTo>
                    <a:pt x="81136" y="87721"/>
                    <a:pt x="75674" y="87721"/>
                    <a:pt x="72260" y="84372"/>
                  </a:cubicBezTo>
                  <a:lnTo>
                    <a:pt x="2446" y="14559"/>
                  </a:lnTo>
                  <a:cubicBezTo>
                    <a:pt x="-812" y="11169"/>
                    <a:pt x="-812" y="5808"/>
                    <a:pt x="2446" y="2405"/>
                  </a:cubicBezTo>
                  <a:cubicBezTo>
                    <a:pt x="5859" y="-944"/>
                    <a:pt x="11322" y="-944"/>
                    <a:pt x="14734" y="2405"/>
                  </a:cubicBezTo>
                  <a:lnTo>
                    <a:pt x="78337" y="66007"/>
                  </a:lnTo>
                  <a:lnTo>
                    <a:pt x="142074" y="3350"/>
                  </a:lnTo>
                  <a:cubicBezTo>
                    <a:pt x="145362" y="-12"/>
                    <a:pt x="150749" y="-66"/>
                    <a:pt x="154104" y="3229"/>
                  </a:cubicBezTo>
                  <a:cubicBezTo>
                    <a:pt x="154146" y="3269"/>
                    <a:pt x="154187" y="3310"/>
                    <a:pt x="154227" y="3350"/>
                  </a:cubicBezTo>
                  <a:cubicBezTo>
                    <a:pt x="155891" y="4930"/>
                    <a:pt x="156821" y="7132"/>
                    <a:pt x="156793" y="9427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70" name="任意多边形: 形状 69"/>
            <p:cNvSpPr/>
            <p:nvPr/>
          </p:nvSpPr>
          <p:spPr>
            <a:xfrm rot="5400000" flipV="1">
              <a:off x="4744413" y="6442359"/>
              <a:ext cx="156791" cy="87036"/>
            </a:xfrm>
            <a:custGeom>
              <a:avLst/>
              <a:gdLst>
                <a:gd name="connsiteX0" fmla="*/ 156793 w 156791"/>
                <a:gd name="connsiteY0" fmla="*/ 8528 h 87036"/>
                <a:gd name="connsiteX1" fmla="*/ 154227 w 156791"/>
                <a:gd name="connsiteY1" fmla="*/ 14604 h 87036"/>
                <a:gd name="connsiteX2" fmla="*/ 84548 w 156791"/>
                <a:gd name="connsiteY2" fmla="*/ 84418 h 87036"/>
                <a:gd name="connsiteX3" fmla="*/ 72260 w 156791"/>
                <a:gd name="connsiteY3" fmla="*/ 84418 h 87036"/>
                <a:gd name="connsiteX4" fmla="*/ 2446 w 156791"/>
                <a:gd name="connsiteY4" fmla="*/ 14604 h 87036"/>
                <a:gd name="connsiteX5" fmla="*/ 2446 w 156791"/>
                <a:gd name="connsiteY5" fmla="*/ 2451 h 87036"/>
                <a:gd name="connsiteX6" fmla="*/ 14734 w 156791"/>
                <a:gd name="connsiteY6" fmla="*/ 2451 h 87036"/>
                <a:gd name="connsiteX7" fmla="*/ 78337 w 156791"/>
                <a:gd name="connsiteY7" fmla="*/ 66053 h 87036"/>
                <a:gd name="connsiteX8" fmla="*/ 142074 w 156791"/>
                <a:gd name="connsiteY8" fmla="*/ 2451 h 87036"/>
                <a:gd name="connsiteX9" fmla="*/ 154104 w 156791"/>
                <a:gd name="connsiteY9" fmla="*/ 2330 h 87036"/>
                <a:gd name="connsiteX10" fmla="*/ 154227 w 156791"/>
                <a:gd name="connsiteY10" fmla="*/ 2451 h 87036"/>
                <a:gd name="connsiteX11" fmla="*/ 156793 w 156791"/>
                <a:gd name="connsiteY11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791" h="87036">
                  <a:moveTo>
                    <a:pt x="156793" y="8528"/>
                  </a:moveTo>
                  <a:cubicBezTo>
                    <a:pt x="156821" y="10823"/>
                    <a:pt x="155892" y="13024"/>
                    <a:pt x="154227" y="14604"/>
                  </a:cubicBezTo>
                  <a:lnTo>
                    <a:pt x="84548" y="84418"/>
                  </a:lnTo>
                  <a:cubicBezTo>
                    <a:pt x="81136" y="87767"/>
                    <a:pt x="75674" y="87767"/>
                    <a:pt x="72260" y="84418"/>
                  </a:cubicBezTo>
                  <a:lnTo>
                    <a:pt x="2446" y="14604"/>
                  </a:lnTo>
                  <a:cubicBezTo>
                    <a:pt x="-812" y="11214"/>
                    <a:pt x="-812" y="5854"/>
                    <a:pt x="2446" y="2451"/>
                  </a:cubicBezTo>
                  <a:cubicBezTo>
                    <a:pt x="5859" y="-898"/>
                    <a:pt x="11322" y="-898"/>
                    <a:pt x="14734" y="2451"/>
                  </a:cubicBezTo>
                  <a:lnTo>
                    <a:pt x="78337" y="66053"/>
                  </a:lnTo>
                  <a:lnTo>
                    <a:pt x="142074" y="2451"/>
                  </a:lnTo>
                  <a:cubicBezTo>
                    <a:pt x="145362" y="-911"/>
                    <a:pt x="150749" y="-966"/>
                    <a:pt x="154104" y="2330"/>
                  </a:cubicBezTo>
                  <a:cubicBezTo>
                    <a:pt x="154146" y="2370"/>
                    <a:pt x="154187" y="2410"/>
                    <a:pt x="154227" y="2451"/>
                  </a:cubicBezTo>
                  <a:cubicBezTo>
                    <a:pt x="155891" y="4031"/>
                    <a:pt x="156821" y="6232"/>
                    <a:pt x="156793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71" name="任意多边形: 形状 70"/>
            <p:cNvSpPr/>
            <p:nvPr/>
          </p:nvSpPr>
          <p:spPr>
            <a:xfrm rot="5400000" flipV="1">
              <a:off x="4819358" y="6442359"/>
              <a:ext cx="156792" cy="87036"/>
            </a:xfrm>
            <a:custGeom>
              <a:avLst/>
              <a:gdLst>
                <a:gd name="connsiteX0" fmla="*/ 156793 w 156792"/>
                <a:gd name="connsiteY0" fmla="*/ 8123 h 87036"/>
                <a:gd name="connsiteX1" fmla="*/ 153822 w 156792"/>
                <a:gd name="connsiteY1" fmla="*/ 14604 h 87036"/>
                <a:gd name="connsiteX2" fmla="*/ 84143 w 156792"/>
                <a:gd name="connsiteY2" fmla="*/ 84418 h 87036"/>
                <a:gd name="connsiteX3" fmla="*/ 71855 w 156792"/>
                <a:gd name="connsiteY3" fmla="*/ 84418 h 87036"/>
                <a:gd name="connsiteX4" fmla="*/ 2446 w 156792"/>
                <a:gd name="connsiteY4" fmla="*/ 14604 h 87036"/>
                <a:gd name="connsiteX5" fmla="*/ 2446 w 156792"/>
                <a:gd name="connsiteY5" fmla="*/ 2451 h 87036"/>
                <a:gd name="connsiteX6" fmla="*/ 14734 w 156792"/>
                <a:gd name="connsiteY6" fmla="*/ 2451 h 87036"/>
                <a:gd name="connsiteX7" fmla="*/ 78337 w 156792"/>
                <a:gd name="connsiteY7" fmla="*/ 66053 h 87036"/>
                <a:gd name="connsiteX8" fmla="*/ 142074 w 156792"/>
                <a:gd name="connsiteY8" fmla="*/ 2451 h 87036"/>
                <a:gd name="connsiteX9" fmla="*/ 154104 w 156792"/>
                <a:gd name="connsiteY9" fmla="*/ 2330 h 87036"/>
                <a:gd name="connsiteX10" fmla="*/ 154227 w 156792"/>
                <a:gd name="connsiteY10" fmla="*/ 2451 h 87036"/>
                <a:gd name="connsiteX11" fmla="*/ 156793 w 156792"/>
                <a:gd name="connsiteY11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792" h="87036">
                  <a:moveTo>
                    <a:pt x="156793" y="8123"/>
                  </a:moveTo>
                  <a:cubicBezTo>
                    <a:pt x="156838" y="10621"/>
                    <a:pt x="155745" y="13011"/>
                    <a:pt x="153822" y="14604"/>
                  </a:cubicBezTo>
                  <a:lnTo>
                    <a:pt x="84143" y="84418"/>
                  </a:lnTo>
                  <a:cubicBezTo>
                    <a:pt x="80729" y="87768"/>
                    <a:pt x="75267" y="87768"/>
                    <a:pt x="71855" y="84418"/>
                  </a:cubicBezTo>
                  <a:lnTo>
                    <a:pt x="2446" y="14604"/>
                  </a:lnTo>
                  <a:cubicBezTo>
                    <a:pt x="-812" y="11215"/>
                    <a:pt x="-812" y="5854"/>
                    <a:pt x="2446" y="2451"/>
                  </a:cubicBezTo>
                  <a:cubicBezTo>
                    <a:pt x="5859" y="-898"/>
                    <a:pt x="11322" y="-898"/>
                    <a:pt x="14734" y="2451"/>
                  </a:cubicBezTo>
                  <a:lnTo>
                    <a:pt x="78337" y="66053"/>
                  </a:lnTo>
                  <a:lnTo>
                    <a:pt x="142074" y="2451"/>
                  </a:lnTo>
                  <a:cubicBezTo>
                    <a:pt x="145362" y="-911"/>
                    <a:pt x="150749" y="-966"/>
                    <a:pt x="154104" y="2330"/>
                  </a:cubicBezTo>
                  <a:cubicBezTo>
                    <a:pt x="154146" y="2370"/>
                    <a:pt x="154187" y="2410"/>
                    <a:pt x="154227" y="2451"/>
                  </a:cubicBezTo>
                  <a:cubicBezTo>
                    <a:pt x="155891" y="4031"/>
                    <a:pt x="156821" y="6232"/>
                    <a:pt x="156793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</p:grpSp>
      <p:pic>
        <p:nvPicPr>
          <p:cNvPr id="14" name="图形 13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 flipH="1">
            <a:off x="5651651" y="258"/>
            <a:ext cx="2473537" cy="13369047"/>
          </a:xfrm>
          <a:prstGeom prst="rect">
            <a:avLst/>
          </a:prstGeom>
        </p:spPr>
      </p:pic>
      <p:sp>
        <p:nvSpPr>
          <p:cNvPr id="72" name="文本占位符 71"/>
          <p:cNvSpPr>
            <a:spLocks noGrp="1"/>
          </p:cNvSpPr>
          <p:nvPr>
            <p:ph type="body" sz="quarter" idx="17" hasCustomPrompt="1"/>
          </p:nvPr>
        </p:nvSpPr>
        <p:spPr>
          <a:xfrm>
            <a:off x="1670359" y="3853758"/>
            <a:ext cx="5725739" cy="1369670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zh-CN" altLang="en-US" sz="9890" b="1" spc="989">
                <a:gradFill flip="none" rotWithShape="1">
                  <a:gsLst>
                    <a:gs pos="100000">
                      <a:schemeClr val="accent1">
                        <a:lumMod val="100000"/>
                      </a:schemeClr>
                    </a:gs>
                    <a:gs pos="55000">
                      <a:schemeClr val="accent3"/>
                    </a:gs>
                    <a:gs pos="0">
                      <a:schemeClr val="accent2">
                        <a:lumMod val="100000"/>
                      </a:schemeClr>
                    </a:gs>
                  </a:gsLst>
                  <a:lin ang="2700000" scaled="1"/>
                  <a:tileRect/>
                </a:gradFill>
                <a:latin typeface="+mj-ea"/>
                <a:ea typeface="+mj-ea"/>
                <a:cs typeface="微软雅黑 Light" panose="020B0502040204020203" pitchFamily="34" charset="-122"/>
              </a:defRPr>
            </a:lvl1pPr>
          </a:lstStyle>
          <a:p>
            <a:pPr marL="376555" lvl="0" indent="-376555"/>
            <a:r>
              <a:rPr lang="zh-CN" altLang="en-US"/>
              <a:t>谢谢观看</a:t>
            </a:r>
            <a:endParaRPr lang="zh-CN" altLang="en-US"/>
          </a:p>
        </p:txBody>
      </p:sp>
      <p:sp>
        <p:nvSpPr>
          <p:cNvPr id="73" name="文本占位符 72"/>
          <p:cNvSpPr>
            <a:spLocks noGrp="1"/>
          </p:cNvSpPr>
          <p:nvPr>
            <p:ph type="body" sz="quarter" idx="18" hasCustomPrompt="1"/>
          </p:nvPr>
        </p:nvSpPr>
        <p:spPr>
          <a:xfrm>
            <a:off x="1670359" y="3164562"/>
            <a:ext cx="3379580" cy="359137"/>
          </a:xfrm>
          <a:prstGeom prst="rect">
            <a:avLst/>
          </a:prstGeom>
        </p:spPr>
        <p:txBody>
          <a:bodyPr vert="horz" wrap="none" lIns="0" tIns="0" rIns="0" bIns="0" anchor="t" anchorCtr="0">
            <a:spAutoFit/>
          </a:bodyPr>
          <a:lstStyle>
            <a:lvl1pPr marL="0" indent="0" algn="l" defTabSz="150685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80" spc="198">
                <a:solidFill>
                  <a:srgbClr val="979797"/>
                </a:solidFill>
                <a:latin typeface="+mn-ea"/>
                <a:ea typeface="+mn-ea"/>
              </a:defRPr>
            </a:lvl1pPr>
            <a:lvl2pPr marL="753745" indent="-376555" algn="l" defTabSz="1506855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1506855" indent="-376555" algn="l" defTabSz="1506855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2260600" indent="-376555" algn="l" defTabSz="1506855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3014345" indent="-376555" algn="l" defTabSz="1506855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altLang="zh-CN"/>
              <a:t>THANKS FOR WATCHING</a:t>
            </a:r>
            <a:endParaRPr lang="zh-CN" altLang="en-US"/>
          </a:p>
        </p:txBody>
      </p:sp>
      <p:cxnSp>
        <p:nvCxnSpPr>
          <p:cNvPr id="13" name="直接连接符 12"/>
          <p:cNvCxnSpPr/>
          <p:nvPr userDrawn="1">
            <p:custDataLst>
              <p:tags r:id="rId8"/>
            </p:custDataLst>
          </p:nvPr>
        </p:nvCxnSpPr>
        <p:spPr>
          <a:xfrm>
            <a:off x="5909483" y="6062138"/>
            <a:ext cx="1486615" cy="0"/>
          </a:xfrm>
          <a:prstGeom prst="line">
            <a:avLst/>
          </a:prstGeom>
          <a:ln w="7366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占位符 73"/>
          <p:cNvSpPr>
            <a:spLocks noGrp="1"/>
          </p:cNvSpPr>
          <p:nvPr>
            <p:ph type="body" sz="quarter" idx="19" hasCustomPrompt="1"/>
          </p:nvPr>
        </p:nvSpPr>
        <p:spPr>
          <a:xfrm>
            <a:off x="1670359" y="5819956"/>
            <a:ext cx="3721745" cy="405809"/>
          </a:xfrm>
          <a:prstGeom prst="rect">
            <a:avLst/>
          </a:prstGeom>
        </p:spPr>
        <p:txBody>
          <a:bodyPr vert="horz" wrap="none" lIns="0" tIns="0" rIns="0" bIns="0" anchor="t" anchorCtr="0">
            <a:spAutoFit/>
          </a:bodyPr>
          <a:lstStyle>
            <a:lvl1pPr marL="0" indent="0" algn="l" defTabSz="15068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5" spc="989">
                <a:solidFill>
                  <a:srgbClr val="787878"/>
                </a:solidFill>
                <a:latin typeface="+mn-ea"/>
                <a:ea typeface="+mn-ea"/>
              </a:defRPr>
            </a:lvl1pPr>
            <a:lvl2pPr marL="753745" indent="-376555" algn="l" defTabSz="1506855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1506855" indent="-376555" algn="l" defTabSz="1506855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2260600" indent="-376555" algn="l" defTabSz="1506855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3014345" indent="-376555" algn="l" defTabSz="1506855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3226" y="1002734"/>
            <a:ext cx="18087754" cy="116293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003226" y="2456400"/>
            <a:ext cx="18087754" cy="7843867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PGWMV_P-B6DD_T-3_U-894155A6" descr="IPGWMV_P-B6DD_T-3_U-894155A6"/>
          <p:cNvSpPr/>
          <p:nvPr userDrawn="1"/>
        </p:nvSpPr>
        <p:spPr>
          <a:xfrm>
            <a:off x="0" y="0"/>
            <a:ext cx="20097750" cy="11296650"/>
          </a:xfrm>
          <a:prstGeom prst="rect">
            <a:avLst/>
          </a:prstGeom>
          <a:blipFill dpi="0" rotWithShape="1">
            <a:blip r:embed="rId8" cstate="print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dirty="0">
              <a:ln>
                <a:noFill/>
              </a:ln>
              <a:noFill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1506855" rtl="0" eaLnBrk="1" latinLnBrk="0" hangingPunct="1">
        <a:lnSpc>
          <a:spcPct val="90000"/>
        </a:lnSpc>
        <a:spcBef>
          <a:spcPct val="0"/>
        </a:spcBef>
        <a:buNone/>
        <a:defRPr lang="zh-CN" altLang="en-US" sz="4615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6555" indent="-376555" algn="l" defTabSz="1506855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2965" kern="1200">
          <a:solidFill>
            <a:schemeClr val="tx1"/>
          </a:solidFill>
          <a:latin typeface="+mn-lt"/>
          <a:ea typeface="+mn-ea"/>
          <a:cs typeface="+mn-cs"/>
        </a:defRPr>
      </a:lvl1pPr>
      <a:lvl2pPr marL="1130300" indent="-376555" algn="l" defTabSz="150685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635" kern="1200">
          <a:solidFill>
            <a:schemeClr val="tx1"/>
          </a:solidFill>
          <a:latin typeface="+mn-lt"/>
          <a:ea typeface="+mn-ea"/>
          <a:cs typeface="+mn-cs"/>
        </a:defRPr>
      </a:lvl2pPr>
      <a:lvl3pPr marL="1884045" indent="-376555" algn="l" defTabSz="150685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05" kern="1200">
          <a:solidFill>
            <a:schemeClr val="tx1"/>
          </a:solidFill>
          <a:latin typeface="+mn-lt"/>
          <a:ea typeface="+mn-ea"/>
          <a:cs typeface="+mn-cs"/>
        </a:defRPr>
      </a:lvl3pPr>
      <a:lvl4pPr marL="2637155" indent="-376555" algn="l" defTabSz="150685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3390900" indent="-376555" algn="l" defTabSz="150685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4144010" indent="-376555" algn="l" defTabSz="150685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5" kern="1200">
          <a:solidFill>
            <a:schemeClr val="tx1"/>
          </a:solidFill>
          <a:latin typeface="+mn-lt"/>
          <a:ea typeface="+mn-ea"/>
          <a:cs typeface="+mn-cs"/>
        </a:defRPr>
      </a:lvl6pPr>
      <a:lvl7pPr marL="4897755" indent="-376555" algn="l" defTabSz="150685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5" kern="1200">
          <a:solidFill>
            <a:schemeClr val="tx1"/>
          </a:solidFill>
          <a:latin typeface="+mn-lt"/>
          <a:ea typeface="+mn-ea"/>
          <a:cs typeface="+mn-cs"/>
        </a:defRPr>
      </a:lvl7pPr>
      <a:lvl8pPr marL="5651500" indent="-376555" algn="l" defTabSz="150685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5" kern="1200">
          <a:solidFill>
            <a:schemeClr val="tx1"/>
          </a:solidFill>
          <a:latin typeface="+mn-lt"/>
          <a:ea typeface="+mn-ea"/>
          <a:cs typeface="+mn-cs"/>
        </a:defRPr>
      </a:lvl8pPr>
      <a:lvl9pPr marL="6404610" indent="-376555" algn="l" defTabSz="150685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506855" rtl="0" eaLnBrk="1" latinLnBrk="0" hangingPunct="1">
        <a:defRPr sz="2965" kern="1200">
          <a:solidFill>
            <a:schemeClr val="tx1"/>
          </a:solidFill>
          <a:latin typeface="+mn-lt"/>
          <a:ea typeface="+mn-ea"/>
          <a:cs typeface="+mn-cs"/>
        </a:defRPr>
      </a:lvl1pPr>
      <a:lvl2pPr marL="753745" algn="l" defTabSz="1506855" rtl="0" eaLnBrk="1" latinLnBrk="0" hangingPunct="1">
        <a:defRPr sz="2965" kern="1200">
          <a:solidFill>
            <a:schemeClr val="tx1"/>
          </a:solidFill>
          <a:latin typeface="+mn-lt"/>
          <a:ea typeface="+mn-ea"/>
          <a:cs typeface="+mn-cs"/>
        </a:defRPr>
      </a:lvl2pPr>
      <a:lvl3pPr marL="1506855" algn="l" defTabSz="1506855" rtl="0" eaLnBrk="1" latinLnBrk="0" hangingPunct="1">
        <a:defRPr sz="2965" kern="1200">
          <a:solidFill>
            <a:schemeClr val="tx1"/>
          </a:solidFill>
          <a:latin typeface="+mn-lt"/>
          <a:ea typeface="+mn-ea"/>
          <a:cs typeface="+mn-cs"/>
        </a:defRPr>
      </a:lvl3pPr>
      <a:lvl4pPr marL="2260600" algn="l" defTabSz="1506855" rtl="0" eaLnBrk="1" latinLnBrk="0" hangingPunct="1">
        <a:defRPr sz="2965" kern="1200">
          <a:solidFill>
            <a:schemeClr val="tx1"/>
          </a:solidFill>
          <a:latin typeface="+mn-lt"/>
          <a:ea typeface="+mn-ea"/>
          <a:cs typeface="+mn-cs"/>
        </a:defRPr>
      </a:lvl4pPr>
      <a:lvl5pPr marL="3014345" algn="l" defTabSz="1506855" rtl="0" eaLnBrk="1" latinLnBrk="0" hangingPunct="1">
        <a:defRPr sz="2965" kern="1200">
          <a:solidFill>
            <a:schemeClr val="tx1"/>
          </a:solidFill>
          <a:latin typeface="+mn-lt"/>
          <a:ea typeface="+mn-ea"/>
          <a:cs typeface="+mn-cs"/>
        </a:defRPr>
      </a:lvl5pPr>
      <a:lvl6pPr marL="3767455" algn="l" defTabSz="1506855" rtl="0" eaLnBrk="1" latinLnBrk="0" hangingPunct="1">
        <a:defRPr sz="2965" kern="1200">
          <a:solidFill>
            <a:schemeClr val="tx1"/>
          </a:solidFill>
          <a:latin typeface="+mn-lt"/>
          <a:ea typeface="+mn-ea"/>
          <a:cs typeface="+mn-cs"/>
        </a:defRPr>
      </a:lvl6pPr>
      <a:lvl7pPr marL="4521200" algn="l" defTabSz="1506855" rtl="0" eaLnBrk="1" latinLnBrk="0" hangingPunct="1">
        <a:defRPr sz="2965" kern="1200">
          <a:solidFill>
            <a:schemeClr val="tx1"/>
          </a:solidFill>
          <a:latin typeface="+mn-lt"/>
          <a:ea typeface="+mn-ea"/>
          <a:cs typeface="+mn-cs"/>
        </a:defRPr>
      </a:lvl7pPr>
      <a:lvl8pPr marL="5274310" algn="l" defTabSz="1506855" rtl="0" eaLnBrk="1" latinLnBrk="0" hangingPunct="1">
        <a:defRPr sz="2965" kern="1200">
          <a:solidFill>
            <a:schemeClr val="tx1"/>
          </a:solidFill>
          <a:latin typeface="+mn-lt"/>
          <a:ea typeface="+mn-ea"/>
          <a:cs typeface="+mn-cs"/>
        </a:defRPr>
      </a:lvl8pPr>
      <a:lvl9pPr marL="6028055" algn="l" defTabSz="1506855" rtl="0" eaLnBrk="1" latinLnBrk="0" hangingPunct="1">
        <a:defRPr sz="29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1684895" y="9366021"/>
            <a:ext cx="4333957" cy="5773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4000">
                <a:schemeClr val="accent1"/>
              </a:gs>
              <a:gs pos="100000">
                <a:schemeClr val="accent2"/>
              </a:gs>
            </a:gsLst>
            <a:lin ang="27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35" dirty="0">
                <a:latin typeface="+mn-ea"/>
                <a:cs typeface="思源黑体 CN Regular" panose="020B0500000000000000" pitchFamily="34" charset="-122"/>
                <a:sym typeface="思源黑体 CN Normal" panose="020B0400000000000000" pitchFamily="34" charset="-122"/>
              </a:rPr>
              <a:t>Rock/Luna </a:t>
            </a:r>
            <a:endParaRPr lang="zh-CN" altLang="en-US" sz="2635" dirty="0">
              <a:latin typeface="+mn-ea"/>
              <a:cs typeface="思源黑体 CN Regular" panose="020B05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标题 21"/>
          <p:cNvSpPr>
            <a:spLocks noGrp="1"/>
          </p:cNvSpPr>
          <p:nvPr>
            <p:ph type="ctrTitle"/>
          </p:nvPr>
        </p:nvSpPr>
        <p:spPr>
          <a:xfrm>
            <a:off x="1043532" y="2426099"/>
            <a:ext cx="14707235" cy="1369060"/>
          </a:xfrm>
        </p:spPr>
        <p:txBody>
          <a:bodyPr wrap="none" lIns="0" tIns="0" rIns="0" bIns="0">
            <a:spAutoFit/>
          </a:bodyPr>
          <a:lstStyle/>
          <a:p>
            <a:r>
              <a:rPr dirty="0"/>
              <a:t>产品</a:t>
            </a:r>
            <a:r>
              <a:rPr lang="en-US" altLang="zh-CN" dirty="0"/>
              <a:t>/</a:t>
            </a:r>
            <a:r>
              <a:rPr dirty="0"/>
              <a:t>技术可行性</a:t>
            </a:r>
            <a:r>
              <a:rPr dirty="0"/>
              <a:t>分析报告</a:t>
            </a:r>
            <a:endParaRPr dirty="0"/>
          </a:p>
        </p:txBody>
      </p:sp>
      <p:sp>
        <p:nvSpPr>
          <p:cNvPr id="9" name="文本框 8"/>
          <p:cNvSpPr txBox="1"/>
          <p:nvPr/>
        </p:nvSpPr>
        <p:spPr>
          <a:xfrm>
            <a:off x="7108825" y="9537700"/>
            <a:ext cx="2693035" cy="405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635" dirty="0">
                <a:latin typeface="+mn-ea"/>
                <a:cs typeface="思源黑体 CN Regular" panose="020B0500000000000000" pitchFamily="34" charset="-122"/>
                <a:sym typeface="思源黑体 CN Normal" panose="020B0400000000000000" pitchFamily="34" charset="-122"/>
              </a:rPr>
              <a:t>2024.04.25</a:t>
            </a:r>
            <a:endParaRPr lang="zh-CN" altLang="en-US" sz="2635" dirty="0">
              <a:latin typeface="+mn-ea"/>
              <a:cs typeface="思源黑体 CN Regular" panose="020B0500000000000000" pitchFamily="34" charset="-122"/>
              <a:sym typeface="思源黑体 CN Normal" panose="020B0400000000000000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04638" y="301478"/>
            <a:ext cx="531412" cy="528284"/>
            <a:chOff x="46037" y="23018"/>
            <a:chExt cx="207168" cy="230187"/>
          </a:xfrm>
        </p:grpSpPr>
        <p:sp>
          <p:nvSpPr>
            <p:cNvPr id="4" name="任意多边形: 形状 3"/>
            <p:cNvSpPr/>
            <p:nvPr/>
          </p:nvSpPr>
          <p:spPr>
            <a:xfrm>
              <a:off x="46037" y="23018"/>
              <a:ext cx="184150" cy="230187"/>
            </a:xfrm>
            <a:custGeom>
              <a:avLst/>
              <a:gdLst>
                <a:gd name="connsiteX0" fmla="*/ 184150 w 184150"/>
                <a:gd name="connsiteY0" fmla="*/ 71345 h 230187"/>
                <a:gd name="connsiteX1" fmla="*/ 184150 w 184150"/>
                <a:gd name="connsiteY1" fmla="*/ 11509 h 230187"/>
                <a:gd name="connsiteX2" fmla="*/ 172641 w 184150"/>
                <a:gd name="connsiteY2" fmla="*/ 0 h 230187"/>
                <a:gd name="connsiteX3" fmla="*/ 11509 w 184150"/>
                <a:gd name="connsiteY3" fmla="*/ 0 h 230187"/>
                <a:gd name="connsiteX4" fmla="*/ 0 w 184150"/>
                <a:gd name="connsiteY4" fmla="*/ 11509 h 230187"/>
                <a:gd name="connsiteX5" fmla="*/ 0 w 184150"/>
                <a:gd name="connsiteY5" fmla="*/ 218678 h 230187"/>
                <a:gd name="connsiteX6" fmla="*/ 11509 w 184150"/>
                <a:gd name="connsiteY6" fmla="*/ 230188 h 230187"/>
                <a:gd name="connsiteX7" fmla="*/ 69056 w 184150"/>
                <a:gd name="connsiteY7" fmla="*/ 230188 h 23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150" h="230187">
                  <a:moveTo>
                    <a:pt x="184150" y="71345"/>
                  </a:moveTo>
                  <a:lnTo>
                    <a:pt x="184150" y="11509"/>
                  </a:lnTo>
                  <a:cubicBezTo>
                    <a:pt x="184150" y="5153"/>
                    <a:pt x="178997" y="0"/>
                    <a:pt x="172641" y="0"/>
                  </a:cubicBezTo>
                  <a:lnTo>
                    <a:pt x="11509" y="0"/>
                  </a:lnTo>
                  <a:cubicBezTo>
                    <a:pt x="5153" y="0"/>
                    <a:pt x="0" y="5153"/>
                    <a:pt x="0" y="11509"/>
                  </a:cubicBezTo>
                  <a:lnTo>
                    <a:pt x="0" y="218678"/>
                  </a:lnTo>
                  <a:cubicBezTo>
                    <a:pt x="0" y="225035"/>
                    <a:pt x="5153" y="230188"/>
                    <a:pt x="11509" y="230188"/>
                  </a:cubicBezTo>
                  <a:lnTo>
                    <a:pt x="69056" y="230188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92075" y="80565"/>
              <a:ext cx="74810" cy="5754"/>
            </a:xfrm>
            <a:custGeom>
              <a:avLst/>
              <a:gdLst>
                <a:gd name="connsiteX0" fmla="*/ 0 w 74810"/>
                <a:gd name="connsiteY0" fmla="*/ 0 h 5754"/>
                <a:gd name="connsiteX1" fmla="*/ 74811 w 74810"/>
                <a:gd name="connsiteY1" fmla="*/ 0 h 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810" h="5754">
                  <a:moveTo>
                    <a:pt x="0" y="0"/>
                  </a:moveTo>
                  <a:lnTo>
                    <a:pt x="74811" y="0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92075" y="120848"/>
              <a:ext cx="28773" cy="5754"/>
            </a:xfrm>
            <a:custGeom>
              <a:avLst/>
              <a:gdLst>
                <a:gd name="connsiteX0" fmla="*/ 0 w 28773"/>
                <a:gd name="connsiteY0" fmla="*/ 0 h 5754"/>
                <a:gd name="connsiteX1" fmla="*/ 28773 w 28773"/>
                <a:gd name="connsiteY1" fmla="*/ 0 h 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3" h="5754">
                  <a:moveTo>
                    <a:pt x="0" y="0"/>
                  </a:moveTo>
                  <a:lnTo>
                    <a:pt x="28773" y="0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 rot="5400000">
              <a:off x="138112" y="138112"/>
              <a:ext cx="115093" cy="115093"/>
            </a:xfrm>
            <a:custGeom>
              <a:avLst/>
              <a:gdLst>
                <a:gd name="connsiteX0" fmla="*/ 115094 w 115093"/>
                <a:gd name="connsiteY0" fmla="*/ 57547 h 115093"/>
                <a:gd name="connsiteX1" fmla="*/ 57547 w 115093"/>
                <a:gd name="connsiteY1" fmla="*/ 115094 h 115093"/>
                <a:gd name="connsiteX2" fmla="*/ 0 w 115093"/>
                <a:gd name="connsiteY2" fmla="*/ 57547 h 115093"/>
                <a:gd name="connsiteX3" fmla="*/ 57547 w 115093"/>
                <a:gd name="connsiteY3" fmla="*/ 0 h 115093"/>
                <a:gd name="connsiteX4" fmla="*/ 115094 w 115093"/>
                <a:gd name="connsiteY4" fmla="*/ 57547 h 11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093" h="115093">
                  <a:moveTo>
                    <a:pt x="115094" y="57547"/>
                  </a:moveTo>
                  <a:cubicBezTo>
                    <a:pt x="115094" y="89329"/>
                    <a:pt x="89329" y="115094"/>
                    <a:pt x="57547" y="115094"/>
                  </a:cubicBezTo>
                  <a:cubicBezTo>
                    <a:pt x="25765" y="115094"/>
                    <a:pt x="0" y="89329"/>
                    <a:pt x="0" y="57547"/>
                  </a:cubicBezTo>
                  <a:cubicBezTo>
                    <a:pt x="0" y="25765"/>
                    <a:pt x="25765" y="0"/>
                    <a:pt x="57547" y="0"/>
                  </a:cubicBezTo>
                  <a:cubicBezTo>
                    <a:pt x="89329" y="0"/>
                    <a:pt x="115094" y="25765"/>
                    <a:pt x="115094" y="57547"/>
                  </a:cubicBezTo>
                  <a:close/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195659" y="207168"/>
              <a:ext cx="5754" cy="17264"/>
            </a:xfrm>
            <a:custGeom>
              <a:avLst/>
              <a:gdLst>
                <a:gd name="connsiteX0" fmla="*/ 0 w 5754"/>
                <a:gd name="connsiteY0" fmla="*/ 0 h 17264"/>
                <a:gd name="connsiteX1" fmla="*/ 0 w 5754"/>
                <a:gd name="connsiteY1" fmla="*/ 17264 h 1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54" h="17264">
                  <a:moveTo>
                    <a:pt x="0" y="0"/>
                  </a:moveTo>
                  <a:lnTo>
                    <a:pt x="0" y="17264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184150" y="161131"/>
              <a:ext cx="23018" cy="23018"/>
            </a:xfrm>
            <a:custGeom>
              <a:avLst/>
              <a:gdLst>
                <a:gd name="connsiteX0" fmla="*/ 23019 w 23018"/>
                <a:gd name="connsiteY0" fmla="*/ 11509 h 23018"/>
                <a:gd name="connsiteX1" fmla="*/ 11509 w 23018"/>
                <a:gd name="connsiteY1" fmla="*/ 23019 h 23018"/>
                <a:gd name="connsiteX2" fmla="*/ 0 w 23018"/>
                <a:gd name="connsiteY2" fmla="*/ 11509 h 23018"/>
                <a:gd name="connsiteX3" fmla="*/ 11509 w 23018"/>
                <a:gd name="connsiteY3" fmla="*/ 0 h 23018"/>
                <a:gd name="connsiteX4" fmla="*/ 23019 w 23018"/>
                <a:gd name="connsiteY4" fmla="*/ 11509 h 2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18" h="23018">
                  <a:moveTo>
                    <a:pt x="23019" y="11509"/>
                  </a:moveTo>
                  <a:cubicBezTo>
                    <a:pt x="23019" y="17866"/>
                    <a:pt x="17866" y="23019"/>
                    <a:pt x="11509" y="23019"/>
                  </a:cubicBezTo>
                  <a:cubicBezTo>
                    <a:pt x="5153" y="23019"/>
                    <a:pt x="0" y="17866"/>
                    <a:pt x="0" y="11509"/>
                  </a:cubicBezTo>
                  <a:cubicBezTo>
                    <a:pt x="0" y="5153"/>
                    <a:pt x="5153" y="0"/>
                    <a:pt x="11509" y="0"/>
                  </a:cubicBezTo>
                  <a:cubicBezTo>
                    <a:pt x="17866" y="0"/>
                    <a:pt x="23019" y="5153"/>
                    <a:pt x="23019" y="11509"/>
                  </a:cubicBezTo>
                  <a:close/>
                </a:path>
              </a:pathLst>
            </a:custGeom>
            <a:noFill/>
            <a:ln w="12700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11" name="文本占位符 10"/>
          <p:cNvSpPr/>
          <p:nvPr>
            <p:ph type="body" sz="quarter" idx="10"/>
          </p:nvPr>
        </p:nvSpPr>
        <p:spPr>
          <a:xfrm>
            <a:off x="1833350" y="638034"/>
            <a:ext cx="2446020" cy="638810"/>
          </a:xfrm>
        </p:spPr>
        <p:txBody>
          <a:bodyPr/>
          <a:p>
            <a:r>
              <a:rPr lang="zh-CN" altLang="en-US"/>
              <a:t>结论评估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14550" y="3115945"/>
            <a:ext cx="12593955" cy="547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基于如上评审维度，给出整体可行性</a:t>
            </a:r>
            <a:r>
              <a:rPr lang="zh-CN" altLang="en-US"/>
              <a:t>结论。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占位符 31"/>
          <p:cNvSpPr>
            <a:spLocks noGrp="1"/>
          </p:cNvSpPr>
          <p:nvPr>
            <p:ph type="body" sz="quarter" idx="17"/>
          </p:nvPr>
        </p:nvSpPr>
        <p:spPr>
          <a:xfrm>
            <a:off x="1674477" y="3853758"/>
            <a:ext cx="5722926" cy="1369670"/>
          </a:xfrm>
        </p:spPr>
        <p:txBody>
          <a:bodyPr/>
          <a:lstStyle/>
          <a:p>
            <a:r>
              <a:rPr lang="zh-CN" altLang="en-US"/>
              <a:t>谢谢观看</a:t>
            </a:r>
            <a:endParaRPr lang="zh-CN" altLang="en-US"/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8"/>
          </p:nvPr>
        </p:nvSpPr>
        <p:spPr>
          <a:xfrm>
            <a:off x="1674477" y="3164562"/>
            <a:ext cx="4258923" cy="359137"/>
          </a:xfrm>
        </p:spPr>
        <p:txBody>
          <a:bodyPr/>
          <a:lstStyle/>
          <a:p>
            <a:r>
              <a:rPr lang="en-US" altLang="zh-CN"/>
              <a:t>THANKS FOR</a:t>
            </a:r>
            <a:r>
              <a:rPr lang="zh-CN" altLang="en-US"/>
              <a:t> </a:t>
            </a:r>
            <a:r>
              <a:rPr lang="en-US" altLang="zh-CN"/>
              <a:t>YOUR WATCHING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79670" y="1790700"/>
            <a:ext cx="770890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市场需求分析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技术可行性分析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经济可行性分析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风险评估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04638" y="301478"/>
            <a:ext cx="531412" cy="528284"/>
            <a:chOff x="46037" y="23018"/>
            <a:chExt cx="207168" cy="230187"/>
          </a:xfrm>
        </p:grpSpPr>
        <p:sp>
          <p:nvSpPr>
            <p:cNvPr id="4" name="任意多边形: 形状 3"/>
            <p:cNvSpPr/>
            <p:nvPr/>
          </p:nvSpPr>
          <p:spPr>
            <a:xfrm>
              <a:off x="46037" y="23018"/>
              <a:ext cx="184150" cy="230187"/>
            </a:xfrm>
            <a:custGeom>
              <a:avLst/>
              <a:gdLst>
                <a:gd name="connsiteX0" fmla="*/ 184150 w 184150"/>
                <a:gd name="connsiteY0" fmla="*/ 71345 h 230187"/>
                <a:gd name="connsiteX1" fmla="*/ 184150 w 184150"/>
                <a:gd name="connsiteY1" fmla="*/ 11509 h 230187"/>
                <a:gd name="connsiteX2" fmla="*/ 172641 w 184150"/>
                <a:gd name="connsiteY2" fmla="*/ 0 h 230187"/>
                <a:gd name="connsiteX3" fmla="*/ 11509 w 184150"/>
                <a:gd name="connsiteY3" fmla="*/ 0 h 230187"/>
                <a:gd name="connsiteX4" fmla="*/ 0 w 184150"/>
                <a:gd name="connsiteY4" fmla="*/ 11509 h 230187"/>
                <a:gd name="connsiteX5" fmla="*/ 0 w 184150"/>
                <a:gd name="connsiteY5" fmla="*/ 218678 h 230187"/>
                <a:gd name="connsiteX6" fmla="*/ 11509 w 184150"/>
                <a:gd name="connsiteY6" fmla="*/ 230188 h 230187"/>
                <a:gd name="connsiteX7" fmla="*/ 69056 w 184150"/>
                <a:gd name="connsiteY7" fmla="*/ 230188 h 23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150" h="230187">
                  <a:moveTo>
                    <a:pt x="184150" y="71345"/>
                  </a:moveTo>
                  <a:lnTo>
                    <a:pt x="184150" y="11509"/>
                  </a:lnTo>
                  <a:cubicBezTo>
                    <a:pt x="184150" y="5153"/>
                    <a:pt x="178997" y="0"/>
                    <a:pt x="172641" y="0"/>
                  </a:cubicBezTo>
                  <a:lnTo>
                    <a:pt x="11509" y="0"/>
                  </a:lnTo>
                  <a:cubicBezTo>
                    <a:pt x="5153" y="0"/>
                    <a:pt x="0" y="5153"/>
                    <a:pt x="0" y="11509"/>
                  </a:cubicBezTo>
                  <a:lnTo>
                    <a:pt x="0" y="218678"/>
                  </a:lnTo>
                  <a:cubicBezTo>
                    <a:pt x="0" y="225035"/>
                    <a:pt x="5153" y="230188"/>
                    <a:pt x="11509" y="230188"/>
                  </a:cubicBezTo>
                  <a:lnTo>
                    <a:pt x="69056" y="230188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92075" y="80565"/>
              <a:ext cx="74810" cy="5754"/>
            </a:xfrm>
            <a:custGeom>
              <a:avLst/>
              <a:gdLst>
                <a:gd name="connsiteX0" fmla="*/ 0 w 74810"/>
                <a:gd name="connsiteY0" fmla="*/ 0 h 5754"/>
                <a:gd name="connsiteX1" fmla="*/ 74811 w 74810"/>
                <a:gd name="connsiteY1" fmla="*/ 0 h 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810" h="5754">
                  <a:moveTo>
                    <a:pt x="0" y="0"/>
                  </a:moveTo>
                  <a:lnTo>
                    <a:pt x="74811" y="0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92075" y="120848"/>
              <a:ext cx="28773" cy="5754"/>
            </a:xfrm>
            <a:custGeom>
              <a:avLst/>
              <a:gdLst>
                <a:gd name="connsiteX0" fmla="*/ 0 w 28773"/>
                <a:gd name="connsiteY0" fmla="*/ 0 h 5754"/>
                <a:gd name="connsiteX1" fmla="*/ 28773 w 28773"/>
                <a:gd name="connsiteY1" fmla="*/ 0 h 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3" h="5754">
                  <a:moveTo>
                    <a:pt x="0" y="0"/>
                  </a:moveTo>
                  <a:lnTo>
                    <a:pt x="28773" y="0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 rot="5400000">
              <a:off x="138112" y="138112"/>
              <a:ext cx="115093" cy="115093"/>
            </a:xfrm>
            <a:custGeom>
              <a:avLst/>
              <a:gdLst>
                <a:gd name="connsiteX0" fmla="*/ 115094 w 115093"/>
                <a:gd name="connsiteY0" fmla="*/ 57547 h 115093"/>
                <a:gd name="connsiteX1" fmla="*/ 57547 w 115093"/>
                <a:gd name="connsiteY1" fmla="*/ 115094 h 115093"/>
                <a:gd name="connsiteX2" fmla="*/ 0 w 115093"/>
                <a:gd name="connsiteY2" fmla="*/ 57547 h 115093"/>
                <a:gd name="connsiteX3" fmla="*/ 57547 w 115093"/>
                <a:gd name="connsiteY3" fmla="*/ 0 h 115093"/>
                <a:gd name="connsiteX4" fmla="*/ 115094 w 115093"/>
                <a:gd name="connsiteY4" fmla="*/ 57547 h 11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093" h="115093">
                  <a:moveTo>
                    <a:pt x="115094" y="57547"/>
                  </a:moveTo>
                  <a:cubicBezTo>
                    <a:pt x="115094" y="89329"/>
                    <a:pt x="89329" y="115094"/>
                    <a:pt x="57547" y="115094"/>
                  </a:cubicBezTo>
                  <a:cubicBezTo>
                    <a:pt x="25765" y="115094"/>
                    <a:pt x="0" y="89329"/>
                    <a:pt x="0" y="57547"/>
                  </a:cubicBezTo>
                  <a:cubicBezTo>
                    <a:pt x="0" y="25765"/>
                    <a:pt x="25765" y="0"/>
                    <a:pt x="57547" y="0"/>
                  </a:cubicBezTo>
                  <a:cubicBezTo>
                    <a:pt x="89329" y="0"/>
                    <a:pt x="115094" y="25765"/>
                    <a:pt x="115094" y="57547"/>
                  </a:cubicBezTo>
                  <a:close/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195659" y="207168"/>
              <a:ext cx="5754" cy="17264"/>
            </a:xfrm>
            <a:custGeom>
              <a:avLst/>
              <a:gdLst>
                <a:gd name="connsiteX0" fmla="*/ 0 w 5754"/>
                <a:gd name="connsiteY0" fmla="*/ 0 h 17264"/>
                <a:gd name="connsiteX1" fmla="*/ 0 w 5754"/>
                <a:gd name="connsiteY1" fmla="*/ 17264 h 1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54" h="17264">
                  <a:moveTo>
                    <a:pt x="0" y="0"/>
                  </a:moveTo>
                  <a:lnTo>
                    <a:pt x="0" y="17264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184150" y="161131"/>
              <a:ext cx="23018" cy="23018"/>
            </a:xfrm>
            <a:custGeom>
              <a:avLst/>
              <a:gdLst>
                <a:gd name="connsiteX0" fmla="*/ 23019 w 23018"/>
                <a:gd name="connsiteY0" fmla="*/ 11509 h 23018"/>
                <a:gd name="connsiteX1" fmla="*/ 11509 w 23018"/>
                <a:gd name="connsiteY1" fmla="*/ 23019 h 23018"/>
                <a:gd name="connsiteX2" fmla="*/ 0 w 23018"/>
                <a:gd name="connsiteY2" fmla="*/ 11509 h 23018"/>
                <a:gd name="connsiteX3" fmla="*/ 11509 w 23018"/>
                <a:gd name="connsiteY3" fmla="*/ 0 h 23018"/>
                <a:gd name="connsiteX4" fmla="*/ 23019 w 23018"/>
                <a:gd name="connsiteY4" fmla="*/ 11509 h 2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18" h="23018">
                  <a:moveTo>
                    <a:pt x="23019" y="11509"/>
                  </a:moveTo>
                  <a:cubicBezTo>
                    <a:pt x="23019" y="17866"/>
                    <a:pt x="17866" y="23019"/>
                    <a:pt x="11509" y="23019"/>
                  </a:cubicBezTo>
                  <a:cubicBezTo>
                    <a:pt x="5153" y="23019"/>
                    <a:pt x="0" y="17866"/>
                    <a:pt x="0" y="11509"/>
                  </a:cubicBezTo>
                  <a:cubicBezTo>
                    <a:pt x="0" y="5153"/>
                    <a:pt x="5153" y="0"/>
                    <a:pt x="11509" y="0"/>
                  </a:cubicBezTo>
                  <a:cubicBezTo>
                    <a:pt x="17866" y="0"/>
                    <a:pt x="23019" y="5153"/>
                    <a:pt x="23019" y="11509"/>
                  </a:cubicBezTo>
                  <a:close/>
                </a:path>
              </a:pathLst>
            </a:custGeom>
            <a:noFill/>
            <a:ln w="12700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10" name="文本占位符 1"/>
          <p:cNvSpPr>
            <a:spLocks noGrp="1"/>
          </p:cNvSpPr>
          <p:nvPr/>
        </p:nvSpPr>
        <p:spPr>
          <a:xfrm>
            <a:off x="1314450" y="1903095"/>
            <a:ext cx="17164685" cy="53924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1506855" rtl="0" eaLnBrk="1" latinLnBrk="0" hangingPunct="1">
              <a:lnSpc>
                <a:spcPct val="90000"/>
              </a:lnSpc>
              <a:spcBef>
                <a:spcPts val="1650"/>
              </a:spcBef>
              <a:buFont typeface="Arial" panose="020B0604020202020204" pitchFamily="34" charset="0"/>
              <a:buNone/>
              <a:defRPr sz="4615" b="1" kern="1200" spc="198" baseline="0">
                <a:gradFill>
                  <a:gsLst>
                    <a:gs pos="100000">
                      <a:schemeClr val="accent1"/>
                    </a:gs>
                    <a:gs pos="55000">
                      <a:schemeClr val="accent3"/>
                    </a:gs>
                    <a:gs pos="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  <a:cs typeface="+mn-cs"/>
              </a:defRPr>
            </a:lvl1pPr>
            <a:lvl2pPr marL="1130300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6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84045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3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37155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90900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144010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7755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51500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04610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hangingPunct="0">
              <a:lnSpc>
                <a:spcPct val="150000"/>
              </a:lnSpc>
              <a:spcBef>
                <a:spcPts val="0"/>
              </a:spcBef>
            </a:pPr>
            <a:r>
              <a:rPr lang="zh-CN" sz="2800" dirty="0">
                <a:solidFill>
                  <a:schemeClr val="tx1"/>
                </a:solidFill>
                <a:sym typeface="Calibri" panose="020F0502020204030204"/>
              </a:rPr>
              <a:t>产品预研：</a:t>
            </a:r>
            <a:endParaRPr lang="zh-CN" sz="2800" dirty="0">
              <a:solidFill>
                <a:schemeClr val="tx1"/>
              </a:solidFill>
              <a:sym typeface="Calibri" panose="020F0502020204030204"/>
            </a:endParaRPr>
          </a:p>
          <a:p>
            <a:pPr algn="l" hangingPunct="0">
              <a:lnSpc>
                <a:spcPct val="150000"/>
              </a:lnSpc>
              <a:spcBef>
                <a:spcPts val="0"/>
              </a:spcBef>
            </a:pPr>
            <a:r>
              <a:rPr lang="zh-CN" sz="2800" b="0" dirty="0">
                <a:solidFill>
                  <a:schemeClr val="tx1"/>
                </a:solidFill>
                <a:sym typeface="Calibri" panose="020F0502020204030204"/>
              </a:rPr>
              <a:t>在市场前景尚不明确或技术难度较大的情况下，如果该产品与公司战略相符且有可能成为新的市场增长点，那么可以对该产品进行立项研究，着重探索和解决产品实现的可行性，使得能够在条件成熟时转移到产品开发</a:t>
            </a:r>
            <a:endParaRPr lang="zh-CN" sz="2800" b="0" dirty="0">
              <a:solidFill>
                <a:schemeClr val="tx1"/>
              </a:solidFill>
              <a:sym typeface="Calibri" panose="020F0502020204030204"/>
            </a:endParaRPr>
          </a:p>
          <a:p>
            <a:pPr algn="l" hangingPunct="0">
              <a:lnSpc>
                <a:spcPct val="150000"/>
              </a:lnSpc>
              <a:spcBef>
                <a:spcPts val="0"/>
              </a:spcBef>
            </a:pPr>
            <a:r>
              <a:rPr lang="zh-CN" sz="2800" dirty="0">
                <a:solidFill>
                  <a:schemeClr val="tx1"/>
                </a:solidFill>
                <a:sym typeface="Calibri" panose="020F0502020204030204"/>
              </a:rPr>
              <a:t>技术预研：</a:t>
            </a:r>
            <a:endParaRPr lang="zh-CN" sz="2800" b="0" dirty="0">
              <a:solidFill>
                <a:schemeClr val="tx1"/>
              </a:solidFill>
              <a:sym typeface="Calibri" panose="020F0502020204030204"/>
            </a:endParaRPr>
          </a:p>
          <a:p>
            <a:pPr algn="l" hangingPunct="0">
              <a:lnSpc>
                <a:spcPct val="150000"/>
              </a:lnSpc>
              <a:spcBef>
                <a:spcPts val="0"/>
              </a:spcBef>
            </a:pPr>
            <a:r>
              <a:rPr lang="zh-CN" sz="2800" b="0" dirty="0">
                <a:solidFill>
                  <a:schemeClr val="tx1"/>
                </a:solidFill>
                <a:sym typeface="Calibri" panose="020F0502020204030204"/>
              </a:rPr>
              <a:t>在产品应用前景尚不明确或技术难度较大的情况下，如果有利于增强公司产品竞争力，那么可以对这些前瞻性技术、关键技术或技术难点进行立项研究，着重探索和解决技术实现的可行性，使得能够在需要时为产品开发提供支撑。</a:t>
            </a:r>
            <a:endParaRPr lang="zh-CN" sz="2800" b="0" dirty="0">
              <a:solidFill>
                <a:schemeClr val="tx1"/>
              </a:solidFill>
              <a:sym typeface="Calibri" panose="020F0502020204030204"/>
            </a:endParaRPr>
          </a:p>
        </p:txBody>
      </p:sp>
      <p:sp>
        <p:nvSpPr>
          <p:cNvPr id="11" name="文本占位符 10"/>
          <p:cNvSpPr/>
          <p:nvPr>
            <p:ph type="body" sz="quarter" idx="10"/>
          </p:nvPr>
        </p:nvSpPr>
        <p:spPr>
          <a:xfrm>
            <a:off x="1418060" y="948549"/>
            <a:ext cx="1223010" cy="638810"/>
          </a:xfrm>
        </p:spPr>
        <p:txBody>
          <a:bodyPr/>
          <a:p>
            <a:r>
              <a:rPr lang="zh-CN" altLang="en-US"/>
              <a:t>说明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04638" y="301478"/>
            <a:ext cx="531412" cy="528284"/>
            <a:chOff x="46037" y="23018"/>
            <a:chExt cx="207168" cy="230187"/>
          </a:xfrm>
        </p:grpSpPr>
        <p:sp>
          <p:nvSpPr>
            <p:cNvPr id="4" name="任意多边形: 形状 3"/>
            <p:cNvSpPr/>
            <p:nvPr/>
          </p:nvSpPr>
          <p:spPr>
            <a:xfrm>
              <a:off x="46037" y="23018"/>
              <a:ext cx="184150" cy="230187"/>
            </a:xfrm>
            <a:custGeom>
              <a:avLst/>
              <a:gdLst>
                <a:gd name="connsiteX0" fmla="*/ 184150 w 184150"/>
                <a:gd name="connsiteY0" fmla="*/ 71345 h 230187"/>
                <a:gd name="connsiteX1" fmla="*/ 184150 w 184150"/>
                <a:gd name="connsiteY1" fmla="*/ 11509 h 230187"/>
                <a:gd name="connsiteX2" fmla="*/ 172641 w 184150"/>
                <a:gd name="connsiteY2" fmla="*/ 0 h 230187"/>
                <a:gd name="connsiteX3" fmla="*/ 11509 w 184150"/>
                <a:gd name="connsiteY3" fmla="*/ 0 h 230187"/>
                <a:gd name="connsiteX4" fmla="*/ 0 w 184150"/>
                <a:gd name="connsiteY4" fmla="*/ 11509 h 230187"/>
                <a:gd name="connsiteX5" fmla="*/ 0 w 184150"/>
                <a:gd name="connsiteY5" fmla="*/ 218678 h 230187"/>
                <a:gd name="connsiteX6" fmla="*/ 11509 w 184150"/>
                <a:gd name="connsiteY6" fmla="*/ 230188 h 230187"/>
                <a:gd name="connsiteX7" fmla="*/ 69056 w 184150"/>
                <a:gd name="connsiteY7" fmla="*/ 230188 h 23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150" h="230187">
                  <a:moveTo>
                    <a:pt x="184150" y="71345"/>
                  </a:moveTo>
                  <a:lnTo>
                    <a:pt x="184150" y="11509"/>
                  </a:lnTo>
                  <a:cubicBezTo>
                    <a:pt x="184150" y="5153"/>
                    <a:pt x="178997" y="0"/>
                    <a:pt x="172641" y="0"/>
                  </a:cubicBezTo>
                  <a:lnTo>
                    <a:pt x="11509" y="0"/>
                  </a:lnTo>
                  <a:cubicBezTo>
                    <a:pt x="5153" y="0"/>
                    <a:pt x="0" y="5153"/>
                    <a:pt x="0" y="11509"/>
                  </a:cubicBezTo>
                  <a:lnTo>
                    <a:pt x="0" y="218678"/>
                  </a:lnTo>
                  <a:cubicBezTo>
                    <a:pt x="0" y="225035"/>
                    <a:pt x="5153" y="230188"/>
                    <a:pt x="11509" y="230188"/>
                  </a:cubicBezTo>
                  <a:lnTo>
                    <a:pt x="69056" y="230188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92075" y="80565"/>
              <a:ext cx="74810" cy="5754"/>
            </a:xfrm>
            <a:custGeom>
              <a:avLst/>
              <a:gdLst>
                <a:gd name="connsiteX0" fmla="*/ 0 w 74810"/>
                <a:gd name="connsiteY0" fmla="*/ 0 h 5754"/>
                <a:gd name="connsiteX1" fmla="*/ 74811 w 74810"/>
                <a:gd name="connsiteY1" fmla="*/ 0 h 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810" h="5754">
                  <a:moveTo>
                    <a:pt x="0" y="0"/>
                  </a:moveTo>
                  <a:lnTo>
                    <a:pt x="74811" y="0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92075" y="120848"/>
              <a:ext cx="28773" cy="5754"/>
            </a:xfrm>
            <a:custGeom>
              <a:avLst/>
              <a:gdLst>
                <a:gd name="connsiteX0" fmla="*/ 0 w 28773"/>
                <a:gd name="connsiteY0" fmla="*/ 0 h 5754"/>
                <a:gd name="connsiteX1" fmla="*/ 28773 w 28773"/>
                <a:gd name="connsiteY1" fmla="*/ 0 h 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3" h="5754">
                  <a:moveTo>
                    <a:pt x="0" y="0"/>
                  </a:moveTo>
                  <a:lnTo>
                    <a:pt x="28773" y="0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 rot="5400000">
              <a:off x="138112" y="138112"/>
              <a:ext cx="115093" cy="115093"/>
            </a:xfrm>
            <a:custGeom>
              <a:avLst/>
              <a:gdLst>
                <a:gd name="connsiteX0" fmla="*/ 115094 w 115093"/>
                <a:gd name="connsiteY0" fmla="*/ 57547 h 115093"/>
                <a:gd name="connsiteX1" fmla="*/ 57547 w 115093"/>
                <a:gd name="connsiteY1" fmla="*/ 115094 h 115093"/>
                <a:gd name="connsiteX2" fmla="*/ 0 w 115093"/>
                <a:gd name="connsiteY2" fmla="*/ 57547 h 115093"/>
                <a:gd name="connsiteX3" fmla="*/ 57547 w 115093"/>
                <a:gd name="connsiteY3" fmla="*/ 0 h 115093"/>
                <a:gd name="connsiteX4" fmla="*/ 115094 w 115093"/>
                <a:gd name="connsiteY4" fmla="*/ 57547 h 11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093" h="115093">
                  <a:moveTo>
                    <a:pt x="115094" y="57547"/>
                  </a:moveTo>
                  <a:cubicBezTo>
                    <a:pt x="115094" y="89329"/>
                    <a:pt x="89329" y="115094"/>
                    <a:pt x="57547" y="115094"/>
                  </a:cubicBezTo>
                  <a:cubicBezTo>
                    <a:pt x="25765" y="115094"/>
                    <a:pt x="0" y="89329"/>
                    <a:pt x="0" y="57547"/>
                  </a:cubicBezTo>
                  <a:cubicBezTo>
                    <a:pt x="0" y="25765"/>
                    <a:pt x="25765" y="0"/>
                    <a:pt x="57547" y="0"/>
                  </a:cubicBezTo>
                  <a:cubicBezTo>
                    <a:pt x="89329" y="0"/>
                    <a:pt x="115094" y="25765"/>
                    <a:pt x="115094" y="57547"/>
                  </a:cubicBezTo>
                  <a:close/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195659" y="207168"/>
              <a:ext cx="5754" cy="17264"/>
            </a:xfrm>
            <a:custGeom>
              <a:avLst/>
              <a:gdLst>
                <a:gd name="connsiteX0" fmla="*/ 0 w 5754"/>
                <a:gd name="connsiteY0" fmla="*/ 0 h 17264"/>
                <a:gd name="connsiteX1" fmla="*/ 0 w 5754"/>
                <a:gd name="connsiteY1" fmla="*/ 17264 h 1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54" h="17264">
                  <a:moveTo>
                    <a:pt x="0" y="0"/>
                  </a:moveTo>
                  <a:lnTo>
                    <a:pt x="0" y="17264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184150" y="161131"/>
              <a:ext cx="23018" cy="23018"/>
            </a:xfrm>
            <a:custGeom>
              <a:avLst/>
              <a:gdLst>
                <a:gd name="connsiteX0" fmla="*/ 23019 w 23018"/>
                <a:gd name="connsiteY0" fmla="*/ 11509 h 23018"/>
                <a:gd name="connsiteX1" fmla="*/ 11509 w 23018"/>
                <a:gd name="connsiteY1" fmla="*/ 23019 h 23018"/>
                <a:gd name="connsiteX2" fmla="*/ 0 w 23018"/>
                <a:gd name="connsiteY2" fmla="*/ 11509 h 23018"/>
                <a:gd name="connsiteX3" fmla="*/ 11509 w 23018"/>
                <a:gd name="connsiteY3" fmla="*/ 0 h 23018"/>
                <a:gd name="connsiteX4" fmla="*/ 23019 w 23018"/>
                <a:gd name="connsiteY4" fmla="*/ 11509 h 2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18" h="23018">
                  <a:moveTo>
                    <a:pt x="23019" y="11509"/>
                  </a:moveTo>
                  <a:cubicBezTo>
                    <a:pt x="23019" y="17866"/>
                    <a:pt x="17866" y="23019"/>
                    <a:pt x="11509" y="23019"/>
                  </a:cubicBezTo>
                  <a:cubicBezTo>
                    <a:pt x="5153" y="23019"/>
                    <a:pt x="0" y="17866"/>
                    <a:pt x="0" y="11509"/>
                  </a:cubicBezTo>
                  <a:cubicBezTo>
                    <a:pt x="0" y="5153"/>
                    <a:pt x="5153" y="0"/>
                    <a:pt x="11509" y="0"/>
                  </a:cubicBezTo>
                  <a:cubicBezTo>
                    <a:pt x="17866" y="0"/>
                    <a:pt x="23019" y="5153"/>
                    <a:pt x="23019" y="11509"/>
                  </a:cubicBezTo>
                  <a:close/>
                </a:path>
              </a:pathLst>
            </a:custGeom>
            <a:noFill/>
            <a:ln w="12700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10" name="文本占位符 1"/>
          <p:cNvSpPr>
            <a:spLocks noGrp="1"/>
          </p:cNvSpPr>
          <p:nvPr/>
        </p:nvSpPr>
        <p:spPr>
          <a:xfrm>
            <a:off x="1314450" y="1903095"/>
            <a:ext cx="17164685" cy="53924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1506855" rtl="0" eaLnBrk="1" latinLnBrk="0" hangingPunct="1">
              <a:lnSpc>
                <a:spcPct val="90000"/>
              </a:lnSpc>
              <a:spcBef>
                <a:spcPts val="1650"/>
              </a:spcBef>
              <a:buFont typeface="Arial" panose="020B0604020202020204" pitchFamily="34" charset="0"/>
              <a:buNone/>
              <a:defRPr sz="4615" b="1" kern="1200" spc="198" baseline="0">
                <a:gradFill>
                  <a:gsLst>
                    <a:gs pos="100000">
                      <a:schemeClr val="accent1"/>
                    </a:gs>
                    <a:gs pos="55000">
                      <a:schemeClr val="accent3"/>
                    </a:gs>
                    <a:gs pos="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  <a:cs typeface="+mn-cs"/>
              </a:defRPr>
            </a:lvl1pPr>
            <a:lvl2pPr marL="1130300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6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84045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3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37155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90900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144010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7755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51500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04610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hangingPunct="0">
              <a:lnSpc>
                <a:spcPct val="100000"/>
              </a:lnSpc>
              <a:spcBef>
                <a:spcPts val="0"/>
              </a:spcBef>
            </a:pPr>
            <a:r>
              <a:rPr lang="zh-CN" sz="2800" b="0" dirty="0">
                <a:solidFill>
                  <a:schemeClr val="tx1"/>
                </a:solidFill>
                <a:sym typeface="Calibri" panose="020F0502020204030204"/>
              </a:rPr>
              <a:t>描述预研项目背景、名称、可行性研究的工作依据、工作的基本内容、及基本术语的内部约定</a:t>
            </a:r>
            <a:endParaRPr lang="zh-CN" sz="2800" b="0" dirty="0">
              <a:solidFill>
                <a:schemeClr val="tx1"/>
              </a:solidFill>
              <a:sym typeface="Calibri" panose="020F0502020204030204"/>
            </a:endParaRPr>
          </a:p>
        </p:txBody>
      </p:sp>
      <p:sp>
        <p:nvSpPr>
          <p:cNvPr id="11" name="文本占位符 10"/>
          <p:cNvSpPr/>
          <p:nvPr>
            <p:ph type="body" sz="quarter" idx="10"/>
          </p:nvPr>
        </p:nvSpPr>
        <p:spPr>
          <a:xfrm>
            <a:off x="1833350" y="638034"/>
            <a:ext cx="1223010" cy="638810"/>
          </a:xfrm>
        </p:spPr>
        <p:txBody>
          <a:bodyPr/>
          <a:p>
            <a:r>
              <a:rPr lang="zh-CN" altLang="en-US"/>
              <a:t>概述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04638" y="301478"/>
            <a:ext cx="531412" cy="528284"/>
            <a:chOff x="46037" y="23018"/>
            <a:chExt cx="207168" cy="230187"/>
          </a:xfrm>
        </p:grpSpPr>
        <p:sp>
          <p:nvSpPr>
            <p:cNvPr id="4" name="任意多边形: 形状 3"/>
            <p:cNvSpPr/>
            <p:nvPr/>
          </p:nvSpPr>
          <p:spPr>
            <a:xfrm>
              <a:off x="46037" y="23018"/>
              <a:ext cx="184150" cy="230187"/>
            </a:xfrm>
            <a:custGeom>
              <a:avLst/>
              <a:gdLst>
                <a:gd name="connsiteX0" fmla="*/ 184150 w 184150"/>
                <a:gd name="connsiteY0" fmla="*/ 71345 h 230187"/>
                <a:gd name="connsiteX1" fmla="*/ 184150 w 184150"/>
                <a:gd name="connsiteY1" fmla="*/ 11509 h 230187"/>
                <a:gd name="connsiteX2" fmla="*/ 172641 w 184150"/>
                <a:gd name="connsiteY2" fmla="*/ 0 h 230187"/>
                <a:gd name="connsiteX3" fmla="*/ 11509 w 184150"/>
                <a:gd name="connsiteY3" fmla="*/ 0 h 230187"/>
                <a:gd name="connsiteX4" fmla="*/ 0 w 184150"/>
                <a:gd name="connsiteY4" fmla="*/ 11509 h 230187"/>
                <a:gd name="connsiteX5" fmla="*/ 0 w 184150"/>
                <a:gd name="connsiteY5" fmla="*/ 218678 h 230187"/>
                <a:gd name="connsiteX6" fmla="*/ 11509 w 184150"/>
                <a:gd name="connsiteY6" fmla="*/ 230188 h 230187"/>
                <a:gd name="connsiteX7" fmla="*/ 69056 w 184150"/>
                <a:gd name="connsiteY7" fmla="*/ 230188 h 23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150" h="230187">
                  <a:moveTo>
                    <a:pt x="184150" y="71345"/>
                  </a:moveTo>
                  <a:lnTo>
                    <a:pt x="184150" y="11509"/>
                  </a:lnTo>
                  <a:cubicBezTo>
                    <a:pt x="184150" y="5153"/>
                    <a:pt x="178997" y="0"/>
                    <a:pt x="172641" y="0"/>
                  </a:cubicBezTo>
                  <a:lnTo>
                    <a:pt x="11509" y="0"/>
                  </a:lnTo>
                  <a:cubicBezTo>
                    <a:pt x="5153" y="0"/>
                    <a:pt x="0" y="5153"/>
                    <a:pt x="0" y="11509"/>
                  </a:cubicBezTo>
                  <a:lnTo>
                    <a:pt x="0" y="218678"/>
                  </a:lnTo>
                  <a:cubicBezTo>
                    <a:pt x="0" y="225035"/>
                    <a:pt x="5153" y="230188"/>
                    <a:pt x="11509" y="230188"/>
                  </a:cubicBezTo>
                  <a:lnTo>
                    <a:pt x="69056" y="230188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92075" y="80565"/>
              <a:ext cx="74810" cy="5754"/>
            </a:xfrm>
            <a:custGeom>
              <a:avLst/>
              <a:gdLst>
                <a:gd name="connsiteX0" fmla="*/ 0 w 74810"/>
                <a:gd name="connsiteY0" fmla="*/ 0 h 5754"/>
                <a:gd name="connsiteX1" fmla="*/ 74811 w 74810"/>
                <a:gd name="connsiteY1" fmla="*/ 0 h 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810" h="5754">
                  <a:moveTo>
                    <a:pt x="0" y="0"/>
                  </a:moveTo>
                  <a:lnTo>
                    <a:pt x="74811" y="0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92075" y="120848"/>
              <a:ext cx="28773" cy="5754"/>
            </a:xfrm>
            <a:custGeom>
              <a:avLst/>
              <a:gdLst>
                <a:gd name="connsiteX0" fmla="*/ 0 w 28773"/>
                <a:gd name="connsiteY0" fmla="*/ 0 h 5754"/>
                <a:gd name="connsiteX1" fmla="*/ 28773 w 28773"/>
                <a:gd name="connsiteY1" fmla="*/ 0 h 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3" h="5754">
                  <a:moveTo>
                    <a:pt x="0" y="0"/>
                  </a:moveTo>
                  <a:lnTo>
                    <a:pt x="28773" y="0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 rot="5400000">
              <a:off x="138112" y="138112"/>
              <a:ext cx="115093" cy="115093"/>
            </a:xfrm>
            <a:custGeom>
              <a:avLst/>
              <a:gdLst>
                <a:gd name="connsiteX0" fmla="*/ 115094 w 115093"/>
                <a:gd name="connsiteY0" fmla="*/ 57547 h 115093"/>
                <a:gd name="connsiteX1" fmla="*/ 57547 w 115093"/>
                <a:gd name="connsiteY1" fmla="*/ 115094 h 115093"/>
                <a:gd name="connsiteX2" fmla="*/ 0 w 115093"/>
                <a:gd name="connsiteY2" fmla="*/ 57547 h 115093"/>
                <a:gd name="connsiteX3" fmla="*/ 57547 w 115093"/>
                <a:gd name="connsiteY3" fmla="*/ 0 h 115093"/>
                <a:gd name="connsiteX4" fmla="*/ 115094 w 115093"/>
                <a:gd name="connsiteY4" fmla="*/ 57547 h 11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093" h="115093">
                  <a:moveTo>
                    <a:pt x="115094" y="57547"/>
                  </a:moveTo>
                  <a:cubicBezTo>
                    <a:pt x="115094" y="89329"/>
                    <a:pt x="89329" y="115094"/>
                    <a:pt x="57547" y="115094"/>
                  </a:cubicBezTo>
                  <a:cubicBezTo>
                    <a:pt x="25765" y="115094"/>
                    <a:pt x="0" y="89329"/>
                    <a:pt x="0" y="57547"/>
                  </a:cubicBezTo>
                  <a:cubicBezTo>
                    <a:pt x="0" y="25765"/>
                    <a:pt x="25765" y="0"/>
                    <a:pt x="57547" y="0"/>
                  </a:cubicBezTo>
                  <a:cubicBezTo>
                    <a:pt x="89329" y="0"/>
                    <a:pt x="115094" y="25765"/>
                    <a:pt x="115094" y="57547"/>
                  </a:cubicBezTo>
                  <a:close/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195659" y="207168"/>
              <a:ext cx="5754" cy="17264"/>
            </a:xfrm>
            <a:custGeom>
              <a:avLst/>
              <a:gdLst>
                <a:gd name="connsiteX0" fmla="*/ 0 w 5754"/>
                <a:gd name="connsiteY0" fmla="*/ 0 h 17264"/>
                <a:gd name="connsiteX1" fmla="*/ 0 w 5754"/>
                <a:gd name="connsiteY1" fmla="*/ 17264 h 1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54" h="17264">
                  <a:moveTo>
                    <a:pt x="0" y="0"/>
                  </a:moveTo>
                  <a:lnTo>
                    <a:pt x="0" y="17264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184150" y="161131"/>
              <a:ext cx="23018" cy="23018"/>
            </a:xfrm>
            <a:custGeom>
              <a:avLst/>
              <a:gdLst>
                <a:gd name="connsiteX0" fmla="*/ 23019 w 23018"/>
                <a:gd name="connsiteY0" fmla="*/ 11509 h 23018"/>
                <a:gd name="connsiteX1" fmla="*/ 11509 w 23018"/>
                <a:gd name="connsiteY1" fmla="*/ 23019 h 23018"/>
                <a:gd name="connsiteX2" fmla="*/ 0 w 23018"/>
                <a:gd name="connsiteY2" fmla="*/ 11509 h 23018"/>
                <a:gd name="connsiteX3" fmla="*/ 11509 w 23018"/>
                <a:gd name="connsiteY3" fmla="*/ 0 h 23018"/>
                <a:gd name="connsiteX4" fmla="*/ 23019 w 23018"/>
                <a:gd name="connsiteY4" fmla="*/ 11509 h 2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18" h="23018">
                  <a:moveTo>
                    <a:pt x="23019" y="11509"/>
                  </a:moveTo>
                  <a:cubicBezTo>
                    <a:pt x="23019" y="17866"/>
                    <a:pt x="17866" y="23019"/>
                    <a:pt x="11509" y="23019"/>
                  </a:cubicBezTo>
                  <a:cubicBezTo>
                    <a:pt x="5153" y="23019"/>
                    <a:pt x="0" y="17866"/>
                    <a:pt x="0" y="11509"/>
                  </a:cubicBezTo>
                  <a:cubicBezTo>
                    <a:pt x="0" y="5153"/>
                    <a:pt x="5153" y="0"/>
                    <a:pt x="11509" y="0"/>
                  </a:cubicBezTo>
                  <a:cubicBezTo>
                    <a:pt x="17866" y="0"/>
                    <a:pt x="23019" y="5153"/>
                    <a:pt x="23019" y="11509"/>
                  </a:cubicBezTo>
                  <a:close/>
                </a:path>
              </a:pathLst>
            </a:custGeom>
            <a:noFill/>
            <a:ln w="12700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10" name="文本占位符 1"/>
          <p:cNvSpPr>
            <a:spLocks noGrp="1"/>
          </p:cNvSpPr>
          <p:nvPr/>
        </p:nvSpPr>
        <p:spPr>
          <a:xfrm>
            <a:off x="753745" y="1613535"/>
            <a:ext cx="17685385" cy="822896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1506855" rtl="0" eaLnBrk="1" latinLnBrk="0" hangingPunct="1">
              <a:lnSpc>
                <a:spcPct val="90000"/>
              </a:lnSpc>
              <a:spcBef>
                <a:spcPts val="1650"/>
              </a:spcBef>
              <a:buFont typeface="Arial" panose="020B0604020202020204" pitchFamily="34" charset="0"/>
              <a:buNone/>
              <a:defRPr sz="4615" b="1" kern="1200" spc="198" baseline="0">
                <a:gradFill>
                  <a:gsLst>
                    <a:gs pos="100000">
                      <a:schemeClr val="accent1"/>
                    </a:gs>
                    <a:gs pos="55000">
                      <a:schemeClr val="accent3"/>
                    </a:gs>
                    <a:gs pos="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  <a:cs typeface="+mn-cs"/>
              </a:defRPr>
            </a:lvl1pPr>
            <a:lvl2pPr marL="1130300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6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84045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3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37155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90900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144010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7755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51500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04610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hangingPunct="0">
              <a:lnSpc>
                <a:spcPct val="200000"/>
              </a:lnSpc>
              <a:spcBef>
                <a:spcPts val="0"/>
              </a:spcBef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需要从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”</a:t>
            </a:r>
            <a:r>
              <a:rPr 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四看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“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活动入手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分析：</a:t>
            </a:r>
            <a:r>
              <a:rPr 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看环境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/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行业、看市场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/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客户、看竞争、看自己</a:t>
            </a:r>
            <a:endParaRPr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/>
            </a:endParaRPr>
          </a:p>
          <a:p>
            <a:pPr algn="l" hangingPunct="0">
              <a:lnSpc>
                <a:spcPct val="200000"/>
              </a:lnSpc>
              <a:spcBef>
                <a:spcPts val="0"/>
              </a:spcBef>
            </a:pPr>
            <a:r>
              <a:rPr 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1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、</a:t>
            </a:r>
            <a:r>
              <a:rPr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市场趋势：当前行业发展趋势、市场需求动态、相关法规政策等对项目的影响。</a:t>
            </a:r>
            <a:endParaRPr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/>
            </a:endParaRPr>
          </a:p>
          <a:p>
            <a:pPr algn="l" hangingPunct="0">
              <a:lnSpc>
                <a:spcPct val="200000"/>
              </a:lnSpc>
              <a:spcBef>
                <a:spcPts val="0"/>
              </a:spcBef>
            </a:pPr>
            <a:r>
              <a:rPr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2. 目标用户：明确目标用户群体特征、需求痛点、消费习惯、购买力等，分析项目产品或服务与用户需求的契合度。</a:t>
            </a:r>
            <a:endParaRPr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/>
            </a:endParaRPr>
          </a:p>
          <a:p>
            <a:pPr algn="l" hangingPunct="0">
              <a:lnSpc>
                <a:spcPct val="200000"/>
              </a:lnSpc>
              <a:spcBef>
                <a:spcPts val="0"/>
              </a:spcBef>
            </a:pPr>
            <a:r>
              <a:rPr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3. 竞品分析：对比分析市场上同类产品或服务的功能特性、市场份额、优劣势，评估项目在竞争环境中的定位及差异化竞争优势。</a:t>
            </a:r>
            <a:endParaRPr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/>
            </a:endParaRPr>
          </a:p>
          <a:p>
            <a:pPr algn="l" hangingPunct="0">
              <a:lnSpc>
                <a:spcPct val="200000"/>
              </a:lnSpc>
              <a:spcBef>
                <a:spcPts val="0"/>
              </a:spcBef>
            </a:pPr>
            <a:r>
              <a:rPr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4. 市场规模预测：基于上述分析，预测项目潜在市场规模、增长率及市场份额预期。</a:t>
            </a:r>
            <a:endParaRPr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/>
            </a:endParaRPr>
          </a:p>
          <a:p>
            <a:pPr algn="l" hangingPunct="0">
              <a:lnSpc>
                <a:spcPct val="200000"/>
              </a:lnSpc>
              <a:spcBef>
                <a:spcPts val="0"/>
              </a:spcBef>
            </a:pPr>
            <a:r>
              <a:rPr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结论：[基于以上分析，得出项目在市场需求方面的可行性结论，如“市场需求强烈，项目具备良好的市场前景”或“市场需求有限，需进一步调整产品定位或策略”等]</a:t>
            </a:r>
            <a:endParaRPr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11" name="文本占位符 10"/>
          <p:cNvSpPr/>
          <p:nvPr>
            <p:ph type="body" sz="quarter" idx="10"/>
          </p:nvPr>
        </p:nvSpPr>
        <p:spPr>
          <a:xfrm>
            <a:off x="1833350" y="638034"/>
            <a:ext cx="3669030" cy="638810"/>
          </a:xfrm>
        </p:spPr>
        <p:txBody>
          <a:bodyPr/>
          <a:p>
            <a:r>
              <a:rPr lang="zh-CN" altLang="en-US"/>
              <a:t>市场需求</a:t>
            </a:r>
            <a:r>
              <a:rPr lang="zh-CN" altLang="en-US"/>
              <a:t>分析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04638" y="301478"/>
            <a:ext cx="531412" cy="528284"/>
            <a:chOff x="46037" y="23018"/>
            <a:chExt cx="207168" cy="230187"/>
          </a:xfrm>
        </p:grpSpPr>
        <p:sp>
          <p:nvSpPr>
            <p:cNvPr id="4" name="任意多边形: 形状 3"/>
            <p:cNvSpPr/>
            <p:nvPr/>
          </p:nvSpPr>
          <p:spPr>
            <a:xfrm>
              <a:off x="46037" y="23018"/>
              <a:ext cx="184150" cy="230187"/>
            </a:xfrm>
            <a:custGeom>
              <a:avLst/>
              <a:gdLst>
                <a:gd name="connsiteX0" fmla="*/ 184150 w 184150"/>
                <a:gd name="connsiteY0" fmla="*/ 71345 h 230187"/>
                <a:gd name="connsiteX1" fmla="*/ 184150 w 184150"/>
                <a:gd name="connsiteY1" fmla="*/ 11509 h 230187"/>
                <a:gd name="connsiteX2" fmla="*/ 172641 w 184150"/>
                <a:gd name="connsiteY2" fmla="*/ 0 h 230187"/>
                <a:gd name="connsiteX3" fmla="*/ 11509 w 184150"/>
                <a:gd name="connsiteY3" fmla="*/ 0 h 230187"/>
                <a:gd name="connsiteX4" fmla="*/ 0 w 184150"/>
                <a:gd name="connsiteY4" fmla="*/ 11509 h 230187"/>
                <a:gd name="connsiteX5" fmla="*/ 0 w 184150"/>
                <a:gd name="connsiteY5" fmla="*/ 218678 h 230187"/>
                <a:gd name="connsiteX6" fmla="*/ 11509 w 184150"/>
                <a:gd name="connsiteY6" fmla="*/ 230188 h 230187"/>
                <a:gd name="connsiteX7" fmla="*/ 69056 w 184150"/>
                <a:gd name="connsiteY7" fmla="*/ 230188 h 23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150" h="230187">
                  <a:moveTo>
                    <a:pt x="184150" y="71345"/>
                  </a:moveTo>
                  <a:lnTo>
                    <a:pt x="184150" y="11509"/>
                  </a:lnTo>
                  <a:cubicBezTo>
                    <a:pt x="184150" y="5153"/>
                    <a:pt x="178997" y="0"/>
                    <a:pt x="172641" y="0"/>
                  </a:cubicBezTo>
                  <a:lnTo>
                    <a:pt x="11509" y="0"/>
                  </a:lnTo>
                  <a:cubicBezTo>
                    <a:pt x="5153" y="0"/>
                    <a:pt x="0" y="5153"/>
                    <a:pt x="0" y="11509"/>
                  </a:cubicBezTo>
                  <a:lnTo>
                    <a:pt x="0" y="218678"/>
                  </a:lnTo>
                  <a:cubicBezTo>
                    <a:pt x="0" y="225035"/>
                    <a:pt x="5153" y="230188"/>
                    <a:pt x="11509" y="230188"/>
                  </a:cubicBezTo>
                  <a:lnTo>
                    <a:pt x="69056" y="230188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92075" y="80565"/>
              <a:ext cx="74810" cy="5754"/>
            </a:xfrm>
            <a:custGeom>
              <a:avLst/>
              <a:gdLst>
                <a:gd name="connsiteX0" fmla="*/ 0 w 74810"/>
                <a:gd name="connsiteY0" fmla="*/ 0 h 5754"/>
                <a:gd name="connsiteX1" fmla="*/ 74811 w 74810"/>
                <a:gd name="connsiteY1" fmla="*/ 0 h 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810" h="5754">
                  <a:moveTo>
                    <a:pt x="0" y="0"/>
                  </a:moveTo>
                  <a:lnTo>
                    <a:pt x="74811" y="0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92075" y="120848"/>
              <a:ext cx="28773" cy="5754"/>
            </a:xfrm>
            <a:custGeom>
              <a:avLst/>
              <a:gdLst>
                <a:gd name="connsiteX0" fmla="*/ 0 w 28773"/>
                <a:gd name="connsiteY0" fmla="*/ 0 h 5754"/>
                <a:gd name="connsiteX1" fmla="*/ 28773 w 28773"/>
                <a:gd name="connsiteY1" fmla="*/ 0 h 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3" h="5754">
                  <a:moveTo>
                    <a:pt x="0" y="0"/>
                  </a:moveTo>
                  <a:lnTo>
                    <a:pt x="28773" y="0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 rot="5400000">
              <a:off x="138112" y="138112"/>
              <a:ext cx="115093" cy="115093"/>
            </a:xfrm>
            <a:custGeom>
              <a:avLst/>
              <a:gdLst>
                <a:gd name="connsiteX0" fmla="*/ 115094 w 115093"/>
                <a:gd name="connsiteY0" fmla="*/ 57547 h 115093"/>
                <a:gd name="connsiteX1" fmla="*/ 57547 w 115093"/>
                <a:gd name="connsiteY1" fmla="*/ 115094 h 115093"/>
                <a:gd name="connsiteX2" fmla="*/ 0 w 115093"/>
                <a:gd name="connsiteY2" fmla="*/ 57547 h 115093"/>
                <a:gd name="connsiteX3" fmla="*/ 57547 w 115093"/>
                <a:gd name="connsiteY3" fmla="*/ 0 h 115093"/>
                <a:gd name="connsiteX4" fmla="*/ 115094 w 115093"/>
                <a:gd name="connsiteY4" fmla="*/ 57547 h 11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093" h="115093">
                  <a:moveTo>
                    <a:pt x="115094" y="57547"/>
                  </a:moveTo>
                  <a:cubicBezTo>
                    <a:pt x="115094" y="89329"/>
                    <a:pt x="89329" y="115094"/>
                    <a:pt x="57547" y="115094"/>
                  </a:cubicBezTo>
                  <a:cubicBezTo>
                    <a:pt x="25765" y="115094"/>
                    <a:pt x="0" y="89329"/>
                    <a:pt x="0" y="57547"/>
                  </a:cubicBezTo>
                  <a:cubicBezTo>
                    <a:pt x="0" y="25765"/>
                    <a:pt x="25765" y="0"/>
                    <a:pt x="57547" y="0"/>
                  </a:cubicBezTo>
                  <a:cubicBezTo>
                    <a:pt x="89329" y="0"/>
                    <a:pt x="115094" y="25765"/>
                    <a:pt x="115094" y="57547"/>
                  </a:cubicBezTo>
                  <a:close/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195659" y="207168"/>
              <a:ext cx="5754" cy="17264"/>
            </a:xfrm>
            <a:custGeom>
              <a:avLst/>
              <a:gdLst>
                <a:gd name="connsiteX0" fmla="*/ 0 w 5754"/>
                <a:gd name="connsiteY0" fmla="*/ 0 h 17264"/>
                <a:gd name="connsiteX1" fmla="*/ 0 w 5754"/>
                <a:gd name="connsiteY1" fmla="*/ 17264 h 1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54" h="17264">
                  <a:moveTo>
                    <a:pt x="0" y="0"/>
                  </a:moveTo>
                  <a:lnTo>
                    <a:pt x="0" y="17264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184150" y="161131"/>
              <a:ext cx="23018" cy="23018"/>
            </a:xfrm>
            <a:custGeom>
              <a:avLst/>
              <a:gdLst>
                <a:gd name="connsiteX0" fmla="*/ 23019 w 23018"/>
                <a:gd name="connsiteY0" fmla="*/ 11509 h 23018"/>
                <a:gd name="connsiteX1" fmla="*/ 11509 w 23018"/>
                <a:gd name="connsiteY1" fmla="*/ 23019 h 23018"/>
                <a:gd name="connsiteX2" fmla="*/ 0 w 23018"/>
                <a:gd name="connsiteY2" fmla="*/ 11509 h 23018"/>
                <a:gd name="connsiteX3" fmla="*/ 11509 w 23018"/>
                <a:gd name="connsiteY3" fmla="*/ 0 h 23018"/>
                <a:gd name="connsiteX4" fmla="*/ 23019 w 23018"/>
                <a:gd name="connsiteY4" fmla="*/ 11509 h 2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18" h="23018">
                  <a:moveTo>
                    <a:pt x="23019" y="11509"/>
                  </a:moveTo>
                  <a:cubicBezTo>
                    <a:pt x="23019" y="17866"/>
                    <a:pt x="17866" y="23019"/>
                    <a:pt x="11509" y="23019"/>
                  </a:cubicBezTo>
                  <a:cubicBezTo>
                    <a:pt x="5153" y="23019"/>
                    <a:pt x="0" y="17866"/>
                    <a:pt x="0" y="11509"/>
                  </a:cubicBezTo>
                  <a:cubicBezTo>
                    <a:pt x="0" y="5153"/>
                    <a:pt x="5153" y="0"/>
                    <a:pt x="11509" y="0"/>
                  </a:cubicBezTo>
                  <a:cubicBezTo>
                    <a:pt x="17866" y="0"/>
                    <a:pt x="23019" y="5153"/>
                    <a:pt x="23019" y="11509"/>
                  </a:cubicBezTo>
                  <a:close/>
                </a:path>
              </a:pathLst>
            </a:custGeom>
            <a:noFill/>
            <a:ln w="12700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11" name="文本占位符 10"/>
          <p:cNvSpPr/>
          <p:nvPr>
            <p:ph type="body" sz="quarter" idx="10"/>
          </p:nvPr>
        </p:nvSpPr>
        <p:spPr>
          <a:xfrm>
            <a:off x="1833350" y="638034"/>
            <a:ext cx="4280535" cy="638810"/>
          </a:xfrm>
        </p:spPr>
        <p:txBody>
          <a:bodyPr/>
          <a:p>
            <a:r>
              <a:rPr lang="zh-CN" altLang="en-US"/>
              <a:t>技术</a:t>
            </a:r>
            <a:r>
              <a:rPr lang="zh-CN" altLang="en-US"/>
              <a:t>可行性分析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96340" y="1780540"/>
            <a:ext cx="18150205" cy="82784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 spc="198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一、系统概要叙述</a:t>
            </a:r>
            <a:endParaRPr lang="zh-CN" altLang="en-US" sz="2800" spc="198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spc="198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系统方案的描述：从技术角度分析本产品“做得了吗？”、“做的好吗？”</a:t>
            </a:r>
            <a:endParaRPr lang="zh-CN" altLang="en-US" sz="2800" spc="198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spc="198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列出本产品所要用到的主要技术，并对各项技术进行详细描述。</a:t>
            </a:r>
            <a:endParaRPr lang="zh-CN" altLang="en-US" sz="2800" spc="198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spc="198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二、现状说明</a:t>
            </a:r>
            <a:endParaRPr lang="zh-CN" altLang="en-US" sz="2800" spc="198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spc="198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针对本产品所需要的技术，对公司现有的技术进行挖掘，主要是获得的资源，人员及人员的技能水平</a:t>
            </a:r>
            <a:endParaRPr lang="zh-CN" altLang="en-US" sz="2800" spc="198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spc="198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三、关键技术分析</a:t>
            </a:r>
            <a:endParaRPr lang="zh-CN" altLang="en-US" sz="2800" spc="198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hangingPunct="0">
              <a:lnSpc>
                <a:spcPct val="200000"/>
              </a:lnSpc>
              <a:spcBef>
                <a:spcPts val="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需要从如下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个方面体现</a:t>
            </a:r>
            <a:endParaRPr lang="zh-CN" altLang="en-US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/>
            </a:endParaRPr>
          </a:p>
          <a:p>
            <a:pPr algn="l" hangingPunct="0"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、</a:t>
            </a: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技术背景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：详细描述项目所需的核心技术，包括其创新性、成熟度、知识产权状况等。</a:t>
            </a:r>
            <a:endParaRPr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/>
            </a:endParaRPr>
          </a:p>
          <a:p>
            <a:pPr algn="l" hangingPunct="0">
              <a:lnSpc>
                <a:spcPct val="200000"/>
              </a:lnSpc>
              <a:spcBef>
                <a:spcPts val="0"/>
              </a:spcBef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2</a:t>
            </a: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、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 技术路线：规划项目的技术研发路径，包括关键节点、预计时间表、所需资源等。</a:t>
            </a:r>
            <a:endParaRPr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/>
            </a:endParaRPr>
          </a:p>
          <a:p>
            <a:pPr algn="l" hangingPunct="0"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、技术现状：体现国内外的技术历史、现状包括该技术发展趋势</a:t>
            </a:r>
            <a:endParaRPr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/>
            </a:endParaRPr>
          </a:p>
          <a:p>
            <a:pPr algn="l" hangingPunct="0"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、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技术风险：识别并评估技术研发过程中可能遇到的技术难题、技术瓶颈、专利侵权风险等。</a:t>
            </a:r>
            <a:endParaRPr lang="zh-CN" altLang="en-US" sz="2800" spc="198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04638" y="301478"/>
            <a:ext cx="531412" cy="528284"/>
            <a:chOff x="46037" y="23018"/>
            <a:chExt cx="207168" cy="230187"/>
          </a:xfrm>
        </p:grpSpPr>
        <p:sp>
          <p:nvSpPr>
            <p:cNvPr id="4" name="任意多边形: 形状 3"/>
            <p:cNvSpPr/>
            <p:nvPr/>
          </p:nvSpPr>
          <p:spPr>
            <a:xfrm>
              <a:off x="46037" y="23018"/>
              <a:ext cx="184150" cy="230187"/>
            </a:xfrm>
            <a:custGeom>
              <a:avLst/>
              <a:gdLst>
                <a:gd name="connsiteX0" fmla="*/ 184150 w 184150"/>
                <a:gd name="connsiteY0" fmla="*/ 71345 h 230187"/>
                <a:gd name="connsiteX1" fmla="*/ 184150 w 184150"/>
                <a:gd name="connsiteY1" fmla="*/ 11509 h 230187"/>
                <a:gd name="connsiteX2" fmla="*/ 172641 w 184150"/>
                <a:gd name="connsiteY2" fmla="*/ 0 h 230187"/>
                <a:gd name="connsiteX3" fmla="*/ 11509 w 184150"/>
                <a:gd name="connsiteY3" fmla="*/ 0 h 230187"/>
                <a:gd name="connsiteX4" fmla="*/ 0 w 184150"/>
                <a:gd name="connsiteY4" fmla="*/ 11509 h 230187"/>
                <a:gd name="connsiteX5" fmla="*/ 0 w 184150"/>
                <a:gd name="connsiteY5" fmla="*/ 218678 h 230187"/>
                <a:gd name="connsiteX6" fmla="*/ 11509 w 184150"/>
                <a:gd name="connsiteY6" fmla="*/ 230188 h 230187"/>
                <a:gd name="connsiteX7" fmla="*/ 69056 w 184150"/>
                <a:gd name="connsiteY7" fmla="*/ 230188 h 23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150" h="230187">
                  <a:moveTo>
                    <a:pt x="184150" y="71345"/>
                  </a:moveTo>
                  <a:lnTo>
                    <a:pt x="184150" y="11509"/>
                  </a:lnTo>
                  <a:cubicBezTo>
                    <a:pt x="184150" y="5153"/>
                    <a:pt x="178997" y="0"/>
                    <a:pt x="172641" y="0"/>
                  </a:cubicBezTo>
                  <a:lnTo>
                    <a:pt x="11509" y="0"/>
                  </a:lnTo>
                  <a:cubicBezTo>
                    <a:pt x="5153" y="0"/>
                    <a:pt x="0" y="5153"/>
                    <a:pt x="0" y="11509"/>
                  </a:cubicBezTo>
                  <a:lnTo>
                    <a:pt x="0" y="218678"/>
                  </a:lnTo>
                  <a:cubicBezTo>
                    <a:pt x="0" y="225035"/>
                    <a:pt x="5153" y="230188"/>
                    <a:pt x="11509" y="230188"/>
                  </a:cubicBezTo>
                  <a:lnTo>
                    <a:pt x="69056" y="230188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92075" y="80565"/>
              <a:ext cx="74810" cy="5754"/>
            </a:xfrm>
            <a:custGeom>
              <a:avLst/>
              <a:gdLst>
                <a:gd name="connsiteX0" fmla="*/ 0 w 74810"/>
                <a:gd name="connsiteY0" fmla="*/ 0 h 5754"/>
                <a:gd name="connsiteX1" fmla="*/ 74811 w 74810"/>
                <a:gd name="connsiteY1" fmla="*/ 0 h 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810" h="5754">
                  <a:moveTo>
                    <a:pt x="0" y="0"/>
                  </a:moveTo>
                  <a:lnTo>
                    <a:pt x="74811" y="0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92075" y="120848"/>
              <a:ext cx="28773" cy="5754"/>
            </a:xfrm>
            <a:custGeom>
              <a:avLst/>
              <a:gdLst>
                <a:gd name="connsiteX0" fmla="*/ 0 w 28773"/>
                <a:gd name="connsiteY0" fmla="*/ 0 h 5754"/>
                <a:gd name="connsiteX1" fmla="*/ 28773 w 28773"/>
                <a:gd name="connsiteY1" fmla="*/ 0 h 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3" h="5754">
                  <a:moveTo>
                    <a:pt x="0" y="0"/>
                  </a:moveTo>
                  <a:lnTo>
                    <a:pt x="28773" y="0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 rot="5400000">
              <a:off x="138112" y="138112"/>
              <a:ext cx="115093" cy="115093"/>
            </a:xfrm>
            <a:custGeom>
              <a:avLst/>
              <a:gdLst>
                <a:gd name="connsiteX0" fmla="*/ 115094 w 115093"/>
                <a:gd name="connsiteY0" fmla="*/ 57547 h 115093"/>
                <a:gd name="connsiteX1" fmla="*/ 57547 w 115093"/>
                <a:gd name="connsiteY1" fmla="*/ 115094 h 115093"/>
                <a:gd name="connsiteX2" fmla="*/ 0 w 115093"/>
                <a:gd name="connsiteY2" fmla="*/ 57547 h 115093"/>
                <a:gd name="connsiteX3" fmla="*/ 57547 w 115093"/>
                <a:gd name="connsiteY3" fmla="*/ 0 h 115093"/>
                <a:gd name="connsiteX4" fmla="*/ 115094 w 115093"/>
                <a:gd name="connsiteY4" fmla="*/ 57547 h 11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093" h="115093">
                  <a:moveTo>
                    <a:pt x="115094" y="57547"/>
                  </a:moveTo>
                  <a:cubicBezTo>
                    <a:pt x="115094" y="89329"/>
                    <a:pt x="89329" y="115094"/>
                    <a:pt x="57547" y="115094"/>
                  </a:cubicBezTo>
                  <a:cubicBezTo>
                    <a:pt x="25765" y="115094"/>
                    <a:pt x="0" y="89329"/>
                    <a:pt x="0" y="57547"/>
                  </a:cubicBezTo>
                  <a:cubicBezTo>
                    <a:pt x="0" y="25765"/>
                    <a:pt x="25765" y="0"/>
                    <a:pt x="57547" y="0"/>
                  </a:cubicBezTo>
                  <a:cubicBezTo>
                    <a:pt x="89329" y="0"/>
                    <a:pt x="115094" y="25765"/>
                    <a:pt x="115094" y="57547"/>
                  </a:cubicBezTo>
                  <a:close/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195659" y="207168"/>
              <a:ext cx="5754" cy="17264"/>
            </a:xfrm>
            <a:custGeom>
              <a:avLst/>
              <a:gdLst>
                <a:gd name="connsiteX0" fmla="*/ 0 w 5754"/>
                <a:gd name="connsiteY0" fmla="*/ 0 h 17264"/>
                <a:gd name="connsiteX1" fmla="*/ 0 w 5754"/>
                <a:gd name="connsiteY1" fmla="*/ 17264 h 1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54" h="17264">
                  <a:moveTo>
                    <a:pt x="0" y="0"/>
                  </a:moveTo>
                  <a:lnTo>
                    <a:pt x="0" y="17264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184150" y="161131"/>
              <a:ext cx="23018" cy="23018"/>
            </a:xfrm>
            <a:custGeom>
              <a:avLst/>
              <a:gdLst>
                <a:gd name="connsiteX0" fmla="*/ 23019 w 23018"/>
                <a:gd name="connsiteY0" fmla="*/ 11509 h 23018"/>
                <a:gd name="connsiteX1" fmla="*/ 11509 w 23018"/>
                <a:gd name="connsiteY1" fmla="*/ 23019 h 23018"/>
                <a:gd name="connsiteX2" fmla="*/ 0 w 23018"/>
                <a:gd name="connsiteY2" fmla="*/ 11509 h 23018"/>
                <a:gd name="connsiteX3" fmla="*/ 11509 w 23018"/>
                <a:gd name="connsiteY3" fmla="*/ 0 h 23018"/>
                <a:gd name="connsiteX4" fmla="*/ 23019 w 23018"/>
                <a:gd name="connsiteY4" fmla="*/ 11509 h 2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18" h="23018">
                  <a:moveTo>
                    <a:pt x="23019" y="11509"/>
                  </a:moveTo>
                  <a:cubicBezTo>
                    <a:pt x="23019" y="17866"/>
                    <a:pt x="17866" y="23019"/>
                    <a:pt x="11509" y="23019"/>
                  </a:cubicBezTo>
                  <a:cubicBezTo>
                    <a:pt x="5153" y="23019"/>
                    <a:pt x="0" y="17866"/>
                    <a:pt x="0" y="11509"/>
                  </a:cubicBezTo>
                  <a:cubicBezTo>
                    <a:pt x="0" y="5153"/>
                    <a:pt x="5153" y="0"/>
                    <a:pt x="11509" y="0"/>
                  </a:cubicBezTo>
                  <a:cubicBezTo>
                    <a:pt x="17866" y="0"/>
                    <a:pt x="23019" y="5153"/>
                    <a:pt x="23019" y="11509"/>
                  </a:cubicBezTo>
                  <a:close/>
                </a:path>
              </a:pathLst>
            </a:custGeom>
            <a:noFill/>
            <a:ln w="12700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11" name="文本占位符 10"/>
          <p:cNvSpPr/>
          <p:nvPr>
            <p:ph type="body" sz="quarter" idx="10"/>
          </p:nvPr>
        </p:nvSpPr>
        <p:spPr>
          <a:xfrm>
            <a:off x="1833350" y="638034"/>
            <a:ext cx="4280535" cy="638810"/>
          </a:xfrm>
        </p:spPr>
        <p:txBody>
          <a:bodyPr/>
          <a:p>
            <a:r>
              <a:rPr lang="zh-CN" altLang="en-US"/>
              <a:t>技术</a:t>
            </a:r>
            <a:r>
              <a:rPr lang="zh-CN" altLang="en-US"/>
              <a:t>可行性分析</a:t>
            </a:r>
            <a:endParaRPr lang="zh-CN" altLang="en-US"/>
          </a:p>
        </p:txBody>
      </p:sp>
      <p:sp>
        <p:nvSpPr>
          <p:cNvPr id="13" name="文本占位符 1"/>
          <p:cNvSpPr>
            <a:spLocks noGrp="1"/>
          </p:cNvSpPr>
          <p:nvPr/>
        </p:nvSpPr>
        <p:spPr>
          <a:xfrm>
            <a:off x="876300" y="1723390"/>
            <a:ext cx="18336260" cy="7457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1506855" rtl="0" eaLnBrk="1" latinLnBrk="0" hangingPunct="1">
              <a:lnSpc>
                <a:spcPct val="90000"/>
              </a:lnSpc>
              <a:spcBef>
                <a:spcPts val="1650"/>
              </a:spcBef>
              <a:buFont typeface="Arial" panose="020B0604020202020204" pitchFamily="34" charset="0"/>
              <a:buNone/>
              <a:defRPr sz="4615" b="1" kern="1200" spc="198" baseline="0">
                <a:gradFill>
                  <a:gsLst>
                    <a:gs pos="100000">
                      <a:schemeClr val="accent1"/>
                    </a:gs>
                    <a:gs pos="55000">
                      <a:schemeClr val="accent3"/>
                    </a:gs>
                    <a:gs pos="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  <a:cs typeface="+mn-cs"/>
              </a:defRPr>
            </a:lvl1pPr>
            <a:lvl2pPr marL="1130300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6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84045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3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37155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90900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144010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7755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51500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04610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hangingPunct="0">
              <a:lnSpc>
                <a:spcPct val="200000"/>
              </a:lnSpc>
              <a:spcBef>
                <a:spcPts val="0"/>
              </a:spcBef>
            </a:pPr>
            <a:r>
              <a:rPr 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四、解决方案</a:t>
            </a:r>
            <a:endParaRPr 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/>
            </a:endParaRPr>
          </a:p>
          <a:p>
            <a:pPr algn="l" hangingPunct="0">
              <a:lnSpc>
                <a:spcPct val="150000"/>
              </a:lnSpc>
              <a:spcBef>
                <a:spcPts val="0"/>
              </a:spcBef>
            </a:pPr>
            <a:r>
              <a:rPr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对本技术提供具体的解决方案，如有可能，提供多个解决方案，对各个方案需要说明优缺点和采用它的原因，并确定该关键技术的具体的解决方案。</a:t>
            </a:r>
            <a:endParaRPr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/>
            </a:endParaRPr>
          </a:p>
          <a:p>
            <a:pPr algn="l" hangingPunct="0">
              <a:lnSpc>
                <a:spcPct val="200000"/>
              </a:lnSpc>
              <a:spcBef>
                <a:spcPts val="0"/>
              </a:spcBef>
            </a:pPr>
            <a:endParaRPr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/>
            </a:endParaRPr>
          </a:p>
          <a:p>
            <a:pPr algn="l" hangingPunct="0">
              <a:lnSpc>
                <a:spcPct val="200000"/>
              </a:lnSpc>
              <a:spcBef>
                <a:spcPts val="0"/>
              </a:spcBef>
            </a:pPr>
            <a:endParaRPr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/>
            </a:endParaRPr>
          </a:p>
          <a:p>
            <a:pPr algn="l" hangingPunct="0">
              <a:lnSpc>
                <a:spcPct val="200000"/>
              </a:lnSpc>
              <a:spcBef>
                <a:spcPts val="0"/>
              </a:spcBef>
            </a:pPr>
            <a:endParaRPr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/>
            </a:endParaRPr>
          </a:p>
          <a:p>
            <a:pPr algn="l" hangingPunct="0">
              <a:lnSpc>
                <a:spcPct val="200000"/>
              </a:lnSpc>
              <a:spcBef>
                <a:spcPts val="0"/>
              </a:spcBef>
            </a:pPr>
            <a:endParaRPr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/>
            </a:endParaRPr>
          </a:p>
          <a:p>
            <a:pPr algn="l" hangingPunct="0">
              <a:lnSpc>
                <a:spcPct val="200000"/>
              </a:lnSpc>
              <a:spcBef>
                <a:spcPts val="0"/>
              </a:spcBef>
            </a:pPr>
            <a:r>
              <a:rPr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结论：[基于以上分析，得出项目在技术实现方面的可行性结论，如“项目核心技术成熟，技术路线清晰，风险可控，具备技术可行性”或“关键技术存在较大不确定性，需进一步研究或寻求外部技术支持”等]</a:t>
            </a:r>
            <a:endParaRPr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14450" y="9627235"/>
            <a:ext cx="15628620" cy="547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输出件</a:t>
            </a:r>
            <a:r>
              <a:rPr lang="en-US" altLang="zh-CN"/>
              <a:t>:</a:t>
            </a:r>
            <a:r>
              <a:rPr lang="zh-CN" altLang="en-US"/>
              <a:t>如</a:t>
            </a:r>
            <a:r>
              <a:rPr lang="en-US" altLang="zh-CN"/>
              <a:t>XX</a:t>
            </a:r>
            <a:r>
              <a:rPr lang="zh-CN" altLang="en-US"/>
              <a:t>整机</a:t>
            </a:r>
            <a:r>
              <a:rPr lang="en-US" altLang="zh-CN"/>
              <a:t>1</a:t>
            </a:r>
            <a:r>
              <a:rPr lang="zh-CN" altLang="en-US"/>
              <a:t>台、</a:t>
            </a:r>
            <a:r>
              <a:rPr lang="en-US" altLang="zh-CN"/>
              <a:t>XX</a:t>
            </a:r>
            <a:r>
              <a:rPr lang="zh-CN" altLang="en-US"/>
              <a:t>软件算法</a:t>
            </a:r>
            <a:r>
              <a:rPr lang="en-US" altLang="zh-CN"/>
              <a:t>1</a:t>
            </a:r>
            <a:r>
              <a:rPr lang="zh-CN" altLang="en-US"/>
              <a:t>套、</a:t>
            </a:r>
            <a:r>
              <a:rPr lang="en-US" altLang="zh-CN"/>
              <a:t>XX</a:t>
            </a:r>
            <a:r>
              <a:rPr lang="zh-CN" altLang="en-US"/>
              <a:t>建图定位</a:t>
            </a:r>
            <a:r>
              <a:rPr lang="en-US" altLang="zh-CN"/>
              <a:t>1</a:t>
            </a:r>
            <a:r>
              <a:rPr lang="zh-CN" altLang="en-US"/>
              <a:t>套、</a:t>
            </a:r>
            <a:r>
              <a:rPr lang="en-US" altLang="zh-CN"/>
              <a:t>XX</a:t>
            </a:r>
            <a:r>
              <a:rPr lang="zh-CN" altLang="en-US"/>
              <a:t>专利申请</a:t>
            </a:r>
            <a:r>
              <a:rPr lang="en-US" altLang="zh-CN"/>
              <a:t>3</a:t>
            </a:r>
            <a:r>
              <a:rPr lang="zh-CN" altLang="en-US"/>
              <a:t>套</a:t>
            </a:r>
            <a:endParaRPr lang="zh-CN" altLang="en-US"/>
          </a:p>
        </p:txBody>
      </p:sp>
      <p:graphicFrame>
        <p:nvGraphicFramePr>
          <p:cNvPr id="15" name="表格 14"/>
          <p:cNvGraphicFramePr/>
          <p:nvPr>
            <p:custDataLst>
              <p:tags r:id="rId1"/>
            </p:custDataLst>
          </p:nvPr>
        </p:nvGraphicFramePr>
        <p:xfrm>
          <a:off x="1196340" y="3992245"/>
          <a:ext cx="16934180" cy="3522980"/>
        </p:xfrm>
        <a:graphic>
          <a:graphicData uri="http://schemas.openxmlformats.org/drawingml/2006/table">
            <a:tbl>
              <a:tblPr/>
              <a:tblGrid>
                <a:gridCol w="1634490"/>
                <a:gridCol w="2595880"/>
                <a:gridCol w="2988945"/>
                <a:gridCol w="2662555"/>
                <a:gridCol w="2767330"/>
                <a:gridCol w="2291715"/>
                <a:gridCol w="1993265"/>
              </a:tblGrid>
              <a:tr h="480060">
                <a:tc rowSpan="2">
                  <a:txBody>
                    <a:bodyPr/>
                    <a:p>
                      <a:pPr marL="0" indent="177800">
                        <a:lnSpc>
                          <a:spcPts val="1050"/>
                        </a:lnSpc>
                        <a:spcAft>
                          <a:spcPct val="0"/>
                        </a:spcAft>
                      </a:pPr>
                      <a:r>
                        <a:rPr lang="zh-CN" altLang="en-US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要素</a:t>
                      </a:r>
                      <a:endParaRPr lang="zh-CN" altLang="en-US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 marL="0" indent="177800" algn="ctr">
                        <a:lnSpc>
                          <a:spcPts val="1050"/>
                        </a:lnSpc>
                        <a:spcAft>
                          <a:spcPct val="0"/>
                        </a:spcAft>
                      </a:pPr>
                      <a:r>
                        <a:rPr lang="zh-CN" altLang="en-US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解决方案</a:t>
                      </a:r>
                      <a:r>
                        <a:rPr lang="en-US" altLang="zh-CN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zh-CN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marL="0" indent="177800" algn="ctr">
                        <a:lnSpc>
                          <a:spcPts val="1050"/>
                        </a:lnSpc>
                        <a:spcAft>
                          <a:spcPct val="0"/>
                        </a:spcAft>
                      </a:pPr>
                      <a:r>
                        <a:rPr lang="zh-CN" altLang="en-US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解决方案</a:t>
                      </a:r>
                      <a:r>
                        <a:rPr lang="en-US" altLang="zh-CN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en-US" altLang="zh-CN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marL="0" indent="177800" algn="ctr">
                        <a:lnSpc>
                          <a:spcPts val="1050"/>
                        </a:lnSpc>
                        <a:spcAft>
                          <a:spcPct val="0"/>
                        </a:spcAft>
                      </a:pPr>
                      <a:r>
                        <a:rPr lang="zh-CN" altLang="en-US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解决方案</a:t>
                      </a:r>
                      <a:r>
                        <a:rPr lang="en-US" altLang="zh-CN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endParaRPr lang="en-US" altLang="zh-CN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5372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0" indent="177800" algn="ctr">
                        <a:lnSpc>
                          <a:spcPts val="1050"/>
                        </a:lnSpc>
                        <a:spcAft>
                          <a:spcPct val="0"/>
                        </a:spcAft>
                      </a:pPr>
                      <a:r>
                        <a:rPr lang="zh-CN" altLang="en-US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优点</a:t>
                      </a:r>
                      <a:endParaRPr lang="zh-CN" altLang="en-US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177800" algn="ctr">
                        <a:lnSpc>
                          <a:spcPts val="1050"/>
                        </a:lnSpc>
                        <a:spcAft>
                          <a:spcPct val="0"/>
                        </a:spcAft>
                      </a:pPr>
                      <a:r>
                        <a:rPr lang="zh-CN" altLang="en-US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缺点</a:t>
                      </a:r>
                      <a:endParaRPr lang="zh-CN" altLang="en-US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177800" algn="ctr">
                        <a:lnSpc>
                          <a:spcPts val="1050"/>
                        </a:lnSpc>
                        <a:spcAft>
                          <a:spcPct val="0"/>
                        </a:spcAft>
                      </a:pPr>
                      <a:r>
                        <a:rPr lang="zh-CN" altLang="en-US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优点</a:t>
                      </a:r>
                      <a:endParaRPr lang="zh-CN" altLang="en-US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177800" algn="ctr">
                        <a:lnSpc>
                          <a:spcPts val="1050"/>
                        </a:lnSpc>
                        <a:spcAft>
                          <a:spcPct val="0"/>
                        </a:spcAft>
                      </a:pPr>
                      <a:r>
                        <a:rPr lang="zh-CN" altLang="en-US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缺点</a:t>
                      </a:r>
                      <a:endParaRPr lang="zh-CN" altLang="en-US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177800" algn="ctr">
                        <a:lnSpc>
                          <a:spcPts val="1050"/>
                        </a:lnSpc>
                        <a:spcAft>
                          <a:spcPct val="0"/>
                        </a:spcAft>
                      </a:pPr>
                      <a:r>
                        <a:rPr lang="zh-CN" altLang="en-US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优点</a:t>
                      </a:r>
                      <a:endParaRPr lang="zh-CN" altLang="en-US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177800" algn="ctr">
                        <a:lnSpc>
                          <a:spcPts val="1050"/>
                        </a:lnSpc>
                        <a:spcAft>
                          <a:spcPct val="0"/>
                        </a:spcAft>
                      </a:pPr>
                      <a:r>
                        <a:rPr lang="zh-CN" altLang="en-US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缺点</a:t>
                      </a:r>
                      <a:endParaRPr lang="zh-CN" altLang="en-US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2300">
                <a:tc>
                  <a:txBody>
                    <a:bodyPr/>
                    <a:p>
                      <a:pPr marL="0" indent="177800">
                        <a:lnSpc>
                          <a:spcPts val="1050"/>
                        </a:lnSpc>
                        <a:spcAft>
                          <a:spcPct val="0"/>
                        </a:spcAft>
                      </a:pPr>
                      <a:r>
                        <a:rPr lang="zh-CN" altLang="en-US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开发成本</a:t>
                      </a:r>
                      <a:endParaRPr lang="zh-CN" altLang="en-US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Aft>
                          <a:spcPct val="0"/>
                        </a:spcAft>
                      </a:pPr>
                      <a:br>
                        <a:rPr lang="en-US" altLang="zh-CN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en-US" altLang="zh-CN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Aft>
                          <a:spcPct val="0"/>
                        </a:spcAft>
                      </a:pPr>
                      <a:br>
                        <a:rPr lang="en-US" altLang="zh-CN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en-US" altLang="zh-CN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Aft>
                          <a:spcPct val="0"/>
                        </a:spcAft>
                      </a:pPr>
                      <a:br>
                        <a:rPr lang="en-US" altLang="zh-CN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en-US" altLang="zh-CN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Aft>
                          <a:spcPct val="0"/>
                        </a:spcAft>
                      </a:pPr>
                      <a:br>
                        <a:rPr lang="en-US" altLang="zh-CN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en-US" altLang="zh-CN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Aft>
                          <a:spcPct val="0"/>
                        </a:spcAft>
                      </a:pPr>
                      <a:br>
                        <a:rPr lang="en-US" altLang="zh-CN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en-US" altLang="zh-CN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Aft>
                          <a:spcPct val="0"/>
                        </a:spcAft>
                      </a:pPr>
                      <a:br>
                        <a:rPr lang="en-US" altLang="zh-CN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en-US" altLang="zh-CN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22300">
                <a:tc>
                  <a:txBody>
                    <a:bodyPr/>
                    <a:p>
                      <a:pPr marL="0" indent="177800">
                        <a:lnSpc>
                          <a:spcPts val="1050"/>
                        </a:lnSpc>
                        <a:spcAft>
                          <a:spcPct val="0"/>
                        </a:spcAft>
                      </a:pPr>
                      <a:r>
                        <a:rPr lang="zh-CN" altLang="en-US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开发资源</a:t>
                      </a:r>
                      <a:endParaRPr lang="zh-CN" altLang="en-US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Aft>
                          <a:spcPct val="0"/>
                        </a:spcAft>
                      </a:pPr>
                      <a:br>
                        <a:rPr lang="en-US" altLang="zh-CN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en-US" altLang="zh-CN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Aft>
                          <a:spcPct val="0"/>
                        </a:spcAft>
                      </a:pPr>
                      <a:br>
                        <a:rPr lang="en-US" altLang="zh-CN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en-US" altLang="zh-CN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Aft>
                          <a:spcPct val="0"/>
                        </a:spcAft>
                      </a:pPr>
                      <a:br>
                        <a:rPr lang="en-US" altLang="zh-CN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en-US" altLang="zh-CN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Aft>
                          <a:spcPct val="0"/>
                        </a:spcAft>
                      </a:pPr>
                      <a:br>
                        <a:rPr lang="en-US" altLang="zh-CN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en-US" altLang="zh-CN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Aft>
                          <a:spcPct val="0"/>
                        </a:spcAft>
                      </a:pPr>
                      <a:br>
                        <a:rPr lang="en-US" altLang="zh-CN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en-US" altLang="zh-CN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Aft>
                          <a:spcPct val="0"/>
                        </a:spcAft>
                      </a:pPr>
                      <a:br>
                        <a:rPr lang="en-US" altLang="zh-CN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en-US" altLang="zh-CN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22300">
                <a:tc>
                  <a:txBody>
                    <a:bodyPr/>
                    <a:p>
                      <a:pPr marL="0" indent="177800">
                        <a:lnSpc>
                          <a:spcPts val="1050"/>
                        </a:lnSpc>
                        <a:spcAft>
                          <a:spcPct val="0"/>
                        </a:spcAft>
                      </a:pPr>
                      <a:r>
                        <a:rPr lang="zh-CN" altLang="en-US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稳 定 性</a:t>
                      </a:r>
                      <a:endParaRPr lang="zh-CN" altLang="en-US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Aft>
                          <a:spcPct val="0"/>
                        </a:spcAft>
                      </a:pPr>
                      <a:br>
                        <a:rPr lang="en-US" altLang="zh-CN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en-US" altLang="zh-CN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Aft>
                          <a:spcPct val="0"/>
                        </a:spcAft>
                      </a:pPr>
                      <a:br>
                        <a:rPr lang="en-US" altLang="zh-CN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en-US" altLang="zh-CN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Aft>
                          <a:spcPct val="0"/>
                        </a:spcAft>
                      </a:pPr>
                      <a:br>
                        <a:rPr lang="en-US" altLang="zh-CN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en-US" altLang="zh-CN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Aft>
                          <a:spcPct val="0"/>
                        </a:spcAft>
                      </a:pPr>
                      <a:br>
                        <a:rPr lang="en-US" altLang="zh-CN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en-US" altLang="zh-CN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Aft>
                          <a:spcPct val="0"/>
                        </a:spcAft>
                      </a:pPr>
                      <a:br>
                        <a:rPr lang="en-US" altLang="zh-CN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en-US" altLang="zh-CN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Aft>
                          <a:spcPct val="0"/>
                        </a:spcAft>
                      </a:pPr>
                      <a:br>
                        <a:rPr lang="en-US" altLang="zh-CN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en-US" altLang="zh-CN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22300">
                <a:tc>
                  <a:txBody>
                    <a:bodyPr/>
                    <a:p>
                      <a:pPr marL="0" indent="177800">
                        <a:lnSpc>
                          <a:spcPts val="1050"/>
                        </a:lnSpc>
                        <a:spcAft>
                          <a:spcPct val="0"/>
                        </a:spcAft>
                      </a:pPr>
                      <a:r>
                        <a:rPr lang="zh-CN" altLang="en-US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其 它</a:t>
                      </a:r>
                      <a:endParaRPr lang="zh-CN" altLang="en-US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Aft>
                          <a:spcPct val="0"/>
                        </a:spcAft>
                      </a:pPr>
                      <a:br>
                        <a:rPr lang="en-US" altLang="zh-CN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en-US" altLang="zh-CN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Aft>
                          <a:spcPct val="0"/>
                        </a:spcAft>
                      </a:pPr>
                      <a:br>
                        <a:rPr lang="en-US" altLang="zh-CN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en-US" altLang="zh-CN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Aft>
                          <a:spcPct val="0"/>
                        </a:spcAft>
                      </a:pPr>
                      <a:br>
                        <a:rPr lang="en-US" altLang="zh-CN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en-US" altLang="zh-CN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Aft>
                          <a:spcPct val="0"/>
                        </a:spcAft>
                      </a:pPr>
                      <a:br>
                        <a:rPr lang="en-US" altLang="zh-CN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en-US" altLang="zh-CN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Aft>
                          <a:spcPct val="0"/>
                        </a:spcAft>
                      </a:pPr>
                      <a:br>
                        <a:rPr lang="en-US" altLang="zh-CN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en-US" altLang="zh-CN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Aft>
                          <a:spcPct val="0"/>
                        </a:spcAft>
                      </a:pPr>
                      <a:br>
                        <a:rPr lang="en-US" altLang="zh-CN" sz="2000" b="0" i="0">
                          <a:solidFill>
                            <a:srgbClr val="6666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en-US" altLang="zh-CN" sz="2000" b="0" i="0">
                        <a:solidFill>
                          <a:srgbClr val="6666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667" marR="6667" marT="6667" marB="6667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04638" y="301478"/>
            <a:ext cx="531412" cy="528284"/>
            <a:chOff x="46037" y="23018"/>
            <a:chExt cx="207168" cy="230187"/>
          </a:xfrm>
        </p:grpSpPr>
        <p:sp>
          <p:nvSpPr>
            <p:cNvPr id="4" name="任意多边形: 形状 3"/>
            <p:cNvSpPr/>
            <p:nvPr/>
          </p:nvSpPr>
          <p:spPr>
            <a:xfrm>
              <a:off x="46037" y="23018"/>
              <a:ext cx="184150" cy="230187"/>
            </a:xfrm>
            <a:custGeom>
              <a:avLst/>
              <a:gdLst>
                <a:gd name="connsiteX0" fmla="*/ 184150 w 184150"/>
                <a:gd name="connsiteY0" fmla="*/ 71345 h 230187"/>
                <a:gd name="connsiteX1" fmla="*/ 184150 w 184150"/>
                <a:gd name="connsiteY1" fmla="*/ 11509 h 230187"/>
                <a:gd name="connsiteX2" fmla="*/ 172641 w 184150"/>
                <a:gd name="connsiteY2" fmla="*/ 0 h 230187"/>
                <a:gd name="connsiteX3" fmla="*/ 11509 w 184150"/>
                <a:gd name="connsiteY3" fmla="*/ 0 h 230187"/>
                <a:gd name="connsiteX4" fmla="*/ 0 w 184150"/>
                <a:gd name="connsiteY4" fmla="*/ 11509 h 230187"/>
                <a:gd name="connsiteX5" fmla="*/ 0 w 184150"/>
                <a:gd name="connsiteY5" fmla="*/ 218678 h 230187"/>
                <a:gd name="connsiteX6" fmla="*/ 11509 w 184150"/>
                <a:gd name="connsiteY6" fmla="*/ 230188 h 230187"/>
                <a:gd name="connsiteX7" fmla="*/ 69056 w 184150"/>
                <a:gd name="connsiteY7" fmla="*/ 230188 h 23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150" h="230187">
                  <a:moveTo>
                    <a:pt x="184150" y="71345"/>
                  </a:moveTo>
                  <a:lnTo>
                    <a:pt x="184150" y="11509"/>
                  </a:lnTo>
                  <a:cubicBezTo>
                    <a:pt x="184150" y="5153"/>
                    <a:pt x="178997" y="0"/>
                    <a:pt x="172641" y="0"/>
                  </a:cubicBezTo>
                  <a:lnTo>
                    <a:pt x="11509" y="0"/>
                  </a:lnTo>
                  <a:cubicBezTo>
                    <a:pt x="5153" y="0"/>
                    <a:pt x="0" y="5153"/>
                    <a:pt x="0" y="11509"/>
                  </a:cubicBezTo>
                  <a:lnTo>
                    <a:pt x="0" y="218678"/>
                  </a:lnTo>
                  <a:cubicBezTo>
                    <a:pt x="0" y="225035"/>
                    <a:pt x="5153" y="230188"/>
                    <a:pt x="11509" y="230188"/>
                  </a:cubicBezTo>
                  <a:lnTo>
                    <a:pt x="69056" y="230188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92075" y="80565"/>
              <a:ext cx="74810" cy="5754"/>
            </a:xfrm>
            <a:custGeom>
              <a:avLst/>
              <a:gdLst>
                <a:gd name="connsiteX0" fmla="*/ 0 w 74810"/>
                <a:gd name="connsiteY0" fmla="*/ 0 h 5754"/>
                <a:gd name="connsiteX1" fmla="*/ 74811 w 74810"/>
                <a:gd name="connsiteY1" fmla="*/ 0 h 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810" h="5754">
                  <a:moveTo>
                    <a:pt x="0" y="0"/>
                  </a:moveTo>
                  <a:lnTo>
                    <a:pt x="74811" y="0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92075" y="120848"/>
              <a:ext cx="28773" cy="5754"/>
            </a:xfrm>
            <a:custGeom>
              <a:avLst/>
              <a:gdLst>
                <a:gd name="connsiteX0" fmla="*/ 0 w 28773"/>
                <a:gd name="connsiteY0" fmla="*/ 0 h 5754"/>
                <a:gd name="connsiteX1" fmla="*/ 28773 w 28773"/>
                <a:gd name="connsiteY1" fmla="*/ 0 h 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3" h="5754">
                  <a:moveTo>
                    <a:pt x="0" y="0"/>
                  </a:moveTo>
                  <a:lnTo>
                    <a:pt x="28773" y="0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 rot="5400000">
              <a:off x="138112" y="138112"/>
              <a:ext cx="115093" cy="115093"/>
            </a:xfrm>
            <a:custGeom>
              <a:avLst/>
              <a:gdLst>
                <a:gd name="connsiteX0" fmla="*/ 115094 w 115093"/>
                <a:gd name="connsiteY0" fmla="*/ 57547 h 115093"/>
                <a:gd name="connsiteX1" fmla="*/ 57547 w 115093"/>
                <a:gd name="connsiteY1" fmla="*/ 115094 h 115093"/>
                <a:gd name="connsiteX2" fmla="*/ 0 w 115093"/>
                <a:gd name="connsiteY2" fmla="*/ 57547 h 115093"/>
                <a:gd name="connsiteX3" fmla="*/ 57547 w 115093"/>
                <a:gd name="connsiteY3" fmla="*/ 0 h 115093"/>
                <a:gd name="connsiteX4" fmla="*/ 115094 w 115093"/>
                <a:gd name="connsiteY4" fmla="*/ 57547 h 11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093" h="115093">
                  <a:moveTo>
                    <a:pt x="115094" y="57547"/>
                  </a:moveTo>
                  <a:cubicBezTo>
                    <a:pt x="115094" y="89329"/>
                    <a:pt x="89329" y="115094"/>
                    <a:pt x="57547" y="115094"/>
                  </a:cubicBezTo>
                  <a:cubicBezTo>
                    <a:pt x="25765" y="115094"/>
                    <a:pt x="0" y="89329"/>
                    <a:pt x="0" y="57547"/>
                  </a:cubicBezTo>
                  <a:cubicBezTo>
                    <a:pt x="0" y="25765"/>
                    <a:pt x="25765" y="0"/>
                    <a:pt x="57547" y="0"/>
                  </a:cubicBezTo>
                  <a:cubicBezTo>
                    <a:pt x="89329" y="0"/>
                    <a:pt x="115094" y="25765"/>
                    <a:pt x="115094" y="57547"/>
                  </a:cubicBezTo>
                  <a:close/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195659" y="207168"/>
              <a:ext cx="5754" cy="17264"/>
            </a:xfrm>
            <a:custGeom>
              <a:avLst/>
              <a:gdLst>
                <a:gd name="connsiteX0" fmla="*/ 0 w 5754"/>
                <a:gd name="connsiteY0" fmla="*/ 0 h 17264"/>
                <a:gd name="connsiteX1" fmla="*/ 0 w 5754"/>
                <a:gd name="connsiteY1" fmla="*/ 17264 h 1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54" h="17264">
                  <a:moveTo>
                    <a:pt x="0" y="0"/>
                  </a:moveTo>
                  <a:lnTo>
                    <a:pt x="0" y="17264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184150" y="161131"/>
              <a:ext cx="23018" cy="23018"/>
            </a:xfrm>
            <a:custGeom>
              <a:avLst/>
              <a:gdLst>
                <a:gd name="connsiteX0" fmla="*/ 23019 w 23018"/>
                <a:gd name="connsiteY0" fmla="*/ 11509 h 23018"/>
                <a:gd name="connsiteX1" fmla="*/ 11509 w 23018"/>
                <a:gd name="connsiteY1" fmla="*/ 23019 h 23018"/>
                <a:gd name="connsiteX2" fmla="*/ 0 w 23018"/>
                <a:gd name="connsiteY2" fmla="*/ 11509 h 23018"/>
                <a:gd name="connsiteX3" fmla="*/ 11509 w 23018"/>
                <a:gd name="connsiteY3" fmla="*/ 0 h 23018"/>
                <a:gd name="connsiteX4" fmla="*/ 23019 w 23018"/>
                <a:gd name="connsiteY4" fmla="*/ 11509 h 2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18" h="23018">
                  <a:moveTo>
                    <a:pt x="23019" y="11509"/>
                  </a:moveTo>
                  <a:cubicBezTo>
                    <a:pt x="23019" y="17866"/>
                    <a:pt x="17866" y="23019"/>
                    <a:pt x="11509" y="23019"/>
                  </a:cubicBezTo>
                  <a:cubicBezTo>
                    <a:pt x="5153" y="23019"/>
                    <a:pt x="0" y="17866"/>
                    <a:pt x="0" y="11509"/>
                  </a:cubicBezTo>
                  <a:cubicBezTo>
                    <a:pt x="0" y="5153"/>
                    <a:pt x="5153" y="0"/>
                    <a:pt x="11509" y="0"/>
                  </a:cubicBezTo>
                  <a:cubicBezTo>
                    <a:pt x="17866" y="0"/>
                    <a:pt x="23019" y="5153"/>
                    <a:pt x="23019" y="11509"/>
                  </a:cubicBezTo>
                  <a:close/>
                </a:path>
              </a:pathLst>
            </a:custGeom>
            <a:noFill/>
            <a:ln w="12700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10" name="文本占位符 1"/>
          <p:cNvSpPr>
            <a:spLocks noGrp="1"/>
          </p:cNvSpPr>
          <p:nvPr/>
        </p:nvSpPr>
        <p:spPr>
          <a:xfrm>
            <a:off x="672465" y="2031365"/>
            <a:ext cx="18279110" cy="68802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1506855" rtl="0" eaLnBrk="1" latinLnBrk="0" hangingPunct="1">
              <a:lnSpc>
                <a:spcPct val="90000"/>
              </a:lnSpc>
              <a:spcBef>
                <a:spcPts val="1650"/>
              </a:spcBef>
              <a:buFont typeface="Arial" panose="020B0604020202020204" pitchFamily="34" charset="0"/>
              <a:buNone/>
              <a:defRPr sz="4615" b="1" kern="1200" spc="198" baseline="0">
                <a:gradFill>
                  <a:gsLst>
                    <a:gs pos="100000">
                      <a:schemeClr val="accent1"/>
                    </a:gs>
                    <a:gs pos="55000">
                      <a:schemeClr val="accent3"/>
                    </a:gs>
                    <a:gs pos="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  <a:cs typeface="+mn-cs"/>
              </a:defRPr>
            </a:lvl1pPr>
            <a:lvl2pPr marL="1130300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6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84045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3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37155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90900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144010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7755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51500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04610" indent="-376555" algn="l" defTabSz="1506855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hangingPunct="0">
              <a:lnSpc>
                <a:spcPct val="200000"/>
              </a:lnSpc>
              <a:spcBef>
                <a:spcPts val="0"/>
              </a:spcBef>
            </a:pPr>
            <a:r>
              <a:rPr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1. 成本估算：详细列出项目开发、生产、运营等各阶段的成本构成，包括直接成本、间接成本、一次性投入、持续性支出等。</a:t>
            </a:r>
            <a:endParaRPr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/>
            </a:endParaRPr>
          </a:p>
          <a:p>
            <a:pPr algn="l" hangingPunct="0">
              <a:lnSpc>
                <a:spcPct val="200000"/>
              </a:lnSpc>
              <a:spcBef>
                <a:spcPts val="0"/>
              </a:spcBef>
            </a:pPr>
            <a:r>
              <a:rPr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2. 收入预测：根据市场分析和定价策略，预测项目各阶段的销售收入，考虑不同销售情景下的收入变化。</a:t>
            </a:r>
            <a:endParaRPr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/>
            </a:endParaRPr>
          </a:p>
          <a:p>
            <a:pPr algn="l" hangingPunct="0">
              <a:lnSpc>
                <a:spcPct val="200000"/>
              </a:lnSpc>
              <a:spcBef>
                <a:spcPts val="0"/>
              </a:spcBef>
            </a:pPr>
            <a:r>
              <a:rPr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3. 财务指标：计算项目的投资回收期、内部收益率、净现值等关键财务指标，评估项目的经济效益。</a:t>
            </a:r>
            <a:endParaRPr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/>
            </a:endParaRPr>
          </a:p>
          <a:p>
            <a:pPr algn="l" hangingPunct="0">
              <a:lnSpc>
                <a:spcPct val="200000"/>
              </a:lnSpc>
              <a:spcBef>
                <a:spcPts val="0"/>
              </a:spcBef>
            </a:pPr>
            <a:r>
              <a:rPr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4. 敏感性分析：模拟不同市场条件、成本变动等因素对项目经济效益的影响，评估项目的抗风险能力。</a:t>
            </a:r>
            <a:endParaRPr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/>
            </a:endParaRPr>
          </a:p>
          <a:p>
            <a:pPr algn="l" hangingPunct="0">
              <a:lnSpc>
                <a:spcPct val="200000"/>
              </a:lnSpc>
              <a:spcBef>
                <a:spcPts val="0"/>
              </a:spcBef>
            </a:pPr>
            <a:r>
              <a:rPr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/>
              </a:rPr>
              <a:t>结论：[基于以上分析，得出项目在经济收益方面的可行性结论，如“项目经济效益显著，投资回报率高，经济上完全可行”或“项目经济效益较低，需优化成本结构或提升收入预期”等]</a:t>
            </a:r>
            <a:endParaRPr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11" name="文本占位符 10"/>
          <p:cNvSpPr/>
          <p:nvPr>
            <p:ph type="body" sz="quarter" idx="10"/>
          </p:nvPr>
        </p:nvSpPr>
        <p:spPr>
          <a:xfrm>
            <a:off x="1833350" y="638034"/>
            <a:ext cx="4280535" cy="638810"/>
          </a:xfrm>
        </p:spPr>
        <p:txBody>
          <a:bodyPr/>
          <a:p>
            <a:r>
              <a:rPr lang="zh-CN" altLang="en-US"/>
              <a:t>经济可行性分析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04638" y="301478"/>
            <a:ext cx="531412" cy="528284"/>
            <a:chOff x="46037" y="23018"/>
            <a:chExt cx="207168" cy="230187"/>
          </a:xfrm>
        </p:grpSpPr>
        <p:sp>
          <p:nvSpPr>
            <p:cNvPr id="4" name="任意多边形: 形状 3"/>
            <p:cNvSpPr/>
            <p:nvPr/>
          </p:nvSpPr>
          <p:spPr>
            <a:xfrm>
              <a:off x="46037" y="23018"/>
              <a:ext cx="184150" cy="230187"/>
            </a:xfrm>
            <a:custGeom>
              <a:avLst/>
              <a:gdLst>
                <a:gd name="connsiteX0" fmla="*/ 184150 w 184150"/>
                <a:gd name="connsiteY0" fmla="*/ 71345 h 230187"/>
                <a:gd name="connsiteX1" fmla="*/ 184150 w 184150"/>
                <a:gd name="connsiteY1" fmla="*/ 11509 h 230187"/>
                <a:gd name="connsiteX2" fmla="*/ 172641 w 184150"/>
                <a:gd name="connsiteY2" fmla="*/ 0 h 230187"/>
                <a:gd name="connsiteX3" fmla="*/ 11509 w 184150"/>
                <a:gd name="connsiteY3" fmla="*/ 0 h 230187"/>
                <a:gd name="connsiteX4" fmla="*/ 0 w 184150"/>
                <a:gd name="connsiteY4" fmla="*/ 11509 h 230187"/>
                <a:gd name="connsiteX5" fmla="*/ 0 w 184150"/>
                <a:gd name="connsiteY5" fmla="*/ 218678 h 230187"/>
                <a:gd name="connsiteX6" fmla="*/ 11509 w 184150"/>
                <a:gd name="connsiteY6" fmla="*/ 230188 h 230187"/>
                <a:gd name="connsiteX7" fmla="*/ 69056 w 184150"/>
                <a:gd name="connsiteY7" fmla="*/ 230188 h 23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150" h="230187">
                  <a:moveTo>
                    <a:pt x="184150" y="71345"/>
                  </a:moveTo>
                  <a:lnTo>
                    <a:pt x="184150" y="11509"/>
                  </a:lnTo>
                  <a:cubicBezTo>
                    <a:pt x="184150" y="5153"/>
                    <a:pt x="178997" y="0"/>
                    <a:pt x="172641" y="0"/>
                  </a:cubicBezTo>
                  <a:lnTo>
                    <a:pt x="11509" y="0"/>
                  </a:lnTo>
                  <a:cubicBezTo>
                    <a:pt x="5153" y="0"/>
                    <a:pt x="0" y="5153"/>
                    <a:pt x="0" y="11509"/>
                  </a:cubicBezTo>
                  <a:lnTo>
                    <a:pt x="0" y="218678"/>
                  </a:lnTo>
                  <a:cubicBezTo>
                    <a:pt x="0" y="225035"/>
                    <a:pt x="5153" y="230188"/>
                    <a:pt x="11509" y="230188"/>
                  </a:cubicBezTo>
                  <a:lnTo>
                    <a:pt x="69056" y="230188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92075" y="80565"/>
              <a:ext cx="74810" cy="5754"/>
            </a:xfrm>
            <a:custGeom>
              <a:avLst/>
              <a:gdLst>
                <a:gd name="connsiteX0" fmla="*/ 0 w 74810"/>
                <a:gd name="connsiteY0" fmla="*/ 0 h 5754"/>
                <a:gd name="connsiteX1" fmla="*/ 74811 w 74810"/>
                <a:gd name="connsiteY1" fmla="*/ 0 h 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810" h="5754">
                  <a:moveTo>
                    <a:pt x="0" y="0"/>
                  </a:moveTo>
                  <a:lnTo>
                    <a:pt x="74811" y="0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92075" y="120848"/>
              <a:ext cx="28773" cy="5754"/>
            </a:xfrm>
            <a:custGeom>
              <a:avLst/>
              <a:gdLst>
                <a:gd name="connsiteX0" fmla="*/ 0 w 28773"/>
                <a:gd name="connsiteY0" fmla="*/ 0 h 5754"/>
                <a:gd name="connsiteX1" fmla="*/ 28773 w 28773"/>
                <a:gd name="connsiteY1" fmla="*/ 0 h 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3" h="5754">
                  <a:moveTo>
                    <a:pt x="0" y="0"/>
                  </a:moveTo>
                  <a:lnTo>
                    <a:pt x="28773" y="0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 rot="5400000">
              <a:off x="138112" y="138112"/>
              <a:ext cx="115093" cy="115093"/>
            </a:xfrm>
            <a:custGeom>
              <a:avLst/>
              <a:gdLst>
                <a:gd name="connsiteX0" fmla="*/ 115094 w 115093"/>
                <a:gd name="connsiteY0" fmla="*/ 57547 h 115093"/>
                <a:gd name="connsiteX1" fmla="*/ 57547 w 115093"/>
                <a:gd name="connsiteY1" fmla="*/ 115094 h 115093"/>
                <a:gd name="connsiteX2" fmla="*/ 0 w 115093"/>
                <a:gd name="connsiteY2" fmla="*/ 57547 h 115093"/>
                <a:gd name="connsiteX3" fmla="*/ 57547 w 115093"/>
                <a:gd name="connsiteY3" fmla="*/ 0 h 115093"/>
                <a:gd name="connsiteX4" fmla="*/ 115094 w 115093"/>
                <a:gd name="connsiteY4" fmla="*/ 57547 h 11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093" h="115093">
                  <a:moveTo>
                    <a:pt x="115094" y="57547"/>
                  </a:moveTo>
                  <a:cubicBezTo>
                    <a:pt x="115094" y="89329"/>
                    <a:pt x="89329" y="115094"/>
                    <a:pt x="57547" y="115094"/>
                  </a:cubicBezTo>
                  <a:cubicBezTo>
                    <a:pt x="25765" y="115094"/>
                    <a:pt x="0" y="89329"/>
                    <a:pt x="0" y="57547"/>
                  </a:cubicBezTo>
                  <a:cubicBezTo>
                    <a:pt x="0" y="25765"/>
                    <a:pt x="25765" y="0"/>
                    <a:pt x="57547" y="0"/>
                  </a:cubicBezTo>
                  <a:cubicBezTo>
                    <a:pt x="89329" y="0"/>
                    <a:pt x="115094" y="25765"/>
                    <a:pt x="115094" y="57547"/>
                  </a:cubicBezTo>
                  <a:close/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195659" y="207168"/>
              <a:ext cx="5754" cy="17264"/>
            </a:xfrm>
            <a:custGeom>
              <a:avLst/>
              <a:gdLst>
                <a:gd name="connsiteX0" fmla="*/ 0 w 5754"/>
                <a:gd name="connsiteY0" fmla="*/ 0 h 17264"/>
                <a:gd name="connsiteX1" fmla="*/ 0 w 5754"/>
                <a:gd name="connsiteY1" fmla="*/ 17264 h 1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54" h="17264">
                  <a:moveTo>
                    <a:pt x="0" y="0"/>
                  </a:moveTo>
                  <a:lnTo>
                    <a:pt x="0" y="17264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184150" y="161131"/>
              <a:ext cx="23018" cy="23018"/>
            </a:xfrm>
            <a:custGeom>
              <a:avLst/>
              <a:gdLst>
                <a:gd name="connsiteX0" fmla="*/ 23019 w 23018"/>
                <a:gd name="connsiteY0" fmla="*/ 11509 h 23018"/>
                <a:gd name="connsiteX1" fmla="*/ 11509 w 23018"/>
                <a:gd name="connsiteY1" fmla="*/ 23019 h 23018"/>
                <a:gd name="connsiteX2" fmla="*/ 0 w 23018"/>
                <a:gd name="connsiteY2" fmla="*/ 11509 h 23018"/>
                <a:gd name="connsiteX3" fmla="*/ 11509 w 23018"/>
                <a:gd name="connsiteY3" fmla="*/ 0 h 23018"/>
                <a:gd name="connsiteX4" fmla="*/ 23019 w 23018"/>
                <a:gd name="connsiteY4" fmla="*/ 11509 h 2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18" h="23018">
                  <a:moveTo>
                    <a:pt x="23019" y="11509"/>
                  </a:moveTo>
                  <a:cubicBezTo>
                    <a:pt x="23019" y="17866"/>
                    <a:pt x="17866" y="23019"/>
                    <a:pt x="11509" y="23019"/>
                  </a:cubicBezTo>
                  <a:cubicBezTo>
                    <a:pt x="5153" y="23019"/>
                    <a:pt x="0" y="17866"/>
                    <a:pt x="0" y="11509"/>
                  </a:cubicBezTo>
                  <a:cubicBezTo>
                    <a:pt x="0" y="5153"/>
                    <a:pt x="5153" y="0"/>
                    <a:pt x="11509" y="0"/>
                  </a:cubicBezTo>
                  <a:cubicBezTo>
                    <a:pt x="17866" y="0"/>
                    <a:pt x="23019" y="5153"/>
                    <a:pt x="23019" y="11509"/>
                  </a:cubicBezTo>
                  <a:close/>
                </a:path>
              </a:pathLst>
            </a:custGeom>
            <a:noFill/>
            <a:ln w="12700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11" name="文本占位符 10"/>
          <p:cNvSpPr/>
          <p:nvPr>
            <p:ph type="body" sz="quarter" idx="10"/>
          </p:nvPr>
        </p:nvSpPr>
        <p:spPr>
          <a:xfrm>
            <a:off x="1833350" y="638034"/>
            <a:ext cx="2446020" cy="638810"/>
          </a:xfrm>
        </p:spPr>
        <p:txBody>
          <a:bodyPr/>
          <a:p>
            <a:r>
              <a:rPr lang="zh-CN" altLang="en-US"/>
              <a:t>风险</a:t>
            </a:r>
            <a:r>
              <a:rPr lang="zh-CN" altLang="en-US"/>
              <a:t>评估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8670" y="1964690"/>
            <a:ext cx="1774507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人力资源：评估项目团队的专业技能、经验、协作能力等，以及对外部专家、顾问等资源的需求和获取可能性。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供应链资源：分析项目所需原材料、设备、服务等供应链资源的稳定性和成本，以及潜在供应风险。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法规与政策风险：识别项目可能面临的法规合规问题、政策变动风险，以及应对策略。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 市场风险：考虑市场竞争加剧、客户需求变化、经济环境波动等对项目的影响，以及相应的风险管理措施。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结论：[基于以上分析，得出项目在资源获取及风险控制方面的可行性结论，如“项目资源充足，风险可控，具备实施条件”或“项目面临一定的资源约束和风险挑战，需制定相应对策”等]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OP" val="286"/>
  <p:tag name="LEFT" val="231.2782"/>
  <p:tag name="WIDTH" val="203.3513"/>
  <p:tag name="HEIGHT" val="0"/>
  <p:tag name="LINEWEIGHT" val="0.5"/>
  <p:tag name="SHAPEREFLECTION" val="-2.147484E+09"/>
  <p:tag name="SHAPEGLOW" val="0"/>
  <p:tag name="SOFTEDGE" val="0"/>
</p:tagLst>
</file>

<file path=ppt/tags/tag2.xml><?xml version="1.0" encoding="utf-8"?>
<p:tagLst xmlns:p="http://schemas.openxmlformats.org/presentationml/2006/main">
  <p:tag name="TOP" val="286"/>
  <p:tag name="LEFT" val="231.2782"/>
  <p:tag name="WIDTH" val="203.3513"/>
  <p:tag name="HEIGHT" val="0"/>
  <p:tag name="LINEWEIGHT" val="0.5"/>
  <p:tag name="SHAPEREFLECTION" val="-2.147484E+09"/>
  <p:tag name="SHAPEGLOW" val="0"/>
  <p:tag name="SOFTEDGE" val="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TABLE_ENDDRAG_ORIGIN_RECT" val="1333*256"/>
  <p:tag name="TABLE_ENDDRAG_RECT" val="104*362*1333*256"/>
</p:tagLst>
</file>

<file path=ppt/tags/tag9.xml><?xml version="1.0" encoding="utf-8"?>
<p:tagLst xmlns:p="http://schemas.openxmlformats.org/presentationml/2006/main">
  <p:tag name="commondata" val="eyJoZGlkIjoiYjgyOGQyODI3NTAyMDJjYmRjZmFkZWE1NDI5Y2Q4NDIifQ=="/>
</p:tagLst>
</file>

<file path=ppt/theme/theme1.xml><?xml version="1.0" encoding="utf-8"?>
<a:theme xmlns:a="http://schemas.openxmlformats.org/drawingml/2006/main" name="1_OfficePLUS 主题">
  <a:themeElements>
    <a:clrScheme name="自定义 1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F54E1A"/>
      </a:accent1>
      <a:accent2>
        <a:srgbClr val="FA4848"/>
      </a:accent2>
      <a:accent3>
        <a:srgbClr val="F97B20"/>
      </a:accent3>
      <a:accent4>
        <a:srgbClr val="FDB72E"/>
      </a:accent4>
      <a:accent5>
        <a:srgbClr val="836BFF"/>
      </a:accent5>
      <a:accent6>
        <a:srgbClr val="2CB3FF"/>
      </a:accent6>
      <a:hlink>
        <a:srgbClr val="0563C1"/>
      </a:hlink>
      <a:folHlink>
        <a:srgbClr val="954F71"/>
      </a:folHlink>
    </a:clrScheme>
    <a:fontScheme name="font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1820</Words>
  <Application>WPS 演示</Application>
  <PresentationFormat>自定义</PresentationFormat>
  <Paragraphs>166</Paragraphs>
  <Slides>11</Slides>
  <Notes>24</Notes>
  <HiddenSlides>0</HiddenSlides>
  <MMClips>7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Montserrat</vt:lpstr>
      <vt:lpstr>Segoe Print</vt:lpstr>
      <vt:lpstr>微软雅黑 Light</vt:lpstr>
      <vt:lpstr>思源黑体 CN Regular</vt:lpstr>
      <vt:lpstr>黑体</vt:lpstr>
      <vt:lpstr>思源黑体 CN Normal</vt:lpstr>
      <vt:lpstr>微软雅黑</vt:lpstr>
      <vt:lpstr>Calibri</vt:lpstr>
      <vt:lpstr>Arial Unicode MS</vt:lpstr>
      <vt:lpstr>Arial Black</vt:lpstr>
      <vt:lpstr>1_OfficePLUS 主题</vt:lpstr>
      <vt:lpstr>产品/技术可行性分析报告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ChenCleo</dc:creator>
  <cp:lastModifiedBy>星晴</cp:lastModifiedBy>
  <cp:revision>116</cp:revision>
  <dcterms:created xsi:type="dcterms:W3CDTF">2022-10-07T03:45:00Z</dcterms:created>
  <dcterms:modified xsi:type="dcterms:W3CDTF">2024-06-27T03:36:14Z</dcterms:modified>
</cp:coreProperties>
</file>

<file path=docProps/custom.xml><?xml version="1.0" encoding="utf-8"?>
<op:Properties xmlns:vt="http://schemas.openxmlformats.org/officeDocument/2006/docPropsVTypes" xmlns:op="http://schemas.openxmlformats.org/officeDocument/2006/custom-properties">
  <op:property fmtid="{D5CDD505-2E9C-101B-9397-08002B2CF9AE}" pid="2" name="KSOProductBuildVer">
    <vt:lpwstr>2052-12.1.0.17140</vt:lpwstr>
  </op:property>
  <op:property fmtid="{D5CDD505-2E9C-101B-9397-08002B2CF9AE}" pid="3" name="MSIP_Label_defa4170-0d19-0005-0004-bc88714345d2_Enabled">
    <vt:lpwstr>true</vt:lpwstr>
  </op:property>
  <op:property fmtid="{D5CDD505-2E9C-101B-9397-08002B2CF9AE}" pid="4" name="MSIP_Label_defa4170-0d19-0005-0004-bc88714345d2_SetDate">
    <vt:lpwstr>2023-01-18T03:56:59Z</vt:lpwstr>
  </op:property>
  <op:property fmtid="{D5CDD505-2E9C-101B-9397-08002B2CF9AE}" pid="5" name="MSIP_Label_defa4170-0d19-0005-0004-bc88714345d2_Method">
    <vt:lpwstr>Standard</vt:lpwstr>
  </op:property>
  <op:property fmtid="{D5CDD505-2E9C-101B-9397-08002B2CF9AE}" pid="6" name="MSIP_Label_defa4170-0d19-0005-0004-bc88714345d2_Name">
    <vt:lpwstr>defa4170-0d19-0005-0004-bc88714345d2</vt:lpwstr>
  </op:property>
  <op:property fmtid="{D5CDD505-2E9C-101B-9397-08002B2CF9AE}" pid="7" name="MSIP_Label_defa4170-0d19-0005-0004-bc88714345d2_SiteId">
    <vt:lpwstr>d90459ea-fd71-4931-9ad6-14f20483eed9</vt:lpwstr>
  </op:property>
  <op:property fmtid="{D5CDD505-2E9C-101B-9397-08002B2CF9AE}" pid="8" name="MSIP_Label_defa4170-0d19-0005-0004-bc88714345d2_ActionId">
    <vt:lpwstr>4267ff3f-1985-4218-9384-c72cc9a31c68</vt:lpwstr>
  </op:property>
  <op:property fmtid="{D5CDD505-2E9C-101B-9397-08002B2CF9AE}" pid="9" name="MSIP_Label_defa4170-0d19-0005-0004-bc88714345d2_ContentBits">
    <vt:lpwstr>0</vt:lpwstr>
  </op:property>
  <op:property fmtid="{D5CDD505-2E9C-101B-9397-08002B2CF9AE}" pid="10" name="ICV">
    <vt:lpwstr>5F250E872D5F42A39709744BEED6239B_13</vt:lpwstr>
  </op:property>
  <op:property fmtid="{D5CDD505-2E9C-101B-9397-08002B2CF9AE}" pid="11" name="_IPGFID">
    <vt:lpwstr>[DocID]=140F5C35-CB85-428F-B8F8-689B8E5E02A0</vt:lpwstr>
  </op:property>
  <op:property fmtid="{D5CDD505-2E9C-101B-9397-08002B2CF9AE}" pid="12" name="_IPGFLOW_P-B6DD_E-0_CV-88520CEC_CN-86234EDE">
    <vt:lpwstr>DPFPMK|3|50|1|0</vt:lpwstr>
  </op:property>
  <op:property fmtid="{D5CDD505-2E9C-101B-9397-08002B2CF9AE}" pid="13" name="_IPGFLOW_P-B6DD_E-1_FP-1_SP-1_CV-A6DFCE42_CN-5ADAD860">
    <vt:lpwstr>MWs+/txAheCO30BFmE+NGqgHXcrfk/xFStkIs9/OJi9lEFOYQtVzUzlqIzTKUzU/7feYU+wlUkiVS1YZ/H5yTpHu5t/xoWcNRtoctm37A/OMUi8bBXT5+sWDNzY4WKA8JC7WbGyjaWeRUrB5tN5LMPtStuSJbAfccr4Zi1pXp21zazbMUrFkbkfdz5oQCC88SHpWaneSwsIBX3jzFgpIBPVqwcHhpIqezFmXM7K1eNKFFWu0DOR8QndjNQ8hFrT</vt:lpwstr>
  </op:property>
  <op:property fmtid="{D5CDD505-2E9C-101B-9397-08002B2CF9AE}" pid="14" name="_IPGFLOW_P-B6DD_E-1_FP-1_SP-2_CV-641A5068_CN-F158A30B">
    <vt:lpwstr>H5/a6COspT3N6K/O/M+nbLjIz60iBwTdFkUsbOS4WsQjaUKguanDfdbZb6xZV3p7rgTCdhwCMvpfb3utmVCKMib4re7w7Kyq4g3eXSCIhMB1QymzcJL8agVqJoKLG4QSz</vt:lpwstr>
  </op:property>
  <op:property fmtid="{D5CDD505-2E9C-101B-9397-08002B2CF9AE}" pid="15" name="_IPGFLOW_P-B6DD_E-0_FP-1_CV-1748F583_CN-EA72A5EE">
    <vt:lpwstr>DPSPMK|3|384|2|0</vt:lpwstr>
  </op:property>
  <op:property fmtid="{D5CDD505-2E9C-101B-9397-08002B2CF9AE}" pid="16" name="_IPGLAB_P-B6DD_E-1_CV-C87A7CAF_CN-14F876F4">
    <vt:lpwstr>TmsnoIOM931S+Vg0Rmrc8xDN+GoRzgEqluUX6aJnz3JrbL8X8Jj6OPfNIZVOWQD6rRSFmbt4rCWzMABhZasZTA==</vt:lpwstr>
  </op:property>
</op:Properties>
</file>