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64" r:id="rId2"/>
    <p:sldId id="4937" r:id="rId3"/>
    <p:sldId id="4869" r:id="rId4"/>
    <p:sldId id="4938" r:id="rId5"/>
    <p:sldId id="4834" r:id="rId6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" userDrawn="1">
          <p15:clr>
            <a:srgbClr val="A4A3A4"/>
          </p15:clr>
        </p15:guide>
        <p15:guide id="4" pos="28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4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yaw sun" initials="cs" lastIdx="1" clrIdx="0"/>
  <p:cmAuthor id="2" name="胡 蝶" initials="胡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CAD3"/>
    <a:srgbClr val="E69B80"/>
    <a:srgbClr val="20C8D3"/>
    <a:srgbClr val="9077F9"/>
    <a:srgbClr val="1FC9D3"/>
    <a:srgbClr val="363636"/>
    <a:srgbClr val="1E1E1E"/>
    <a:srgbClr val="008FFF"/>
    <a:srgbClr val="00B9FF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2" autoAdjust="0"/>
    <p:restoredTop sz="81316" autoAdjust="0"/>
  </p:normalViewPr>
  <p:slideViewPr>
    <p:cSldViewPr showGuides="1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orient="horz" pos="1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80" y="176"/>
      </p:cViewPr>
      <p:guideLst>
        <p:guide orient="horz" pos="2894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06051-D2CE-456E-A8A3-25B5EAEE3306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12461-286A-47C4-993A-5C9F5F394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E967-0F50-4FFD-AE97-A2D46A727002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6D460-EB8C-4D6C-9440-42CC3C554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内页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file:///C:\Users\22276\Desktop\X9\DFA&#35013;&#37197;&#38382;&#39064;&#27719;&#24635;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标题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" y="-91440"/>
            <a:ext cx="9144000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428750"/>
            <a:ext cx="5814695" cy="66294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36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36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可装配性评估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114550"/>
            <a:ext cx="5814695" cy="36576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16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装配问题汇总说明</a:t>
            </a:r>
            <a:endParaRPr lang="zh-CN" altLang="en-US" sz="1600" b="1" dirty="0">
              <a:solidFill>
                <a:srgbClr val="363636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BD12A-0EFD-5793-0BED-F3BFDBE8B104}"/>
              </a:ext>
            </a:extLst>
          </p:cNvPr>
          <p:cNvSpPr txBox="1"/>
          <p:nvPr/>
        </p:nvSpPr>
        <p:spPr>
          <a:xfrm>
            <a:off x="2512828" y="1123950"/>
            <a:ext cx="4114800" cy="82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DFA(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可装配性设计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是指在产品设计阶段设计产品使得产品具有良好的可装配性，确保装配工序简单、装配效率高、装配质量高、装配不良率低和装配成本低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6DDAB2-236B-FA07-B4F4-A0171C6E082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D842C0-D9A5-4270-4597-81123375983B}"/>
              </a:ext>
            </a:extLst>
          </p:cNvPr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3CDAF-0B24-8B69-53FD-9F30290A5165}"/>
              </a:ext>
            </a:extLst>
          </p:cNvPr>
          <p:cNvSpPr txBox="1"/>
          <p:nvPr/>
        </p:nvSpPr>
        <p:spPr>
          <a:xfrm>
            <a:off x="2512828" y="1999574"/>
            <a:ext cx="2590800" cy="23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目的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简化产品装配工序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缩短产品装配时间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减少产品装配错误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减少产品设计修改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降低产品成本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提高产品装配质量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提高产品装配效率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降低产品装配不良率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提高现有设备使用率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5590" y="768985"/>
            <a:ext cx="2520315" cy="4679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zh-CN" altLang="en-US" sz="1400" b="1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</a:rPr>
              <a:t>装配问题汇总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33529D3-4E61-E3C6-1C87-18B925B3FD0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1000" y="3565067"/>
            <a:ext cx="4402183" cy="9867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装配问题主要为装配干涉问题，影响装配不良率问题、影响装配效率问题，总共占比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73.4%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，装配过程需要调整和料件可识别性差占少数，比例为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25%</a:t>
            </a: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X9 P4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阶段装配问题汇总共计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项，已关闭的问题有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项，未能关闭问题有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项，正在解决的问题有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项。</a:t>
            </a:r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21848-ACAE-6A35-E221-D244819FD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663" y="1121815"/>
            <a:ext cx="2302951" cy="2173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D81CD-C276-40DC-F40A-CC97C5A15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26" y="1121816"/>
            <a:ext cx="3659006" cy="21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33529D3-4E61-E3C6-1C87-18B925B3FD0B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24938" y="4147320"/>
            <a:ext cx="4402183" cy="70103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高风险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问题汇</a:t>
            </a:r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上部分为未解决的高风险问题汇总，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未能关闭问题影响后续工厂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UPH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，会增加装配步骤和人员，增加装配治具，导致单机装配成本的提高。</a:t>
            </a:r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E0173C5-FFE6-66AE-F0B4-F1FCBF1F4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23534"/>
              </p:ext>
            </p:extLst>
          </p:nvPr>
        </p:nvGraphicFramePr>
        <p:xfrm>
          <a:off x="6781800" y="419633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828777" progId="Excel.Sheet.12">
                  <p:link updateAutomatic="1"/>
                </p:oleObj>
              </mc:Choice>
              <mc:Fallback>
                <p:oleObj name="Worksheet" showAsIcon="1" r:id="rId4" imgW="914400" imgH="82877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1800" y="419633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F93A74B-9BA8-F930-1BBE-A5CA3559A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3" y="804664"/>
            <a:ext cx="7391400" cy="33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74ec5a-c55e-42bf-9f4e-1851b40348df"/>
  <p:tag name="COMMONDATA" val="eyJoZGlkIjoiZGJjMzcxZTdiNDA0YjI3YjNjMGRkZTk0OWUyYWVjZ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225</Words>
  <Application>Microsoft Office PowerPoint</Application>
  <PresentationFormat>全屏显示(16:9)</PresentationFormat>
  <Paragraphs>21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Office</vt:lpstr>
      <vt:lpstr>C:\Users\22276\Desktop\X9\DFA装配问题汇总.xlsx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德 卢</cp:lastModifiedBy>
  <cp:revision>534</cp:revision>
  <dcterms:created xsi:type="dcterms:W3CDTF">2020-01-05T04:30:00Z</dcterms:created>
  <dcterms:modified xsi:type="dcterms:W3CDTF">2024-08-14T02:47:18Z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2052-12.1.0.16729</vt:lpwstr>
  </op:property>
  <op:property fmtid="{D5CDD505-2E9C-101B-9397-08002B2CF9AE}" pid="3" name="ICV">
    <vt:lpwstr>D092668AF43A4D55911CC9A714BE9209_13</vt:lpwstr>
  </op:property>
  <op:property fmtid="{D5CDD505-2E9C-101B-9397-08002B2CF9AE}" pid="4" name="commondata">
    <vt:lpwstr>eyJoZGlkIjoiN2ZkZjUxMDhkOTkyMmY4ODk3OWNmNmQ1OThhYzlhMmUifQ==</vt:lpwstr>
  </op:property>
  <op:property fmtid="{D5CDD505-2E9C-101B-9397-08002B2CF9AE}" pid="5" name="_IPGFID">
    <vt:lpwstr>[DocID]=BC50A306-D595-40DB-A8F2-8679F130658F</vt:lpwstr>
  </op:property>
  <op:property fmtid="{D5CDD505-2E9C-101B-9397-08002B2CF9AE}" pid="6" name="_IPGFLOW_P-B6DD_E-1_FP-1_SP-1_CV-66012455_CN-26C1529D">
    <vt:lpwstr>l4Y3ITZzHnIOhALoDqGgzP1O2fXHwdZY2bkoNcjqySFjo5pcn8mF5jkEV0TQWwKgkgadazw8jwltUKDC9O/MacdhX9RondvKFB0b8vSJfMhvohbCIwnVl8apGHOPz4yuqltjZNhZqJcjZjXYEFN694DaaqCZjdlKryEusD8BmnVXpp3+8HMLSv7spBlPj8PUoiufXQkgRouy19UybcRVT+OaCg7dEmABDCBb//9D4PmFvH8ADt+4JRzBM1ghpkP</vt:lpwstr>
  </op:property>
  <op:property fmtid="{D5CDD505-2E9C-101B-9397-08002B2CF9AE}" pid="7" name="_IPGFLOW_P-B6DD_E-1_FP-1_SP-2_CV-CE1698FE_CN-514B41C8">
    <vt:lpwstr>I7X+7Jhb1qbDjswSeZh7vCDZ3lShc+y1ZRXeDFm4h29GmJyRRiYsbZzgdoQs/aong3oOqvJzsV05qIjajW4lT0RbsxR7yK6a4yHXx1vD9MmQ=</vt:lpwstr>
  </op:property>
  <op:property fmtid="{D5CDD505-2E9C-101B-9397-08002B2CF9AE}" pid="8" name="_IPGFLOW_P-B6DD_E-0_FP-1_CV-2D4294F3_CN-70EFFE9F">
    <vt:lpwstr>DPSPMK|3|364|2|0</vt:lpwstr>
  </op:property>
  <op:property fmtid="{D5CDD505-2E9C-101B-9397-08002B2CF9AE}" pid="9" name="_IPGFLOW_P-B6DD_E-1_FP-2_SP-1_CV-CC5657BF_CN-42A9EB73">
    <vt:lpwstr>KgpFuDGA7M8qWG4Dl5OtyakdBmtNcRBgMDnFgtt9+q+HhelvroU7RII/OyMf++MjIrNiEjGsyBtgZlhWzQrovuMuSsVbeAf+/YsTB0F1u+5YcUBNCtnHYwsIrWnvIpelc90joIA/njWNYxjGYE/A6yIXlKIs0IWlUs76azgPhkq/srLJDPJPBIszZr7qk8IdStUQ/Lveh3rWnd7VqgNOaLcDO1TebYIUC3LwmrQv2cjgClGrLg3lKCpga722fdF</vt:lpwstr>
  </op:property>
  <op:property fmtid="{D5CDD505-2E9C-101B-9397-08002B2CF9AE}" pid="10" name="_IPGFLOW_P-B6DD_E-1_FP-2_SP-2_CV-FC76818D_CN-37727CED">
    <vt:lpwstr>FmGYy6r/s5b9f7OwPQX4vAykLq6Ec+LegKa5ODEfGyjsGyhr5p38qc2zP+kEHCFfUFeuG/5Mp0h//wZDH/ALO4wcsIPzvE6XIt5BjChFlYUYyw2Jt9ayfaM3SK8hAJIIl</vt:lpwstr>
  </op:property>
  <op:property fmtid="{D5CDD505-2E9C-101B-9397-08002B2CF9AE}" pid="11" name="_IPGFLOW_P-B6DD_E-0_FP-2_CV-1748F583_CN-57B8C920">
    <vt:lpwstr>DPSPMK|3|384|2|0</vt:lpwstr>
  </op:property>
  <op:property fmtid="{D5CDD505-2E9C-101B-9397-08002B2CF9AE}" pid="12" name="_IPGFLOW_P-B6DD_E-1_FP-3_SP-1_CV-2BBD4E4B_CN-6F8288CC">
    <vt:lpwstr>IkPHzgixqWZb6i5hVcXKyg7QIjf050MG+9LZM2PByDohSIQjMcM3/qMPVIkjBZ7nWc0S4q/y4XJZPKw8y+r7UVw53X1vYxcdK0lK/2MIhTFWYF4QVET8bSKpcJ4viF+BfX3Bb8NLeF1AZPfCTSHxHhh6Wo4Z6zst0uXMRkoelQUquSDM76nkXql+c2bosqe1jvBdlJOfrlmm+2/qM3Stroguwirefz9sOEB8kzUF1i+xxJWpmTMGx2uslCq5Cyq</vt:lpwstr>
  </op:property>
  <op:property fmtid="{D5CDD505-2E9C-101B-9397-08002B2CF9AE}" pid="13" name="_IPGFLOW_P-B6DD_E-1_FP-3_SP-2_CV-BD229B24_CN-7861E5D1">
    <vt:lpwstr>bLTylDGGtd0EAZZWIQKPmm+Lv9gaSIIey0fboq5LoIzmlaju77+l7h5dG4RnD286WgbDOY3Q3eO0rRwgf3CAcdBjPsaNX6WXWtQWExbF9Lv0=</vt:lpwstr>
  </op:property>
  <op:property fmtid="{D5CDD505-2E9C-101B-9397-08002B2CF9AE}" pid="14" name="_IPGFLOW_P-B6DD_E-0_FP-3_CV-2D4294F3_CN-10B34BD4">
    <vt:lpwstr>DPSPMK|3|364|2|0</vt:lpwstr>
  </op:property>
  <op:property fmtid="{D5CDD505-2E9C-101B-9397-08002B2CF9AE}" pid="15" name="_IPGFLOW_P-B6DD_E-1_FP-4_SP-1_CV-4D34ED67_CN-D2A7CA41">
    <vt:lpwstr>IkPHzgixqWZb6i5hVcXKynnfTBtrNkzPn01i8blwOj+/Ed8Wn44dez29OJz4AXEae28HtxHGgcvF4X17DT+VG9i/GtU4aJZJGF++CB5pXlh9YLGThakFZcgCALVr0pRqzc2PcbyC2SGBzflESgNRgoK0SchuQhfdaql9nfOn049D+PLC4+7bcipjIj8M4WTNbT2UXwUaXAqKao5TTqELY0elxcDP5kzTJqzp8sQ0m+L1FW1N3Wy0Tw6c9MDxBHN</vt:lpwstr>
  </op:property>
  <op:property fmtid="{D5CDD505-2E9C-101B-9397-08002B2CF9AE}" pid="16" name="_IPGFLOW_P-B6DD_E-1_FP-4_SP-2_CV-CEEAC514_CN-25D62E17">
    <vt:lpwstr>kJx/zqlT1toyKaH9IjeTAARbdvET/nMCrdkQxsD1OcdKXezTM27m7pIUSKuBElGCLwIoNClSG6MkMKJ7srk8hhwxh1DScTkl/rdN0Ocx3L7E=</vt:lpwstr>
  </op:property>
  <op:property fmtid="{D5CDD505-2E9C-101B-9397-08002B2CF9AE}" pid="17" name="_IPGFLOW_P-B6DD_E-0_FP-4_CV-2D4294F3_CN-6DC04D8C">
    <vt:lpwstr>DPSPMK|3|364|2|0</vt:lpwstr>
  </op:property>
  <op:property fmtid="{D5CDD505-2E9C-101B-9397-08002B2CF9AE}" pid="18" name="_IPGFLOW_P-B6DD_E-1_FP-5_SP-1_CV-A792149B_CN-3D4539C3">
    <vt:lpwstr>IkPHzgixqWZb6i5hVcXKys2+WQ8fU0h5JEJX2Bih/m7XfKCTafZ44mudRUoEEFKR9GqpDxtnchV6oAZfTRfRdeveI6+S3yMUzUCrnWPrqLPXBSBPvykNPwwhnBTZ+10JMZluIykJi1TM8W3O83uxY+CKoAIcW+WDTh5v0ejZMxOW/QZkjmLMt2nL3Zowb2lviJ/nhftFnvvempYScl3VAVpZhKaN1pVfIrQcT/6CjssG21XkEDbHwwPavx1oQZv</vt:lpwstr>
  </op:property>
  <op:property fmtid="{D5CDD505-2E9C-101B-9397-08002B2CF9AE}" pid="19" name="_IPGFLOW_P-B6DD_E-1_FP-5_SP-2_CV-991460E2_CN-8547041B">
    <vt:lpwstr>UsfGl0cjuM1mpwvWJ4DCCpCVB/oadOWiqisKlg9oJaSomXOEx8MbHPFuzkfaEZESFDPKNGBu7YAd2iH3mZpTdJ7EHbO2Qp+4mE9uvYYJ/Ntg=</vt:lpwstr>
  </op:property>
  <op:property fmtid="{D5CDD505-2E9C-101B-9397-08002B2CF9AE}" pid="20" name="_IPGFLOW_P-B6DD_E-0_FP-5_CV-2D4294F3_CN-B0569409">
    <vt:lpwstr>DPSPMK|3|364|2|0</vt:lpwstr>
  </op:property>
  <op:property fmtid="{D5CDD505-2E9C-101B-9397-08002B2CF9AE}" pid="21" name="_IPGFLOW_P-B6DD_E-1_FP-6_SP-1_CV-18AF302B_CN-280C75E7">
    <vt:lpwstr>IkPHzgixqWZb6i5hVcXKytUOe3SZMwGh4/eYkqmgTlNrDMOkfESjaVPX83LX2WCExS220KaROiKQQMPiPLV5/cAto+UZofMA7LKQNccIWoioQZAY3jGP3ePTdSvC6ctiSHdgZ35rpm8KCnfNqmpD1ilpC7VfuXwyTLjyMSTPbfQLlSRtKk4Xpe3v4cZpNlo431QduhncV/ix11Cqg61D8fYrvEL5BIBH5DtNXUyCnwZggYtUudC+Bf0GTEcNu1f</vt:lpwstr>
  </op:property>
  <op:property fmtid="{D5CDD505-2E9C-101B-9397-08002B2CF9AE}" pid="22" name="_IPGFLOW_P-B6DD_E-1_FP-6_SP-2_CV-29E52AA4_CN-C8265649">
    <vt:lpwstr>O9uxeIDptO6lySuSk1kkTy3xA6EryXK8mSbkfIDvp0aK0Sy0bsJ3kOxefGBvSF0b+yzrE1PjLD2rGM4IZYsGT04lLUh5dR205LsrXLGrDH1A=</vt:lpwstr>
  </op:property>
  <op:property fmtid="{D5CDD505-2E9C-101B-9397-08002B2CF9AE}" pid="23" name="_IPGFLOW_P-B6DD_E-0_FP-6_CV-2D4294F3_CN-D9CF8C7">
    <vt:lpwstr>DPSPMK|3|364|2|0</vt:lpwstr>
  </op:property>
  <op:property fmtid="{D5CDD505-2E9C-101B-9397-08002B2CF9AE}" pid="24" name="_IPGFLOW_P-B6DD_E-1_FP-7_SP-1_CV-3CEE393_CN-318BACC5">
    <vt:lpwstr>IkPHzgixqWZb6i5hVcXKyoTkSSJHSULLvIjPCFAITPe+eYF18xksVICYC8tCshSZ8ZnKHx5N19Ln1gqFj2Tmbeg7y9arz7CWK3zHw7Dg2Zb67To1LE/PnzKweGC/sgwbkGAwFfDyIG9vTnBOP6oIFAAHP8Gp86ivGeXetZHY3QJCcVRXGnNwu3EqDNpefKG1156m6iGcZDAVvrDjkmHRDtKsuVg6bqhjWPvF4Oqo82IPWLRA7La5DoL83RBike7</vt:lpwstr>
  </op:property>
  <op:property fmtid="{D5CDD505-2E9C-101B-9397-08002B2CF9AE}" pid="25" name="_IPGFLOW_P-B6DD_E-1_FP-7_SP-2_CV-41D6538F_CN-D45C5815">
    <vt:lpwstr>v4uE0AoelNcvPcdIQKe3/TplvDRWiiX3spFaiOBR8wA9dSWPbuG5LlvBSgkYd6Aquuka340+c8e7uMBdMn1tlwdZS+DWRn7GAwbTRSijmScU=</vt:lpwstr>
  </op:property>
  <op:property fmtid="{D5CDD505-2E9C-101B-9397-08002B2CF9AE}" pid="26" name="_IPGFLOW_P-B6DD_E-0_FP-7_CV-2D4294F3_CN-D00A2142">
    <vt:lpwstr>DPSPMK|3|364|2|0</vt:lpwstr>
  </op:property>
  <op:property fmtid="{D5CDD505-2E9C-101B-9397-08002B2CF9AE}" pid="27" name="_IPGFLOW_P-B6DD_E-1_FP-8_SP-1_CV-6A17E05B_CN-8C9156B6">
    <vt:lpwstr>IkPHzgixqWZb6i5hVcXKyqcQIEa1XCEYObXDFVtZ7jiLGgPQ78qiqN6+IPklFxpSi0iaXkyhFyYqT4zSnow8mvjtHBzN5FthBPl13jdM8F9krCEpTtHdgj7ITNej6ewnh7GZCrXj9lWVpzVpLBOCSQ/W0MrHEefa39kcbSDek46wgrBGV1rceWAWW26VKhpi8sD4o6wSt9IKl/ljDXTalUdRKO7NSB0OquMfE63nvVjwHCzg4di15v4Ld4TSWmR</vt:lpwstr>
  </op:property>
  <op:property fmtid="{D5CDD505-2E9C-101B-9397-08002B2CF9AE}" pid="28" name="_IPGFLOW_P-B6DD_E-1_FP-8_SP-2_CV-9C004028_CN-2A8AFF54">
    <vt:lpwstr>Ez1sS5kYPy07lLDByNVmMZbOvNq4Eqzahu8upiVyLwCy1+b+Fxb2DKj7SUcyg9NCRAYUSBCurH87M7s2wFc8yjjgYmC6ZcS6zIxkD6x/IEgA=</vt:lpwstr>
  </op:property>
  <op:property fmtid="{D5CDD505-2E9C-101B-9397-08002B2CF9AE}" pid="29" name="_IPGFLOW_P-B6DD_E-0_FP-8_CV-2D4294F3_CN-F77AF477">
    <vt:lpwstr>DPSPMK|3|364|2|0</vt:lpwstr>
  </op:property>
  <op:property fmtid="{D5CDD505-2E9C-101B-9397-08002B2CF9AE}" pid="30" name="_IPGFLOW_P-B6DD_E-1_FP-9_SP-1_CV-20C1B71E_CN-6AC12C3">
    <vt:lpwstr>IkPHzgixqWZb6i5hVcXKylk4jw722KEvChnmR+Pnpz+5UIHbnKkJlC0gzNY/YOjrz9B/mDzQFmU3tBNwFpOWJPkNes/JqwP7GSqfPWeUFotbFfCs1/hNPRawxtapFrGjYyCplMuAIw7aQCLxsuq51lsYif7JJwAThuEQpbfIIjfmyxeWm106lKGvsg73dVUPZXiKR1Ywt7jPXWTWH3AOt0J3WPSvhozXjg6IgCy3mZHyQaxvaFekdUWSLiKSwwn</vt:lpwstr>
  </op:property>
  <op:property fmtid="{D5CDD505-2E9C-101B-9397-08002B2CF9AE}" pid="31" name="_IPGFLOW_P-B6DD_E-1_FP-9_SP-2_CV-60B0C833_CN-F1A01C31">
    <vt:lpwstr>rP9U8hNe+LTEWBfAMlVIqTpXE9mkOBCa//IZReK5WLu2Z7j5j9PDZ46987Jidgrh2ajoLCFI3yYH84XOb7QfLXPL4UOTqLBuH4mf6/R5MEH4=</vt:lpwstr>
  </op:property>
  <op:property fmtid="{D5CDD505-2E9C-101B-9397-08002B2CF9AE}" pid="32" name="_IPGFLOW_P-B6DD_E-0_FP-9_CV-2D4294F3_CN-2AEC2DF2">
    <vt:lpwstr>DPSPMK|3|364|2|0</vt:lpwstr>
  </op:property>
  <op:property fmtid="{D5CDD505-2E9C-101B-9397-08002B2CF9AE}" pid="33" name="_IPGFLOW_P-B6DD_E-1_FP-A_SP-1_CV-653B0AB_CN-54AF351E">
    <vt:lpwstr>IkPHzgixqWZb6i5hVcXKyp9sjVBhxImevwJ/qpRILPMPnsaGwAPDT3Iujki7aFBmPrCud/xNEt82pfPsdqp8wsofZHcW34Dc86UcJP/w9JAjruOkgbVw6TtuhmjWC3dr+23NCUfw8IBA7WYbGpu3peNrFlEalXLJLGtuv4RC0UhbfeyyMaSi7xJPK+l/DBXcQMe4y/nlTcYD4onodSnoUo/SK+jehJ6/ayAeOnsC8UnIAqUXmHZ4MnNvL8DtZpc</vt:lpwstr>
  </op:property>
  <op:property fmtid="{D5CDD505-2E9C-101B-9397-08002B2CF9AE}" pid="34" name="_IPGFLOW_P-B6DD_E-1_FP-A_SP-2_CV-540024B2_CN-8809EFF3">
    <vt:lpwstr>G5mVx++4yid1A8ZrskkANXHlWK9szz0vsUFNqdEWjiJp44K67G7LryQHp9OgLPdl2bH3KAet5/hrJpIxNSUhhRZcB7nnl/5s4EwPKSWSZ438=</vt:lpwstr>
  </op:property>
  <op:property fmtid="{D5CDD505-2E9C-101B-9397-08002B2CF9AE}" pid="35" name="_IPGFLOW_P-B6DD_E-0_FP-A_CV-2D4294F3_CN-CA1B821B">
    <vt:lpwstr>DPSPMK|3|364|2|0</vt:lpwstr>
  </op:property>
  <op:property fmtid="{D5CDD505-2E9C-101B-9397-08002B2CF9AE}" pid="36" name="_IPGFLOW_P-B6DD_E-0_CV-79613DE4_CN-E1DB024C">
    <vt:lpwstr>DPFPMK|3|50|11|0</vt:lpwstr>
  </op:property>
  <op:property fmtid="{D5CDD505-2E9C-101B-9397-08002B2CF9AE}" pid="37" name="_IPGFLOW_P-B6DD_E-1_FP-B_SP-1_CV-F5D420FD_CN-E4DD935E">
    <vt:lpwstr>IkPHzgixqWZb6i5hVcXKypopLz83TIZK8/F0/KUUTbRPxBZiSAUGTLZfRFJ+W3OxFPQ1rbqpC0U122zNaDFGoGnEBGuxTJ4ZtK+xeI3oCmQRTzwx0HHhcY8vZ6NdbKUhxy4QbrqVrOfMNlEO/VhzzQjGFhJsTU8Tm8Iwo+CFqdeHRw6S5hu6CuyCoiPjOjApGWmIC23u1FElLEVS0N8zYcpShvNPz7bDSH6Fr7L/14i3zXSQ8/7szUOZRLZ1o6C</vt:lpwstr>
  </op:property>
  <op:property fmtid="{D5CDD505-2E9C-101B-9397-08002B2CF9AE}" pid="38" name="_IPGFLOW_P-B6DD_E-1_FP-B_SP-2_CV-3FFF4915_CN-C33B72BE">
    <vt:lpwstr>Ekx6tDUCq1CFDxvluHiqEHT8Yv0hadOtcQHiKJsP9NJ+MBDtgjtuJ+2/PIxqZoRatmWCHDrx3y0AnI0r79ZUWVyyPeAGcBuqHB74XwBAvUo130YSHezfQ5g4Gas4ORe48</vt:lpwstr>
  </op:property>
  <op:property fmtid="{D5CDD505-2E9C-101B-9397-08002B2CF9AE}" pid="39" name="_IPGFLOW_P-B6DD_E-0_FP-B_CV-1748F583_CN-ED4CB5A4">
    <vt:lpwstr>DPSPMK|3|384|2|0</vt:lpwstr>
  </op:property>
  <op:property fmtid="{D5CDD505-2E9C-101B-9397-08002B2CF9AE}" pid="40" name="_IPGLAB_P-B6DD_E-1_CV-1BD40BC8_CN-178F139B">
    <vt:lpwstr>TmsnoIOM931S+Vg0Rmrc885cuuaJ9MwJR/yfKsDOe7KxxhgKmn1Y40SsYHQvN7gAZBjQ4lHRa8LwJasrCpRMKg==</vt:lpwstr>
  </op:property>
</op:Properties>
</file>