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3565" y="56515"/>
          <a:ext cx="9792970" cy="649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340"/>
                <a:gridCol w="1161415"/>
                <a:gridCol w="2455545"/>
                <a:gridCol w="2454275"/>
                <a:gridCol w="2652395"/>
              </a:tblGrid>
              <a:tr h="786765"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问题：</a:t>
                      </a:r>
                      <a:r>
                        <a:rPr lang="en-US" altLang="zh-CN"/>
                        <a:t>X9</a:t>
                      </a:r>
                      <a:r>
                        <a:rPr lang="zh-CN" altLang="en-US"/>
                        <a:t>充电座下盖变更方案后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（</a:t>
                      </a:r>
                      <a:r>
                        <a:rPr lang="zh-CN" altLang="en-US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螺钉安装散热铝板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改为</a:t>
                      </a:r>
                      <a:r>
                        <a:rPr lang="zh-CN" altLang="en-US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铝板一体注塑成型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）</a:t>
                      </a:r>
                      <a:r>
                        <a:rPr lang="zh-CN" altLang="en-US"/>
                        <a:t>，导致</a:t>
                      </a:r>
                      <a:r>
                        <a:rPr lang="en-US" altLang="zh-CN"/>
                        <a:t>T1pro</a:t>
                      </a:r>
                      <a:r>
                        <a:rPr lang="zh-CN" altLang="en-US"/>
                        <a:t>借用下盖成本增加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（预估增加</a:t>
                      </a: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3~5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元）</a:t>
                      </a:r>
                      <a:r>
                        <a:rPr lang="zh-CN" altLang="en-US"/>
                        <a:t>，同时模具已经锁图，若</a:t>
                      </a:r>
                      <a:r>
                        <a:rPr lang="zh-CN" altLang="en-US"/>
                        <a:t>继续变更设计影响模具</a:t>
                      </a:r>
                      <a:r>
                        <a:rPr lang="zh-CN" altLang="en-US"/>
                        <a:t>交期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37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解决</a:t>
                      </a: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方案一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不做</a:t>
                      </a:r>
                      <a:r>
                        <a:rPr lang="zh-CN" altLang="en-US"/>
                        <a:t>变更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方案</a:t>
                      </a:r>
                      <a:r>
                        <a:rPr lang="zh-CN" altLang="en-US" sz="1800">
                          <a:sym typeface="+mn-ea"/>
                        </a:rPr>
                        <a:t>二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降低公用铝板件成本，由</a:t>
                      </a:r>
                      <a:r>
                        <a:rPr lang="zh-CN" altLang="en-US" sz="1800" u="sng">
                          <a:sym typeface="+mn-ea"/>
                        </a:rPr>
                        <a:t>原铝板铆接螺钉柱方案</a:t>
                      </a:r>
                      <a:r>
                        <a:rPr lang="zh-CN" altLang="en-US" sz="1800">
                          <a:sym typeface="+mn-ea"/>
                        </a:rPr>
                        <a:t>变更为</a:t>
                      </a:r>
                      <a:r>
                        <a:rPr lang="zh-CN" altLang="en-US" sz="1800" u="sng">
                          <a:sym typeface="+mn-ea"/>
                        </a:rPr>
                        <a:t>塑料螺钉柱穿过方案</a:t>
                      </a:r>
                      <a:endParaRPr lang="zh-CN" altLang="en-US" sz="1800" u="sng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u="sng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方案</a:t>
                      </a:r>
                      <a:r>
                        <a:rPr lang="zh-CN" altLang="en-US" sz="1800">
                          <a:sym typeface="+mn-ea"/>
                        </a:rPr>
                        <a:t>三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X9</a:t>
                      </a:r>
                      <a:r>
                        <a:rPr lang="zh-CN" altLang="en-US"/>
                        <a:t>充电下盖局部做互换镶件设计</a:t>
                      </a:r>
                      <a:endParaRPr lang="zh-CN" altLang="en-US"/>
                    </a:p>
                  </a:txBody>
                  <a:tcPr/>
                </a:tc>
              </a:tr>
              <a:tr h="8585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影响</a:t>
                      </a:r>
                      <a:r>
                        <a:rPr lang="zh-CN" altLang="en-US"/>
                        <a:t>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暂无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时间延期</a:t>
                      </a:r>
                      <a:r>
                        <a:rPr lang="en-US" altLang="zh-CN" sz="1800">
                          <a:sym typeface="+mn-ea"/>
                        </a:rPr>
                        <a:t>1~2</a:t>
                      </a:r>
                      <a:r>
                        <a:rPr lang="zh-CN" altLang="en-US" sz="1800">
                          <a:sym typeface="+mn-ea"/>
                        </a:rPr>
                        <a:t>天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（模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厂预估）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时间延期</a:t>
                      </a:r>
                      <a:r>
                        <a:rPr lang="en-US" altLang="zh-CN"/>
                        <a:t>2~3</a:t>
                      </a:r>
                      <a:r>
                        <a:rPr lang="zh-CN" altLang="en-US"/>
                        <a:t>天，试模时间翻倍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（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模厂预估）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5854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成本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T1pro</a:t>
                      </a:r>
                      <a:r>
                        <a:rPr lang="zh-CN" altLang="en-US" sz="1800">
                          <a:sym typeface="+mn-ea"/>
                        </a:rPr>
                        <a:t>借用下盖成本增加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3~5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元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初步预估）</a:t>
                      </a:r>
                      <a:endParaRPr lang="zh-C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T1pro</a:t>
                      </a:r>
                      <a:r>
                        <a:rPr lang="zh-CN" altLang="en-US" sz="1800">
                          <a:sym typeface="+mn-ea"/>
                        </a:rPr>
                        <a:t>借用下盖成本增加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2~3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元</a:t>
                      </a:r>
                      <a:r>
                        <a:rPr lang="zh-CN" altLang="en-US" sz="1800">
                          <a:sym typeface="+mn-ea"/>
                        </a:rPr>
                        <a:t>左右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初步预估）</a:t>
                      </a:r>
                      <a:endParaRPr lang="zh-C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注塑成本</a:t>
                      </a:r>
                      <a:r>
                        <a:rPr lang="zh-CN" altLang="en-US"/>
                        <a:t>增加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9949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暂无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造型上略微</a:t>
                      </a:r>
                      <a:r>
                        <a:rPr lang="zh-CN" altLang="en-US"/>
                        <a:t>调整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调整后铝板模内注塑嵌件</a:t>
                      </a:r>
                      <a:r>
                        <a:rPr lang="en-US" altLang="zh-CN"/>
                        <a:t>DFM</a:t>
                      </a:r>
                      <a:r>
                        <a:rPr lang="zh-CN" altLang="en-US"/>
                        <a:t>待评估</a:t>
                      </a:r>
                      <a:r>
                        <a:rPr lang="zh-CN" altLang="en-US" sz="1400"/>
                        <a:t>（模具初步</a:t>
                      </a:r>
                      <a:r>
                        <a:rPr lang="zh-CN" altLang="en-US" sz="1400"/>
                        <a:t>评估螺钉柱牢靠度较低）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影响生产效率与两个零件</a:t>
                      </a:r>
                      <a:r>
                        <a:rPr lang="zh-CN" altLang="en-US"/>
                        <a:t>批产产能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105854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建议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待</a:t>
                      </a:r>
                      <a:r>
                        <a:rPr lang="zh-CN" altLang="en-US"/>
                        <a:t>决策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090" y="526415"/>
            <a:ext cx="1447165" cy="1153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b6602d62-b3a3-4f3f-ac62-db5e191405a6}"/>
  <p:tag name="TABLE_ENDDRAG_ORIGIN_RECT" val="771*523"/>
  <p:tag name="TABLE_ENDDRAG_RECT" val="45*4*771*523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PP_MARK_KEY" val="f5dd1fc9-6633-4622-b998-ddc59f53afb8"/>
  <p:tag name="COMMONDATA" val="eyJoZGlkIjoiZWI2ZDg2MGVhZDA4MjMxYjA3MDBjZTVkMDgxODhhMG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66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limin</cp:lastModifiedBy>
  <cp:revision>150</cp:revision>
  <dcterms:created xsi:type="dcterms:W3CDTF">2019-06-19T02:08:00Z</dcterms:created>
  <dcterms:modified xsi:type="dcterms:W3CDTF">2024-09-19T12:38:34Z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2052-11.1.0.12165</vt:lpwstr>
  </op:property>
  <op:property fmtid="{D5CDD505-2E9C-101B-9397-08002B2CF9AE}" pid="3" name="ICV">
    <vt:lpwstr>1106366F88054560A2D1DAF53300DBE0</vt:lpwstr>
  </op:property>
  <op:property fmtid="{D5CDD505-2E9C-101B-9397-08002B2CF9AE}" pid="4" name="_IPGFID">
    <vt:lpwstr>[DocID]=74FFE54E-1FCE-4C7E-8883-7F8CC827A3B1</vt:lpwstr>
  </op:property>
  <op:property fmtid="{D5CDD505-2E9C-101B-9397-08002B2CF9AE}" pid="5" name="_IPGFLOW_P-B6DD_E-1_FP-1_SP-1_CV-DB004A6D_CN-968DFEF6">
    <vt:lpwstr>sUK3NoOG0EaCZKcfu4Tiuphud2zjAWFqTDfvxacNM0vWKtLbuGraBVtIGoo4hn0zUSybHSgK5/J9JLNi1APskyxWppGbB7IzLUVmaJskrtEV3HpPled2buRS3TcsZ9/PvRxpLYJNZThPP8skfDzT6fSI1LKL2INCiJXDMjEujnZ9K4zF79o5F6YhTuKS/9yHHSuXSj4mUEl9j0C9JVZm3RHxSsJ6xpuVMIhWjpJWPeGK+p5BA37ijEG4v0Jh+P5</vt:lpwstr>
  </op:property>
  <op:property fmtid="{D5CDD505-2E9C-101B-9397-08002B2CF9AE}" pid="6" name="_IPGFLOW_P-B6DD_E-1_FP-1_SP-2_CV-AAE6B5C5_CN-EE061CC6">
    <vt:lpwstr>cBj+g5P181x8qpLChr+sFEw20XaIsNK+bnRF4drufMpWeQNlGMDRGw6mlK9ZIpnuhfMwTdAdP6YC+viM7USjP1x6MKWFzTlXJKFO9OGwkHC4=</vt:lpwstr>
  </op:property>
  <op:property fmtid="{D5CDD505-2E9C-101B-9397-08002B2CF9AE}" pid="7" name="_IPGFLOW_P-B6DD_E-0_FP-1_CV-2D4294F3_CN-70EFFE9F">
    <vt:lpwstr>DPSPMK|3|364|2|0</vt:lpwstr>
  </op:property>
  <op:property fmtid="{D5CDD505-2E9C-101B-9397-08002B2CF9AE}" pid="8" name="_IPGFLOW_P-B6DD_E-1_FP-2_SP-1_CV-D714BC0B_CN-E6E80E0">
    <vt:lpwstr>sUK3NoOG0EaCZKcfu4TiuhgHgYRdirtykampR52akSSHzx7JKDAphHGoloXrA03lLNy4lL0XLKO9oFerccUrREZBG6uhldjuNBDv7hUONO/VNPpfdntDKMq99EpZzzeho1Inpe56gAp4zb+43bypJm1LKa4Wbht3a0Bf9DTgtYNJcdby+ZYveqOz/U9oIZdr5oO5KQKDYTSj4SyR/KE49G4GrdtRTZHBmBpscltkSfImvVgtMKRs30/Sxv29c1p</vt:lpwstr>
  </op:property>
  <op:property fmtid="{D5CDD505-2E9C-101B-9397-08002B2CF9AE}" pid="9" name="_IPGFLOW_P-B6DD_E-1_FP-2_SP-2_CV-1C45A0DC_CN-5AC8CA62">
    <vt:lpwstr>uszvKZ/efAoo/GP/w7fQ9uuLk+9ahItgOyf3335rKj2q48p2XS+ZsLPbgl0GpE+/JiRNEMfUeHBTijRU19/b0MGormyacvEduHz5Q3VwroXCnzITDvMnCAbYwSu/23mVlMDpfxWOL5LVWs184pAg5btyeeJPfTc09Qq64nvsLCe2/7pXW7N6dnVPV7PVC7ZO+</vt:lpwstr>
  </op:property>
  <op:property fmtid="{D5CDD505-2E9C-101B-9397-08002B2CF9AE}" pid="10" name="_IPGFLOW_P-B6DD_E-0_FP-2_CV-60DDE677_CN-3FDC37D9">
    <vt:lpwstr>DPSPMK|3|448|2|0</vt:lpwstr>
  </op:property>
  <op:property fmtid="{D5CDD505-2E9C-101B-9397-08002B2CF9AE}" pid="11" name="_IPGFLOW_P-B6DD_E-0_CV-8BD6D882_CN-FAAF4F74">
    <vt:lpwstr>DPFPMK|3|50|3|0</vt:lpwstr>
  </op:property>
  <op:property fmtid="{D5CDD505-2E9C-101B-9397-08002B2CF9AE}" pid="12" name="_IPGFLOW_P-B6DD_E-1_FP-3_SP-1_CV-9D5FC6_CN-FB3B93E8">
    <vt:lpwstr>MWs+/txAheCO30BFmE+NGoqVgFH1f7VGdQqdYmX+l49N6DgIs4dU99xcTc3ja6qgNvq1Nsfn8xjE+CgzDwaMx7cOyFGpn7iDJ+97NUavchhN14O9NJp0zmaZLpZXAsuPL80vNVX+SF6jdG5ku321GQwHM69axrsxK0g1H5u0zjOBHsELfM03zoU6viON72mG3PinOv2m+dIDgx1wA6nf7OVj0YSoq6SNfo9ZEvjA2sGs2v9ejApSuimcC4Y1nnF</vt:lpwstr>
  </op:property>
  <op:property fmtid="{D5CDD505-2E9C-101B-9397-08002B2CF9AE}" pid="13" name="_IPGFLOW_P-B6DD_E-1_FP-3_SP-2_CV-74142BCA_CN-B8276705">
    <vt:lpwstr>htc7Kq2A/CabFNGjz481h13DvYnqFkhusT1kDcW7KWEQJgbexwkSGF7RiLtJyz1eXvrBqmhjrVigJdNfurlXt8ZI5mh9NeUnSKiXXkUGj6+0d0qDjEeX4/xelSuJsbU81</vt:lpwstr>
  </op:property>
  <op:property fmtid="{D5CDD505-2E9C-101B-9397-08002B2CF9AE}" pid="14" name="_IPGFLOW_P-B6DD_E-0_FP-3_CV-1748F583_CN-8A2E10A5">
    <vt:lpwstr>DPSPMK|3|384|2|0</vt:lpwstr>
  </op:property>
  <op:property fmtid="{D5CDD505-2E9C-101B-9397-08002B2CF9AE}" pid="15" name="_IPGLAB_P-B6DD_E-1_CV-2AAF49AA_CN-B71E9705">
    <vt:lpwstr>TmsnoIOM931S+Vg0Rmrc885cuuaJ9MwJR/yfKsDOe7ISYGtims0i+KrDtFMVaJ76Y9dafJVwZxlI2r9bzM2Y+A==</vt:lpwstr>
  </op:property>
</op:Properties>
</file>