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921" r:id="rId2"/>
    <p:sldId id="256" r:id="rId3"/>
    <p:sldId id="274" r:id="rId4"/>
    <p:sldId id="5038" r:id="rId5"/>
    <p:sldId id="5037" r:id="rId6"/>
    <p:sldId id="270" r:id="rId7"/>
  </p:sldIdLst>
  <p:sldSz cx="20104100" cy="11303000"/>
  <p:notesSz cx="6858000" cy="9144000"/>
  <p:defaultTextStyle>
    <a:defPPr>
      <a:defRPr lang="zh-CN"/>
    </a:defPPr>
    <a:lvl1pPr marL="0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1pPr>
    <a:lvl2pPr marL="753745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2pPr>
    <a:lvl3pPr marL="1507490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3pPr>
    <a:lvl4pPr marL="2261235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4pPr>
    <a:lvl5pPr marL="3014980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5pPr>
    <a:lvl6pPr marL="3768725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6pPr>
    <a:lvl7pPr marL="4522470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7pPr>
    <a:lvl8pPr marL="5276215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8pPr>
    <a:lvl9pPr marL="6029960" algn="l" defTabSz="1507490" rtl="0" eaLnBrk="1" latinLnBrk="0" hangingPunct="1">
      <a:defRPr sz="29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ABE1FF"/>
    <a:srgbClr val="FBFBFC"/>
    <a:srgbClr val="F46900"/>
    <a:srgbClr val="F99576"/>
    <a:srgbClr val="F94C08"/>
    <a:srgbClr val="00FF00"/>
    <a:srgbClr val="FBB8A3"/>
    <a:srgbClr val="FFFF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2" autoAdjust="0"/>
    <p:restoredTop sz="93577" autoAdjust="0"/>
  </p:normalViewPr>
  <p:slideViewPr>
    <p:cSldViewPr snapToGrid="0">
      <p:cViewPr varScale="1">
        <p:scale>
          <a:sx n="63" d="100"/>
          <a:sy n="63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 Light" panose="020B0502040204020203" pitchFamily="34" charset="-122"/>
              </a:rPr>
              <a:t>2024/8/10</a:t>
            </a:fld>
            <a:endParaRPr lang="zh-CN" altLang="en-US">
              <a:latin typeface="微软雅黑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 Light" panose="020B0502040204020203" pitchFamily="34" charset="-122"/>
              </a:rPr>
              <a:t>‹#›</a:t>
            </a:fld>
            <a:endParaRPr lang="zh-CN" altLang="en-US">
              <a:latin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507490" rtl="0" eaLnBrk="1" latinLnBrk="0" hangingPunct="1">
      <a:defRPr sz="198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微软雅黑 Light" panose="020B0502040204020203" pitchFamily="34" charset="-122"/>
      </a:defRPr>
    </a:lvl1pPr>
    <a:lvl2pPr marL="753745" algn="l" defTabSz="1507490" rtl="0" eaLnBrk="1" latinLnBrk="0" hangingPunct="1">
      <a:defRPr sz="198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微软雅黑 Light" panose="020B0502040204020203" pitchFamily="34" charset="-122"/>
      </a:defRPr>
    </a:lvl2pPr>
    <a:lvl3pPr marL="1507490" algn="l" defTabSz="1507490" rtl="0" eaLnBrk="1" latinLnBrk="0" hangingPunct="1">
      <a:defRPr sz="198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微软雅黑 Light" panose="020B0502040204020203" pitchFamily="34" charset="-122"/>
      </a:defRPr>
    </a:lvl3pPr>
    <a:lvl4pPr marL="2261235" algn="l" defTabSz="1507490" rtl="0" eaLnBrk="1" latinLnBrk="0" hangingPunct="1">
      <a:defRPr sz="198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微软雅黑 Light" panose="020B0502040204020203" pitchFamily="34" charset="-122"/>
      </a:defRPr>
    </a:lvl4pPr>
    <a:lvl5pPr marL="3014980" algn="l" defTabSz="1507490" rtl="0" eaLnBrk="1" latinLnBrk="0" hangingPunct="1">
      <a:defRPr sz="198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微软雅黑 Light" panose="020B0502040204020203" pitchFamily="34" charset="-122"/>
      </a:defRPr>
    </a:lvl5pPr>
    <a:lvl6pPr marL="3768725" algn="l" defTabSz="150749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6pPr>
    <a:lvl7pPr marL="4522470" algn="l" defTabSz="150749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7pPr>
    <a:lvl8pPr marL="5276215" algn="l" defTabSz="150749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8pPr>
    <a:lvl9pPr marL="6029960" algn="l" defTabSz="1507490" rtl="0" eaLnBrk="1" latinLnBrk="0" hangingPunct="1">
      <a:defRPr sz="19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高价位端产品将承担更大的总体增长目标，中低端价位段也必须守住当前的竞争优势，才能实现</a:t>
            </a:r>
            <a:r>
              <a:rPr lang="en-US" altLang="zh-CN" dirty="0"/>
              <a:t>25</a:t>
            </a:r>
            <a:r>
              <a:rPr lang="zh-CN" altLang="en-US" dirty="0"/>
              <a:t>年的关键目标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高价位端产品将承担更大的总体增长目标，中低端价位段也必须守住当前的竞争优势，才能实现</a:t>
            </a:r>
            <a:r>
              <a:rPr lang="en-US" altLang="zh-CN" dirty="0"/>
              <a:t>25</a:t>
            </a:r>
            <a:r>
              <a:rPr lang="zh-CN" altLang="en-US" dirty="0"/>
              <a:t>年的关键目标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5605907" y="-3148196"/>
            <a:ext cx="2325006" cy="12566260"/>
          </a:xfrm>
          <a:prstGeom prst="rect">
            <a:avLst/>
          </a:prstGeom>
        </p:spPr>
      </p:pic>
      <p:pic>
        <p:nvPicPr>
          <p:cNvPr id="3" name="图片 2" descr="图片包含 图标&#10;&#10;描述已自动生成"/>
          <p:cNvPicPr>
            <a:picLocks noChangeAspect="1"/>
          </p:cNvPicPr>
          <p:nvPr userDrawn="1"/>
        </p:nvPicPr>
        <p:blipFill>
          <a:blip r:embed="rId5" cstate="screen"/>
          <a:srcRect t="439"/>
          <a:stretch>
            <a:fillRect/>
          </a:stretch>
        </p:blipFill>
        <p:spPr>
          <a:xfrm>
            <a:off x="13131457" y="0"/>
            <a:ext cx="6972643" cy="11303000"/>
          </a:xfrm>
          <a:custGeom>
            <a:avLst/>
            <a:gdLst>
              <a:gd name="connsiteX0" fmla="*/ 0 w 4228514"/>
              <a:gd name="connsiteY0" fmla="*/ 0 h 6858000"/>
              <a:gd name="connsiteX1" fmla="*/ 4228514 w 4228514"/>
              <a:gd name="connsiteY1" fmla="*/ 0 h 6858000"/>
              <a:gd name="connsiteX2" fmla="*/ 4228514 w 4228514"/>
              <a:gd name="connsiteY2" fmla="*/ 6858000 h 6858000"/>
              <a:gd name="connsiteX3" fmla="*/ 0 w 42285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514" h="6858000">
                <a:moveTo>
                  <a:pt x="0" y="0"/>
                </a:moveTo>
                <a:lnTo>
                  <a:pt x="4228514" y="0"/>
                </a:lnTo>
                <a:lnTo>
                  <a:pt x="422851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4" name="图片 23" descr="图片包含 图标&#10;&#10;描述已自动生成"/>
          <p:cNvPicPr>
            <a:picLocks noChangeAspect="1"/>
          </p:cNvPicPr>
          <p:nvPr userDrawn="1"/>
        </p:nvPicPr>
        <p:blipFill>
          <a:blip r:embed="rId5">
            <a:alphaModFix amt="1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0" y="-4761"/>
            <a:ext cx="6942019" cy="11303003"/>
          </a:xfrm>
          <a:prstGeom prst="rect">
            <a:avLst/>
          </a:prstGeom>
        </p:spPr>
      </p:pic>
      <p:pic>
        <p:nvPicPr>
          <p:cNvPr id="27" name="图片 26" descr="背景图案&#10;&#10;描述已自动生成"/>
          <p:cNvPicPr>
            <a:picLocks noChangeAspect="1"/>
          </p:cNvPicPr>
          <p:nvPr userDrawn="1"/>
        </p:nvPicPr>
        <p:blipFill rotWithShape="1">
          <a:blip r:embed="rId6" cstate="screen">
            <a:alphaModFix amt="20000"/>
          </a:blip>
          <a:srcRect/>
          <a:stretch>
            <a:fillRect/>
          </a:stretch>
        </p:blipFill>
        <p:spPr>
          <a:xfrm>
            <a:off x="0" y="0"/>
            <a:ext cx="20104100" cy="11303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690298" y="4263153"/>
            <a:ext cx="10346935" cy="13696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lang="zh-CN" altLang="en-US" sz="9890" spc="198" dirty="0">
                <a:gradFill>
                  <a:gsLst>
                    <a:gs pos="100000">
                      <a:schemeClr val="accent1"/>
                    </a:gs>
                    <a:gs pos="55000">
                      <a:schemeClr val="accent3"/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+mj-ea"/>
                <a:cs typeface="+mn-cs"/>
              </a:defRPr>
            </a:lvl1pPr>
          </a:lstStyle>
          <a:p>
            <a:pPr marL="0" lvl="0">
              <a:spcBef>
                <a:spcPts val="1650"/>
              </a:spcBef>
            </a:pPr>
            <a:r>
              <a:rPr lang="zh-CN" altLang="en-US"/>
              <a:t>橙色简约汇报模板</a:t>
            </a:r>
            <a:endParaRPr lang="zh-CN" altLang="en-US" dirty="0"/>
          </a:p>
        </p:txBody>
      </p:sp>
      <p:cxnSp>
        <p:nvCxnSpPr>
          <p:cNvPr id="43" name="直接连接符 42"/>
          <p:cNvCxnSpPr/>
          <p:nvPr userDrawn="1">
            <p:custDataLst>
              <p:tags r:id="rId1"/>
            </p:custDataLst>
          </p:nvPr>
        </p:nvCxnSpPr>
        <p:spPr>
          <a:xfrm>
            <a:off x="5909483" y="6434974"/>
            <a:ext cx="5849576" cy="0"/>
          </a:xfrm>
          <a:prstGeom prst="line">
            <a:avLst/>
          </a:prstGeom>
          <a:ln w="7366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>
            <a:off x="5651651" y="258"/>
            <a:ext cx="2473537" cy="13369047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2210012" y="450942"/>
            <a:ext cx="13261091" cy="805895"/>
            <a:chOff x="1340247" y="273605"/>
            <a:chExt cx="8042102" cy="488970"/>
          </a:xfrm>
        </p:grpSpPr>
        <p:sp>
          <p:nvSpPr>
            <p:cNvPr id="7" name="任意多边形: 形状 6"/>
            <p:cNvSpPr/>
            <p:nvPr/>
          </p:nvSpPr>
          <p:spPr>
            <a:xfrm rot="5400000" flipV="1">
              <a:off x="4388974" y="537191"/>
              <a:ext cx="96144" cy="53305"/>
            </a:xfrm>
            <a:custGeom>
              <a:avLst/>
              <a:gdLst>
                <a:gd name="connsiteX0" fmla="*/ 96146 w 96144"/>
                <a:gd name="connsiteY0" fmla="*/ 5200 h 53305"/>
                <a:gd name="connsiteX1" fmla="*/ 94529 w 96144"/>
                <a:gd name="connsiteY1" fmla="*/ 8918 h 53305"/>
                <a:gd name="connsiteX2" fmla="*/ 51853 w 96144"/>
                <a:gd name="connsiteY2" fmla="*/ 51756 h 53305"/>
                <a:gd name="connsiteX3" fmla="*/ 44417 w 96144"/>
                <a:gd name="connsiteY3" fmla="*/ 51756 h 53305"/>
                <a:gd name="connsiteX4" fmla="*/ 1579 w 96144"/>
                <a:gd name="connsiteY4" fmla="*/ 8918 h 53305"/>
                <a:gd name="connsiteX5" fmla="*/ 1457 w 96144"/>
                <a:gd name="connsiteY5" fmla="*/ 1611 h 53305"/>
                <a:gd name="connsiteX6" fmla="*/ 1579 w 96144"/>
                <a:gd name="connsiteY6" fmla="*/ 1482 h 53305"/>
                <a:gd name="connsiteX7" fmla="*/ 9123 w 96144"/>
                <a:gd name="connsiteY7" fmla="*/ 1433 h 53305"/>
                <a:gd name="connsiteX8" fmla="*/ 9176 w 96144"/>
                <a:gd name="connsiteY8" fmla="*/ 1482 h 53305"/>
                <a:gd name="connsiteX9" fmla="*/ 48135 w 96144"/>
                <a:gd name="connsiteY9" fmla="*/ 40440 h 53305"/>
                <a:gd name="connsiteX10" fmla="*/ 87093 w 96144"/>
                <a:gd name="connsiteY10" fmla="*/ 1482 h 53305"/>
                <a:gd name="connsiteX11" fmla="*/ 94408 w 96144"/>
                <a:gd name="connsiteY11" fmla="*/ 1352 h 53305"/>
                <a:gd name="connsiteX12" fmla="*/ 94529 w 96144"/>
                <a:gd name="connsiteY12" fmla="*/ 1482 h 53305"/>
                <a:gd name="connsiteX13" fmla="*/ 96146 w 96144"/>
                <a:gd name="connsiteY13" fmla="*/ 5200 h 5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4" h="5330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750" y="53680"/>
                    <a:pt x="46520" y="53680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50"/>
                    <a:pt x="9159" y="1465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52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0" name="任意多边形: 形状 9"/>
            <p:cNvSpPr/>
            <p:nvPr/>
          </p:nvSpPr>
          <p:spPr>
            <a:xfrm rot="5400000" flipV="1">
              <a:off x="4435433" y="537449"/>
              <a:ext cx="96144" cy="52788"/>
            </a:xfrm>
            <a:custGeom>
              <a:avLst/>
              <a:gdLst>
                <a:gd name="connsiteX0" fmla="*/ 96146 w 96144"/>
                <a:gd name="connsiteY0" fmla="*/ 4553 h 52788"/>
                <a:gd name="connsiteX1" fmla="*/ 94529 w 96144"/>
                <a:gd name="connsiteY1" fmla="*/ 8271 h 52788"/>
                <a:gd name="connsiteX2" fmla="*/ 51853 w 96144"/>
                <a:gd name="connsiteY2" fmla="*/ 51109 h 52788"/>
                <a:gd name="connsiteX3" fmla="*/ 44538 w 96144"/>
                <a:gd name="connsiteY3" fmla="*/ 51223 h 52788"/>
                <a:gd name="connsiteX4" fmla="*/ 44417 w 96144"/>
                <a:gd name="connsiteY4" fmla="*/ 51109 h 52788"/>
                <a:gd name="connsiteX5" fmla="*/ 1579 w 96144"/>
                <a:gd name="connsiteY5" fmla="*/ 8918 h 52788"/>
                <a:gd name="connsiteX6" fmla="*/ 1457 w 96144"/>
                <a:gd name="connsiteY6" fmla="*/ 1611 h 52788"/>
                <a:gd name="connsiteX7" fmla="*/ 1579 w 96144"/>
                <a:gd name="connsiteY7" fmla="*/ 1482 h 52788"/>
                <a:gd name="connsiteX8" fmla="*/ 9123 w 96144"/>
                <a:gd name="connsiteY8" fmla="*/ 1433 h 52788"/>
                <a:gd name="connsiteX9" fmla="*/ 9176 w 96144"/>
                <a:gd name="connsiteY9" fmla="*/ 1482 h 52788"/>
                <a:gd name="connsiteX10" fmla="*/ 48135 w 96144"/>
                <a:gd name="connsiteY10" fmla="*/ 40440 h 52788"/>
                <a:gd name="connsiteX11" fmla="*/ 87093 w 96144"/>
                <a:gd name="connsiteY11" fmla="*/ 1482 h 52788"/>
                <a:gd name="connsiteX12" fmla="*/ 94408 w 96144"/>
                <a:gd name="connsiteY12" fmla="*/ 1368 h 52788"/>
                <a:gd name="connsiteX13" fmla="*/ 94529 w 96144"/>
                <a:gd name="connsiteY13" fmla="*/ 1482 h 52788"/>
                <a:gd name="connsiteX14" fmla="*/ 96146 w 96144"/>
                <a:gd name="connsiteY14" fmla="*/ 5200 h 5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2788">
                  <a:moveTo>
                    <a:pt x="96146" y="4553"/>
                  </a:moveTo>
                  <a:cubicBezTo>
                    <a:pt x="96175" y="5976"/>
                    <a:pt x="95585" y="7334"/>
                    <a:pt x="94529" y="8271"/>
                  </a:cubicBezTo>
                  <a:lnTo>
                    <a:pt x="51853" y="51109"/>
                  </a:lnTo>
                  <a:cubicBezTo>
                    <a:pt x="49866" y="53162"/>
                    <a:pt x="46591" y="53211"/>
                    <a:pt x="44538" y="51223"/>
                  </a:cubicBezTo>
                  <a:cubicBezTo>
                    <a:pt x="44498" y="51190"/>
                    <a:pt x="44457" y="51158"/>
                    <a:pt x="44417" y="51109"/>
                  </a:cubicBezTo>
                  <a:lnTo>
                    <a:pt x="1579" y="8918"/>
                  </a:lnTo>
                  <a:cubicBezTo>
                    <a:pt x="-474" y="6930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68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1" name="任意多边形: 形状 10"/>
            <p:cNvSpPr/>
            <p:nvPr/>
          </p:nvSpPr>
          <p:spPr>
            <a:xfrm rot="5400000" flipV="1">
              <a:off x="4481102" y="537206"/>
              <a:ext cx="96144" cy="53275"/>
            </a:xfrm>
            <a:custGeom>
              <a:avLst/>
              <a:gdLst>
                <a:gd name="connsiteX0" fmla="*/ 96146 w 96144"/>
                <a:gd name="connsiteY0" fmla="*/ 5200 h 53275"/>
                <a:gd name="connsiteX1" fmla="*/ 94529 w 96144"/>
                <a:gd name="connsiteY1" fmla="*/ 8918 h 53275"/>
                <a:gd name="connsiteX2" fmla="*/ 51853 w 96144"/>
                <a:gd name="connsiteY2" fmla="*/ 51595 h 53275"/>
                <a:gd name="connsiteX3" fmla="*/ 44538 w 96144"/>
                <a:gd name="connsiteY3" fmla="*/ 51724 h 53275"/>
                <a:gd name="connsiteX4" fmla="*/ 44417 w 96144"/>
                <a:gd name="connsiteY4" fmla="*/ 51595 h 53275"/>
                <a:gd name="connsiteX5" fmla="*/ 1579 w 96144"/>
                <a:gd name="connsiteY5" fmla="*/ 8918 h 53275"/>
                <a:gd name="connsiteX6" fmla="*/ 1457 w 96144"/>
                <a:gd name="connsiteY6" fmla="*/ 1611 h 53275"/>
                <a:gd name="connsiteX7" fmla="*/ 1579 w 96144"/>
                <a:gd name="connsiteY7" fmla="*/ 1482 h 53275"/>
                <a:gd name="connsiteX8" fmla="*/ 9123 w 96144"/>
                <a:gd name="connsiteY8" fmla="*/ 1433 h 53275"/>
                <a:gd name="connsiteX9" fmla="*/ 9176 w 96144"/>
                <a:gd name="connsiteY9" fmla="*/ 1482 h 53275"/>
                <a:gd name="connsiteX10" fmla="*/ 48135 w 96144"/>
                <a:gd name="connsiteY10" fmla="*/ 40440 h 53275"/>
                <a:gd name="connsiteX11" fmla="*/ 87093 w 96144"/>
                <a:gd name="connsiteY11" fmla="*/ 1482 h 53275"/>
                <a:gd name="connsiteX12" fmla="*/ 94408 w 96144"/>
                <a:gd name="connsiteY12" fmla="*/ 1353 h 53275"/>
                <a:gd name="connsiteX13" fmla="*/ 94529 w 96144"/>
                <a:gd name="connsiteY13" fmla="*/ 1482 h 53275"/>
                <a:gd name="connsiteX14" fmla="*/ 96146 w 96144"/>
                <a:gd name="connsiteY14" fmla="*/ 5200 h 5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327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595"/>
                  </a:lnTo>
                  <a:cubicBezTo>
                    <a:pt x="49866" y="53647"/>
                    <a:pt x="46591" y="53696"/>
                    <a:pt x="44538" y="51724"/>
                  </a:cubicBezTo>
                  <a:cubicBezTo>
                    <a:pt x="44498" y="51675"/>
                    <a:pt x="44457" y="51643"/>
                    <a:pt x="44417" y="51595"/>
                  </a:cubicBezTo>
                  <a:lnTo>
                    <a:pt x="1579" y="8918"/>
                  </a:lnTo>
                  <a:cubicBezTo>
                    <a:pt x="-474" y="6930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53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2" name="任意多边形: 形状 11"/>
            <p:cNvSpPr/>
            <p:nvPr/>
          </p:nvSpPr>
          <p:spPr>
            <a:xfrm rot="5400000" flipV="1">
              <a:off x="4527188" y="537191"/>
              <a:ext cx="96144" cy="53305"/>
            </a:xfrm>
            <a:custGeom>
              <a:avLst/>
              <a:gdLst>
                <a:gd name="connsiteX0" fmla="*/ 96146 w 96144"/>
                <a:gd name="connsiteY0" fmla="*/ 5200 h 53305"/>
                <a:gd name="connsiteX1" fmla="*/ 94529 w 96144"/>
                <a:gd name="connsiteY1" fmla="*/ 8918 h 53305"/>
                <a:gd name="connsiteX2" fmla="*/ 51853 w 96144"/>
                <a:gd name="connsiteY2" fmla="*/ 51756 h 53305"/>
                <a:gd name="connsiteX3" fmla="*/ 44417 w 96144"/>
                <a:gd name="connsiteY3" fmla="*/ 51756 h 53305"/>
                <a:gd name="connsiteX4" fmla="*/ 1579 w 96144"/>
                <a:gd name="connsiteY4" fmla="*/ 8918 h 53305"/>
                <a:gd name="connsiteX5" fmla="*/ 1457 w 96144"/>
                <a:gd name="connsiteY5" fmla="*/ 1611 h 53305"/>
                <a:gd name="connsiteX6" fmla="*/ 1579 w 96144"/>
                <a:gd name="connsiteY6" fmla="*/ 1482 h 53305"/>
                <a:gd name="connsiteX7" fmla="*/ 9123 w 96144"/>
                <a:gd name="connsiteY7" fmla="*/ 1433 h 53305"/>
                <a:gd name="connsiteX8" fmla="*/ 9176 w 96144"/>
                <a:gd name="connsiteY8" fmla="*/ 1482 h 53305"/>
                <a:gd name="connsiteX9" fmla="*/ 48135 w 96144"/>
                <a:gd name="connsiteY9" fmla="*/ 40440 h 53305"/>
                <a:gd name="connsiteX10" fmla="*/ 87093 w 96144"/>
                <a:gd name="connsiteY10" fmla="*/ 1482 h 53305"/>
                <a:gd name="connsiteX11" fmla="*/ 94408 w 96144"/>
                <a:gd name="connsiteY11" fmla="*/ 1368 h 53305"/>
                <a:gd name="connsiteX12" fmla="*/ 94529 w 96144"/>
                <a:gd name="connsiteY12" fmla="*/ 1482 h 53305"/>
                <a:gd name="connsiteX13" fmla="*/ 96146 w 96144"/>
                <a:gd name="connsiteY13" fmla="*/ 5200 h 5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4" h="5330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750" y="53679"/>
                    <a:pt x="46520" y="53679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2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68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3" name="任意多边形: 形状 12"/>
            <p:cNvSpPr/>
            <p:nvPr/>
          </p:nvSpPr>
          <p:spPr>
            <a:xfrm rot="5400000" flipV="1">
              <a:off x="4573325" y="537125"/>
              <a:ext cx="96144" cy="53437"/>
            </a:xfrm>
            <a:custGeom>
              <a:avLst/>
              <a:gdLst>
                <a:gd name="connsiteX0" fmla="*/ 96146 w 96144"/>
                <a:gd name="connsiteY0" fmla="*/ 5200 h 53437"/>
                <a:gd name="connsiteX1" fmla="*/ 94529 w 96144"/>
                <a:gd name="connsiteY1" fmla="*/ 8918 h 53437"/>
                <a:gd name="connsiteX2" fmla="*/ 51853 w 96144"/>
                <a:gd name="connsiteY2" fmla="*/ 51756 h 53437"/>
                <a:gd name="connsiteX3" fmla="*/ 44538 w 96144"/>
                <a:gd name="connsiteY3" fmla="*/ 51885 h 53437"/>
                <a:gd name="connsiteX4" fmla="*/ 44417 w 96144"/>
                <a:gd name="connsiteY4" fmla="*/ 51756 h 53437"/>
                <a:gd name="connsiteX5" fmla="*/ 1579 w 96144"/>
                <a:gd name="connsiteY5" fmla="*/ 8918 h 53437"/>
                <a:gd name="connsiteX6" fmla="*/ 1457 w 96144"/>
                <a:gd name="connsiteY6" fmla="*/ 1611 h 53437"/>
                <a:gd name="connsiteX7" fmla="*/ 1579 w 96144"/>
                <a:gd name="connsiteY7" fmla="*/ 1481 h 53437"/>
                <a:gd name="connsiteX8" fmla="*/ 9123 w 96144"/>
                <a:gd name="connsiteY8" fmla="*/ 1433 h 53437"/>
                <a:gd name="connsiteX9" fmla="*/ 9176 w 96144"/>
                <a:gd name="connsiteY9" fmla="*/ 1481 h 53437"/>
                <a:gd name="connsiteX10" fmla="*/ 48135 w 96144"/>
                <a:gd name="connsiteY10" fmla="*/ 40440 h 53437"/>
                <a:gd name="connsiteX11" fmla="*/ 87093 w 96144"/>
                <a:gd name="connsiteY11" fmla="*/ 1481 h 53437"/>
                <a:gd name="connsiteX12" fmla="*/ 94408 w 96144"/>
                <a:gd name="connsiteY12" fmla="*/ 1352 h 53437"/>
                <a:gd name="connsiteX13" fmla="*/ 94529 w 96144"/>
                <a:gd name="connsiteY13" fmla="*/ 1481 h 53437"/>
                <a:gd name="connsiteX14" fmla="*/ 96146 w 96144"/>
                <a:gd name="connsiteY14" fmla="*/ 5200 h 5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3437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866" y="53809"/>
                    <a:pt x="46591" y="53858"/>
                    <a:pt x="44538" y="51885"/>
                  </a:cubicBezTo>
                  <a:cubicBezTo>
                    <a:pt x="44498" y="51837"/>
                    <a:pt x="44457" y="51804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2"/>
                    <a:pt x="1538" y="1514"/>
                    <a:pt x="1579" y="1481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1"/>
                  </a:cubicBezTo>
                  <a:lnTo>
                    <a:pt x="48135" y="40440"/>
                  </a:lnTo>
                  <a:lnTo>
                    <a:pt x="87093" y="1481"/>
                  </a:lnTo>
                  <a:cubicBezTo>
                    <a:pt x="89080" y="-571"/>
                    <a:pt x="92355" y="-620"/>
                    <a:pt x="94408" y="1352"/>
                  </a:cubicBezTo>
                  <a:cubicBezTo>
                    <a:pt x="94449" y="1401"/>
                    <a:pt x="94489" y="1433"/>
                    <a:pt x="94529" y="1481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4" name="任意多边形: 形状 13"/>
            <p:cNvSpPr/>
            <p:nvPr/>
          </p:nvSpPr>
          <p:spPr>
            <a:xfrm rot="5400000" flipV="1">
              <a:off x="9058555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3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5" name="任意多边形: 形状 14"/>
            <p:cNvSpPr/>
            <p:nvPr/>
          </p:nvSpPr>
          <p:spPr>
            <a:xfrm rot="5400000" flipV="1">
              <a:off x="9116258" y="669147"/>
              <a:ext cx="120111" cy="66746"/>
            </a:xfrm>
            <a:custGeom>
              <a:avLst/>
              <a:gdLst>
                <a:gd name="connsiteX0" fmla="*/ 120113 w 120111"/>
                <a:gd name="connsiteY0" fmla="*/ 6520 h 66746"/>
                <a:gd name="connsiteX1" fmla="*/ 118174 w 120111"/>
                <a:gd name="connsiteY1" fmla="*/ 11209 h 66746"/>
                <a:gd name="connsiteX2" fmla="*/ 64666 w 120111"/>
                <a:gd name="connsiteY2" fmla="*/ 64555 h 66746"/>
                <a:gd name="connsiteX3" fmla="*/ 55762 w 120111"/>
                <a:gd name="connsiteY3" fmla="*/ 65023 h 66746"/>
                <a:gd name="connsiteX4" fmla="*/ 55290 w 120111"/>
                <a:gd name="connsiteY4" fmla="*/ 64555 h 66746"/>
                <a:gd name="connsiteX5" fmla="*/ 1945 w 120111"/>
                <a:gd name="connsiteY5" fmla="*/ 11209 h 66746"/>
                <a:gd name="connsiteX6" fmla="*/ 1945 w 120111"/>
                <a:gd name="connsiteY6" fmla="*/ 1833 h 66746"/>
                <a:gd name="connsiteX7" fmla="*/ 11321 w 120111"/>
                <a:gd name="connsiteY7" fmla="*/ 1833 h 66746"/>
                <a:gd name="connsiteX8" fmla="*/ 59817 w 120111"/>
                <a:gd name="connsiteY8" fmla="*/ 50329 h 66746"/>
                <a:gd name="connsiteX9" fmla="*/ 108313 w 120111"/>
                <a:gd name="connsiteY9" fmla="*/ 1833 h 66746"/>
                <a:gd name="connsiteX10" fmla="*/ 117685 w 120111"/>
                <a:gd name="connsiteY10" fmla="*/ 1833 h 66746"/>
                <a:gd name="connsiteX11" fmla="*/ 117689 w 120111"/>
                <a:gd name="connsiteY11" fmla="*/ 1833 h 66746"/>
                <a:gd name="connsiteX12" fmla="*/ 119629 w 120111"/>
                <a:gd name="connsiteY12" fmla="*/ 6520 h 6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46">
                  <a:moveTo>
                    <a:pt x="120113" y="6520"/>
                  </a:moveTo>
                  <a:cubicBezTo>
                    <a:pt x="120097" y="8267"/>
                    <a:pt x="119402" y="9948"/>
                    <a:pt x="118174" y="11209"/>
                  </a:cubicBezTo>
                  <a:lnTo>
                    <a:pt x="64666" y="64555"/>
                  </a:lnTo>
                  <a:cubicBezTo>
                    <a:pt x="62338" y="67141"/>
                    <a:pt x="58352" y="67351"/>
                    <a:pt x="55762" y="65023"/>
                  </a:cubicBezTo>
                  <a:cubicBezTo>
                    <a:pt x="55597" y="64878"/>
                    <a:pt x="55439" y="64716"/>
                    <a:pt x="55290" y="64555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46" y="3061"/>
                    <a:pt x="119648" y="4759"/>
                    <a:pt x="119629" y="652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6" name="任意多边形: 形状 15"/>
            <p:cNvSpPr/>
            <p:nvPr/>
          </p:nvSpPr>
          <p:spPr>
            <a:xfrm rot="5400000" flipV="1">
              <a:off x="9173806" y="669146"/>
              <a:ext cx="120111" cy="66747"/>
            </a:xfrm>
            <a:custGeom>
              <a:avLst/>
              <a:gdLst>
                <a:gd name="connsiteX0" fmla="*/ 120113 w 120111"/>
                <a:gd name="connsiteY0" fmla="*/ 6521 h 66747"/>
                <a:gd name="connsiteX1" fmla="*/ 118174 w 120111"/>
                <a:gd name="connsiteY1" fmla="*/ 11209 h 66747"/>
                <a:gd name="connsiteX2" fmla="*/ 64666 w 120111"/>
                <a:gd name="connsiteY2" fmla="*/ 64555 h 66747"/>
                <a:gd name="connsiteX3" fmla="*/ 55762 w 120111"/>
                <a:gd name="connsiteY3" fmla="*/ 65023 h 66747"/>
                <a:gd name="connsiteX4" fmla="*/ 55290 w 120111"/>
                <a:gd name="connsiteY4" fmla="*/ 64555 h 66747"/>
                <a:gd name="connsiteX5" fmla="*/ 1945 w 120111"/>
                <a:gd name="connsiteY5" fmla="*/ 11209 h 66747"/>
                <a:gd name="connsiteX6" fmla="*/ 1945 w 120111"/>
                <a:gd name="connsiteY6" fmla="*/ 1833 h 66747"/>
                <a:gd name="connsiteX7" fmla="*/ 11321 w 120111"/>
                <a:gd name="connsiteY7" fmla="*/ 1833 h 66747"/>
                <a:gd name="connsiteX8" fmla="*/ 59817 w 120111"/>
                <a:gd name="connsiteY8" fmla="*/ 50329 h 66747"/>
                <a:gd name="connsiteX9" fmla="*/ 108313 w 120111"/>
                <a:gd name="connsiteY9" fmla="*/ 1833 h 66747"/>
                <a:gd name="connsiteX10" fmla="*/ 117685 w 120111"/>
                <a:gd name="connsiteY10" fmla="*/ 1833 h 66747"/>
                <a:gd name="connsiteX11" fmla="*/ 117689 w 120111"/>
                <a:gd name="connsiteY11" fmla="*/ 1833 h 66747"/>
                <a:gd name="connsiteX12" fmla="*/ 119629 w 120111"/>
                <a:gd name="connsiteY12" fmla="*/ 6521 h 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47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555"/>
                  </a:lnTo>
                  <a:cubicBezTo>
                    <a:pt x="62338" y="67142"/>
                    <a:pt x="58352" y="67352"/>
                    <a:pt x="55762" y="65023"/>
                  </a:cubicBezTo>
                  <a:cubicBezTo>
                    <a:pt x="55597" y="64878"/>
                    <a:pt x="55439" y="64716"/>
                    <a:pt x="55290" y="64555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7" name="任意多边形: 形状 16"/>
            <p:cNvSpPr/>
            <p:nvPr/>
          </p:nvSpPr>
          <p:spPr>
            <a:xfrm rot="5400000" flipV="1">
              <a:off x="9231363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133" y="8283"/>
                    <a:pt x="119431" y="9981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8" name="任意多边形: 形状 17"/>
            <p:cNvSpPr/>
            <p:nvPr/>
          </p:nvSpPr>
          <p:spPr>
            <a:xfrm rot="5400000" flipV="1">
              <a:off x="9288912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3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9" name="任意多边形: 形状 18"/>
            <p:cNvSpPr/>
            <p:nvPr/>
          </p:nvSpPr>
          <p:spPr>
            <a:xfrm rot="5400000" flipV="1">
              <a:off x="1298414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7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0" name="任意多边形: 形状 19"/>
            <p:cNvSpPr/>
            <p:nvPr/>
          </p:nvSpPr>
          <p:spPr>
            <a:xfrm rot="5400000" flipV="1">
              <a:off x="1388294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7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1" name="任意多边形: 形状 20"/>
            <p:cNvSpPr/>
            <p:nvPr/>
          </p:nvSpPr>
          <p:spPr>
            <a:xfrm rot="5400000" flipV="1">
              <a:off x="1478038" y="395921"/>
              <a:ext cx="187857" cy="104137"/>
            </a:xfrm>
            <a:custGeom>
              <a:avLst/>
              <a:gdLst>
                <a:gd name="connsiteX0" fmla="*/ 187536 w 187857"/>
                <a:gd name="connsiteY0" fmla="*/ 10498 h 104137"/>
                <a:gd name="connsiteX1" fmla="*/ 184303 w 187857"/>
                <a:gd name="connsiteY1" fmla="*/ 17772 h 104137"/>
                <a:gd name="connsiteX2" fmla="*/ 101213 w 187857"/>
                <a:gd name="connsiteY2" fmla="*/ 101024 h 104137"/>
                <a:gd name="connsiteX3" fmla="*/ 86503 w 187857"/>
                <a:gd name="connsiteY3" fmla="*/ 101024 h 104137"/>
                <a:gd name="connsiteX4" fmla="*/ 2928 w 187857"/>
                <a:gd name="connsiteY4" fmla="*/ 17449 h 104137"/>
                <a:gd name="connsiteX5" fmla="*/ 2928 w 187857"/>
                <a:gd name="connsiteY5" fmla="*/ 2900 h 104137"/>
                <a:gd name="connsiteX6" fmla="*/ 17638 w 187857"/>
                <a:gd name="connsiteY6" fmla="*/ 2900 h 104137"/>
                <a:gd name="connsiteX7" fmla="*/ 93777 w 187857"/>
                <a:gd name="connsiteY7" fmla="*/ 79039 h 104137"/>
                <a:gd name="connsiteX8" fmla="*/ 170078 w 187857"/>
                <a:gd name="connsiteY8" fmla="*/ 4032 h 104137"/>
                <a:gd name="connsiteX9" fmla="*/ 184480 w 187857"/>
                <a:gd name="connsiteY9" fmla="*/ 3886 h 104137"/>
                <a:gd name="connsiteX10" fmla="*/ 184627 w 187857"/>
                <a:gd name="connsiteY10" fmla="*/ 4032 h 104137"/>
                <a:gd name="connsiteX11" fmla="*/ 187860 w 187857"/>
                <a:gd name="connsiteY11" fmla="*/ 11306 h 10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37">
                  <a:moveTo>
                    <a:pt x="187536" y="10498"/>
                  </a:moveTo>
                  <a:cubicBezTo>
                    <a:pt x="187509" y="13262"/>
                    <a:pt x="186339" y="15897"/>
                    <a:pt x="184303" y="17772"/>
                  </a:cubicBezTo>
                  <a:lnTo>
                    <a:pt x="101213" y="101024"/>
                  </a:lnTo>
                  <a:cubicBezTo>
                    <a:pt x="97128" y="105033"/>
                    <a:pt x="90589" y="105033"/>
                    <a:pt x="86503" y="101024"/>
                  </a:cubicBezTo>
                  <a:lnTo>
                    <a:pt x="2928" y="17449"/>
                  </a:lnTo>
                  <a:cubicBezTo>
                    <a:pt x="-973" y="13392"/>
                    <a:pt x="-973" y="6958"/>
                    <a:pt x="2928" y="2900"/>
                  </a:cubicBezTo>
                  <a:cubicBezTo>
                    <a:pt x="7013" y="-1109"/>
                    <a:pt x="13553" y="-1109"/>
                    <a:pt x="17638" y="2900"/>
                  </a:cubicBezTo>
                  <a:lnTo>
                    <a:pt x="93777" y="79039"/>
                  </a:lnTo>
                  <a:lnTo>
                    <a:pt x="170078" y="4032"/>
                  </a:lnTo>
                  <a:cubicBezTo>
                    <a:pt x="174014" y="7"/>
                    <a:pt x="180462" y="-58"/>
                    <a:pt x="184480" y="3886"/>
                  </a:cubicBezTo>
                  <a:cubicBezTo>
                    <a:pt x="184530" y="3935"/>
                    <a:pt x="184578" y="3983"/>
                    <a:pt x="184627" y="4032"/>
                  </a:cubicBezTo>
                  <a:cubicBezTo>
                    <a:pt x="186662" y="5907"/>
                    <a:pt x="187832" y="8542"/>
                    <a:pt x="187860" y="11306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2" name="任意多边形: 形状 21"/>
            <p:cNvSpPr/>
            <p:nvPr/>
          </p:nvSpPr>
          <p:spPr>
            <a:xfrm rot="5400000" flipV="1">
              <a:off x="1568861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9" name="任意多边形: 形状 28"/>
            <p:cNvSpPr/>
            <p:nvPr/>
          </p:nvSpPr>
          <p:spPr>
            <a:xfrm rot="5400000" flipV="1">
              <a:off x="1658336" y="396136"/>
              <a:ext cx="187857" cy="103707"/>
            </a:xfrm>
            <a:custGeom>
              <a:avLst/>
              <a:gdLst>
                <a:gd name="connsiteX0" fmla="*/ 187536 w 187857"/>
                <a:gd name="connsiteY0" fmla="*/ 9745 h 103707"/>
                <a:gd name="connsiteX1" fmla="*/ 184303 w 187857"/>
                <a:gd name="connsiteY1" fmla="*/ 17019 h 103707"/>
                <a:gd name="connsiteX2" fmla="*/ 100890 w 187857"/>
                <a:gd name="connsiteY2" fmla="*/ 100594 h 103707"/>
                <a:gd name="connsiteX3" fmla="*/ 86180 w 187857"/>
                <a:gd name="connsiteY3" fmla="*/ 100594 h 103707"/>
                <a:gd name="connsiteX4" fmla="*/ 2928 w 187857"/>
                <a:gd name="connsiteY4" fmla="*/ 17504 h 103707"/>
                <a:gd name="connsiteX5" fmla="*/ 2928 w 187857"/>
                <a:gd name="connsiteY5" fmla="*/ 2955 h 103707"/>
                <a:gd name="connsiteX6" fmla="*/ 17638 w 187857"/>
                <a:gd name="connsiteY6" fmla="*/ 2955 h 103707"/>
                <a:gd name="connsiteX7" fmla="*/ 93777 w 187857"/>
                <a:gd name="connsiteY7" fmla="*/ 79094 h 103707"/>
                <a:gd name="connsiteX8" fmla="*/ 170078 w 187857"/>
                <a:gd name="connsiteY8" fmla="*/ 2955 h 103707"/>
                <a:gd name="connsiteX9" fmla="*/ 184480 w 187857"/>
                <a:gd name="connsiteY9" fmla="*/ 2810 h 103707"/>
                <a:gd name="connsiteX10" fmla="*/ 184627 w 187857"/>
                <a:gd name="connsiteY10" fmla="*/ 2955 h 103707"/>
                <a:gd name="connsiteX11" fmla="*/ 187860 w 187857"/>
                <a:gd name="connsiteY11" fmla="*/ 10230 h 10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3707">
                  <a:moveTo>
                    <a:pt x="187536" y="9745"/>
                  </a:moveTo>
                  <a:cubicBezTo>
                    <a:pt x="187509" y="12509"/>
                    <a:pt x="186339" y="15144"/>
                    <a:pt x="184303" y="17019"/>
                  </a:cubicBezTo>
                  <a:lnTo>
                    <a:pt x="100890" y="100594"/>
                  </a:lnTo>
                  <a:cubicBezTo>
                    <a:pt x="96805" y="104603"/>
                    <a:pt x="90264" y="104603"/>
                    <a:pt x="86180" y="100594"/>
                  </a:cubicBezTo>
                  <a:lnTo>
                    <a:pt x="2928" y="17504"/>
                  </a:lnTo>
                  <a:cubicBezTo>
                    <a:pt x="-973" y="13446"/>
                    <a:pt x="-973" y="7013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0" name="任意多边形: 形状 29"/>
            <p:cNvSpPr/>
            <p:nvPr/>
          </p:nvSpPr>
          <p:spPr>
            <a:xfrm rot="5400000" flipV="1">
              <a:off x="7388628" y="316432"/>
              <a:ext cx="187067" cy="104515"/>
            </a:xfrm>
            <a:custGeom>
              <a:avLst/>
              <a:gdLst>
                <a:gd name="connsiteX0" fmla="*/ 186907 w 187067"/>
                <a:gd name="connsiteY0" fmla="*/ 10553 h 104515"/>
                <a:gd name="connsiteX1" fmla="*/ 183836 w 187067"/>
                <a:gd name="connsiteY1" fmla="*/ 17827 h 104515"/>
                <a:gd name="connsiteX2" fmla="*/ 100422 w 187067"/>
                <a:gd name="connsiteY2" fmla="*/ 101402 h 104515"/>
                <a:gd name="connsiteX3" fmla="*/ 85712 w 187067"/>
                <a:gd name="connsiteY3" fmla="*/ 101402 h 104515"/>
                <a:gd name="connsiteX4" fmla="*/ 2299 w 187067"/>
                <a:gd name="connsiteY4" fmla="*/ 17827 h 104515"/>
                <a:gd name="connsiteX5" fmla="*/ 3849 w 187067"/>
                <a:gd name="connsiteY5" fmla="*/ 3278 h 104515"/>
                <a:gd name="connsiteX6" fmla="*/ 16847 w 187067"/>
                <a:gd name="connsiteY6" fmla="*/ 3278 h 104515"/>
                <a:gd name="connsiteX7" fmla="*/ 92986 w 187067"/>
                <a:gd name="connsiteY7" fmla="*/ 79418 h 104515"/>
                <a:gd name="connsiteX8" fmla="*/ 169449 w 187067"/>
                <a:gd name="connsiteY8" fmla="*/ 2955 h 104515"/>
                <a:gd name="connsiteX9" fmla="*/ 183850 w 187067"/>
                <a:gd name="connsiteY9" fmla="*/ 2810 h 104515"/>
                <a:gd name="connsiteX10" fmla="*/ 183997 w 187067"/>
                <a:gd name="connsiteY10" fmla="*/ 2955 h 104515"/>
                <a:gd name="connsiteX11" fmla="*/ 187069 w 187067"/>
                <a:gd name="connsiteY11" fmla="*/ 10230 h 10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515">
                  <a:moveTo>
                    <a:pt x="186907" y="10553"/>
                  </a:moveTo>
                  <a:cubicBezTo>
                    <a:pt x="186941" y="13301"/>
                    <a:pt x="185829" y="15936"/>
                    <a:pt x="183836" y="17827"/>
                  </a:cubicBezTo>
                  <a:lnTo>
                    <a:pt x="100422" y="101402"/>
                  </a:lnTo>
                  <a:cubicBezTo>
                    <a:pt x="96337" y="105411"/>
                    <a:pt x="89799" y="105411"/>
                    <a:pt x="85712" y="101402"/>
                  </a:cubicBezTo>
                  <a:lnTo>
                    <a:pt x="2299" y="17827"/>
                  </a:lnTo>
                  <a:cubicBezTo>
                    <a:pt x="-1290" y="13382"/>
                    <a:pt x="-597" y="6867"/>
                    <a:pt x="3849" y="3278"/>
                  </a:cubicBezTo>
                  <a:cubicBezTo>
                    <a:pt x="7641" y="223"/>
                    <a:pt x="13055" y="223"/>
                    <a:pt x="16847" y="3278"/>
                  </a:cubicBezTo>
                  <a:lnTo>
                    <a:pt x="92986" y="79418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1" name="任意多边形: 形状 30"/>
            <p:cNvSpPr/>
            <p:nvPr/>
          </p:nvSpPr>
          <p:spPr>
            <a:xfrm rot="5400000" flipV="1">
              <a:off x="7477259" y="315506"/>
              <a:ext cx="188618" cy="104816"/>
            </a:xfrm>
            <a:custGeom>
              <a:avLst/>
              <a:gdLst>
                <a:gd name="connsiteX0" fmla="*/ 188458 w 188618"/>
                <a:gd name="connsiteY0" fmla="*/ 10854 h 104816"/>
                <a:gd name="connsiteX1" fmla="*/ 185387 w 188618"/>
                <a:gd name="connsiteY1" fmla="*/ 18128 h 104816"/>
                <a:gd name="connsiteX2" fmla="*/ 101973 w 188618"/>
                <a:gd name="connsiteY2" fmla="*/ 101703 h 104816"/>
                <a:gd name="connsiteX3" fmla="*/ 87263 w 188618"/>
                <a:gd name="connsiteY3" fmla="*/ 101703 h 104816"/>
                <a:gd name="connsiteX4" fmla="*/ 3849 w 188618"/>
                <a:gd name="connsiteY4" fmla="*/ 18290 h 104816"/>
                <a:gd name="connsiteX5" fmla="*/ 2299 w 188618"/>
                <a:gd name="connsiteY5" fmla="*/ 3741 h 104816"/>
                <a:gd name="connsiteX6" fmla="*/ 16848 w 188618"/>
                <a:gd name="connsiteY6" fmla="*/ 2189 h 104816"/>
                <a:gd name="connsiteX7" fmla="*/ 18398 w 188618"/>
                <a:gd name="connsiteY7" fmla="*/ 3741 h 104816"/>
                <a:gd name="connsiteX8" fmla="*/ 94537 w 188618"/>
                <a:gd name="connsiteY8" fmla="*/ 79880 h 104816"/>
                <a:gd name="connsiteX9" fmla="*/ 171000 w 188618"/>
                <a:gd name="connsiteY9" fmla="*/ 3579 h 104816"/>
                <a:gd name="connsiteX10" fmla="*/ 185401 w 188618"/>
                <a:gd name="connsiteY10" fmla="*/ 3433 h 104816"/>
                <a:gd name="connsiteX11" fmla="*/ 185548 w 188618"/>
                <a:gd name="connsiteY11" fmla="*/ 3579 h 104816"/>
                <a:gd name="connsiteX12" fmla="*/ 188620 w 188618"/>
                <a:gd name="connsiteY12" fmla="*/ 10854 h 10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618" h="104816">
                  <a:moveTo>
                    <a:pt x="188458" y="10854"/>
                  </a:moveTo>
                  <a:cubicBezTo>
                    <a:pt x="188492" y="13601"/>
                    <a:pt x="187380" y="16236"/>
                    <a:pt x="185387" y="18128"/>
                  </a:cubicBezTo>
                  <a:lnTo>
                    <a:pt x="101973" y="101703"/>
                  </a:lnTo>
                  <a:cubicBezTo>
                    <a:pt x="97888" y="105712"/>
                    <a:pt x="91349" y="105712"/>
                    <a:pt x="87263" y="101703"/>
                  </a:cubicBezTo>
                  <a:lnTo>
                    <a:pt x="3849" y="18290"/>
                  </a:lnTo>
                  <a:cubicBezTo>
                    <a:pt x="-596" y="14701"/>
                    <a:pt x="-1291" y="8186"/>
                    <a:pt x="2299" y="3741"/>
                  </a:cubicBezTo>
                  <a:cubicBezTo>
                    <a:pt x="5888" y="-705"/>
                    <a:pt x="12403" y="-1400"/>
                    <a:pt x="16848" y="2189"/>
                  </a:cubicBezTo>
                  <a:cubicBezTo>
                    <a:pt x="17419" y="2657"/>
                    <a:pt x="17938" y="3175"/>
                    <a:pt x="18398" y="3741"/>
                  </a:cubicBezTo>
                  <a:lnTo>
                    <a:pt x="94537" y="79880"/>
                  </a:lnTo>
                  <a:lnTo>
                    <a:pt x="171000" y="3579"/>
                  </a:lnTo>
                  <a:cubicBezTo>
                    <a:pt x="174936" y="-446"/>
                    <a:pt x="181384" y="-511"/>
                    <a:pt x="185401" y="3433"/>
                  </a:cubicBezTo>
                  <a:cubicBezTo>
                    <a:pt x="185451" y="3482"/>
                    <a:pt x="185500" y="3531"/>
                    <a:pt x="185548" y="3579"/>
                  </a:cubicBezTo>
                  <a:cubicBezTo>
                    <a:pt x="187540" y="5470"/>
                    <a:pt x="188654" y="8105"/>
                    <a:pt x="188620" y="10854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2" name="任意多边形: 形状 31"/>
            <p:cNvSpPr/>
            <p:nvPr/>
          </p:nvSpPr>
          <p:spPr>
            <a:xfrm rot="5400000" flipV="1">
              <a:off x="7568226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3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3" name="任意多边形: 形状 32"/>
            <p:cNvSpPr/>
            <p:nvPr/>
          </p:nvSpPr>
          <p:spPr>
            <a:xfrm rot="5400000" flipV="1">
              <a:off x="7658267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2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4" name="任意多边形: 形状 33"/>
            <p:cNvSpPr/>
            <p:nvPr/>
          </p:nvSpPr>
          <p:spPr>
            <a:xfrm rot="5400000" flipV="1">
              <a:off x="7748147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2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5" name="任意多边形: 形状 34"/>
            <p:cNvSpPr/>
            <p:nvPr/>
          </p:nvSpPr>
          <p:spPr>
            <a:xfrm rot="5400000" flipV="1">
              <a:off x="7829305" y="318380"/>
              <a:ext cx="187696" cy="104192"/>
            </a:xfrm>
            <a:custGeom>
              <a:avLst/>
              <a:gdLst>
                <a:gd name="connsiteX0" fmla="*/ 187698 w 187696"/>
                <a:gd name="connsiteY0" fmla="*/ 10229 h 104192"/>
                <a:gd name="connsiteX1" fmla="*/ 184627 w 187696"/>
                <a:gd name="connsiteY1" fmla="*/ 17504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4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5 h 104192"/>
                <a:gd name="connsiteX8" fmla="*/ 170078 w 187696"/>
                <a:gd name="connsiteY8" fmla="*/ 2955 h 104192"/>
                <a:gd name="connsiteX9" fmla="*/ 184480 w 187696"/>
                <a:gd name="connsiteY9" fmla="*/ 2810 h 104192"/>
                <a:gd name="connsiteX10" fmla="*/ 184627 w 187696"/>
                <a:gd name="connsiteY10" fmla="*/ 2955 h 104192"/>
                <a:gd name="connsiteX11" fmla="*/ 187698 w 187696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29"/>
                  </a:moveTo>
                  <a:cubicBezTo>
                    <a:pt x="187732" y="12978"/>
                    <a:pt x="186620" y="15613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5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6"/>
                    <a:pt x="184627" y="2955"/>
                  </a:cubicBezTo>
                  <a:cubicBezTo>
                    <a:pt x="186618" y="4847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8" name="任意多边形: 形状 37"/>
            <p:cNvSpPr/>
            <p:nvPr/>
          </p:nvSpPr>
          <p:spPr>
            <a:xfrm rot="5400000" flipV="1">
              <a:off x="7919185" y="318380"/>
              <a:ext cx="187696" cy="104192"/>
            </a:xfrm>
            <a:custGeom>
              <a:avLst/>
              <a:gdLst>
                <a:gd name="connsiteX0" fmla="*/ 187698 w 187696"/>
                <a:gd name="connsiteY0" fmla="*/ 10230 h 104192"/>
                <a:gd name="connsiteX1" fmla="*/ 184627 w 187696"/>
                <a:gd name="connsiteY1" fmla="*/ 17505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5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5 h 104192"/>
                <a:gd name="connsiteX8" fmla="*/ 170078 w 187696"/>
                <a:gd name="connsiteY8" fmla="*/ 2955 h 104192"/>
                <a:gd name="connsiteX9" fmla="*/ 184480 w 187696"/>
                <a:gd name="connsiteY9" fmla="*/ 2809 h 104192"/>
                <a:gd name="connsiteX10" fmla="*/ 184627 w 187696"/>
                <a:gd name="connsiteY10" fmla="*/ 2955 h 104192"/>
                <a:gd name="connsiteX11" fmla="*/ 187698 w 187696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30"/>
                  </a:moveTo>
                  <a:cubicBezTo>
                    <a:pt x="187732" y="12978"/>
                    <a:pt x="186620" y="15613"/>
                    <a:pt x="184627" y="17505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5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3"/>
                    <a:pt x="13553" y="-1053"/>
                    <a:pt x="17638" y="2955"/>
                  </a:cubicBezTo>
                  <a:lnTo>
                    <a:pt x="93777" y="79095"/>
                  </a:lnTo>
                  <a:lnTo>
                    <a:pt x="170078" y="2955"/>
                  </a:lnTo>
                  <a:cubicBezTo>
                    <a:pt x="174014" y="-1070"/>
                    <a:pt x="180462" y="-1134"/>
                    <a:pt x="184480" y="2809"/>
                  </a:cubicBezTo>
                  <a:cubicBezTo>
                    <a:pt x="184530" y="2859"/>
                    <a:pt x="184578" y="2907"/>
                    <a:pt x="184627" y="2955"/>
                  </a:cubicBezTo>
                  <a:cubicBezTo>
                    <a:pt x="186618" y="4847"/>
                    <a:pt x="187732" y="7481"/>
                    <a:pt x="187698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9" name="任意多边形: 形状 38"/>
            <p:cNvSpPr/>
            <p:nvPr/>
          </p:nvSpPr>
          <p:spPr>
            <a:xfrm rot="5400000" flipV="1">
              <a:off x="8008931" y="318408"/>
              <a:ext cx="187696" cy="104137"/>
            </a:xfrm>
            <a:custGeom>
              <a:avLst/>
              <a:gdLst>
                <a:gd name="connsiteX0" fmla="*/ 187698 w 187696"/>
                <a:gd name="connsiteY0" fmla="*/ 10498 h 104137"/>
                <a:gd name="connsiteX1" fmla="*/ 184627 w 187696"/>
                <a:gd name="connsiteY1" fmla="*/ 17772 h 104137"/>
                <a:gd name="connsiteX2" fmla="*/ 101213 w 187696"/>
                <a:gd name="connsiteY2" fmla="*/ 101024 h 104137"/>
                <a:gd name="connsiteX3" fmla="*/ 86503 w 187696"/>
                <a:gd name="connsiteY3" fmla="*/ 101024 h 104137"/>
                <a:gd name="connsiteX4" fmla="*/ 2928 w 187696"/>
                <a:gd name="connsiteY4" fmla="*/ 17449 h 104137"/>
                <a:gd name="connsiteX5" fmla="*/ 2928 w 187696"/>
                <a:gd name="connsiteY5" fmla="*/ 2900 h 104137"/>
                <a:gd name="connsiteX6" fmla="*/ 17638 w 187696"/>
                <a:gd name="connsiteY6" fmla="*/ 2900 h 104137"/>
                <a:gd name="connsiteX7" fmla="*/ 93777 w 187696"/>
                <a:gd name="connsiteY7" fmla="*/ 79039 h 104137"/>
                <a:gd name="connsiteX8" fmla="*/ 170078 w 187696"/>
                <a:gd name="connsiteY8" fmla="*/ 4032 h 104137"/>
                <a:gd name="connsiteX9" fmla="*/ 184480 w 187696"/>
                <a:gd name="connsiteY9" fmla="*/ 3887 h 104137"/>
                <a:gd name="connsiteX10" fmla="*/ 184627 w 187696"/>
                <a:gd name="connsiteY10" fmla="*/ 4032 h 104137"/>
                <a:gd name="connsiteX11" fmla="*/ 187698 w 187696"/>
                <a:gd name="connsiteY11" fmla="*/ 11306 h 10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37">
                  <a:moveTo>
                    <a:pt x="187698" y="10498"/>
                  </a:moveTo>
                  <a:cubicBezTo>
                    <a:pt x="187732" y="13246"/>
                    <a:pt x="186620" y="15880"/>
                    <a:pt x="184627" y="17772"/>
                  </a:cubicBezTo>
                  <a:lnTo>
                    <a:pt x="101213" y="101024"/>
                  </a:lnTo>
                  <a:cubicBezTo>
                    <a:pt x="97128" y="105033"/>
                    <a:pt x="90589" y="105033"/>
                    <a:pt x="86503" y="101024"/>
                  </a:cubicBezTo>
                  <a:lnTo>
                    <a:pt x="2928" y="17449"/>
                  </a:lnTo>
                  <a:cubicBezTo>
                    <a:pt x="-973" y="13391"/>
                    <a:pt x="-973" y="6974"/>
                    <a:pt x="2928" y="2900"/>
                  </a:cubicBezTo>
                  <a:cubicBezTo>
                    <a:pt x="7013" y="-1109"/>
                    <a:pt x="13553" y="-1109"/>
                    <a:pt x="17638" y="2900"/>
                  </a:cubicBezTo>
                  <a:lnTo>
                    <a:pt x="93777" y="79039"/>
                  </a:lnTo>
                  <a:lnTo>
                    <a:pt x="170078" y="4032"/>
                  </a:lnTo>
                  <a:cubicBezTo>
                    <a:pt x="174014" y="6"/>
                    <a:pt x="180462" y="-58"/>
                    <a:pt x="184480" y="3887"/>
                  </a:cubicBezTo>
                  <a:cubicBezTo>
                    <a:pt x="184530" y="3935"/>
                    <a:pt x="184578" y="3983"/>
                    <a:pt x="184627" y="4032"/>
                  </a:cubicBezTo>
                  <a:cubicBezTo>
                    <a:pt x="186618" y="5923"/>
                    <a:pt x="187732" y="8558"/>
                    <a:pt x="187698" y="11306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0" name="任意多边形: 形状 39"/>
            <p:cNvSpPr/>
            <p:nvPr/>
          </p:nvSpPr>
          <p:spPr>
            <a:xfrm rot="5400000" flipV="1">
              <a:off x="8099752" y="318380"/>
              <a:ext cx="187696" cy="104192"/>
            </a:xfrm>
            <a:custGeom>
              <a:avLst/>
              <a:gdLst>
                <a:gd name="connsiteX0" fmla="*/ 187698 w 187696"/>
                <a:gd name="connsiteY0" fmla="*/ 10229 h 104192"/>
                <a:gd name="connsiteX1" fmla="*/ 184627 w 187696"/>
                <a:gd name="connsiteY1" fmla="*/ 17504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4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4 h 104192"/>
                <a:gd name="connsiteX8" fmla="*/ 170078 w 187696"/>
                <a:gd name="connsiteY8" fmla="*/ 2955 h 104192"/>
                <a:gd name="connsiteX9" fmla="*/ 184480 w 187696"/>
                <a:gd name="connsiteY9" fmla="*/ 2810 h 104192"/>
                <a:gd name="connsiteX10" fmla="*/ 184627 w 187696"/>
                <a:gd name="connsiteY10" fmla="*/ 2955 h 104192"/>
                <a:gd name="connsiteX11" fmla="*/ 187698 w 187696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29"/>
                  </a:moveTo>
                  <a:cubicBezTo>
                    <a:pt x="187732" y="12977"/>
                    <a:pt x="186620" y="15613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18" y="4846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1" name="任意多边形: 形状 40"/>
            <p:cNvSpPr/>
            <p:nvPr/>
          </p:nvSpPr>
          <p:spPr>
            <a:xfrm rot="5400000" flipV="1">
              <a:off x="8189470" y="318381"/>
              <a:ext cx="187697" cy="104192"/>
            </a:xfrm>
            <a:custGeom>
              <a:avLst/>
              <a:gdLst>
                <a:gd name="connsiteX0" fmla="*/ 187698 w 187697"/>
                <a:gd name="connsiteY0" fmla="*/ 9745 h 104192"/>
                <a:gd name="connsiteX1" fmla="*/ 184142 w 187697"/>
                <a:gd name="connsiteY1" fmla="*/ 17504 h 104192"/>
                <a:gd name="connsiteX2" fmla="*/ 100728 w 187697"/>
                <a:gd name="connsiteY2" fmla="*/ 101079 h 104192"/>
                <a:gd name="connsiteX3" fmla="*/ 86018 w 187697"/>
                <a:gd name="connsiteY3" fmla="*/ 101079 h 104192"/>
                <a:gd name="connsiteX4" fmla="*/ 2928 w 187697"/>
                <a:gd name="connsiteY4" fmla="*/ 17504 h 104192"/>
                <a:gd name="connsiteX5" fmla="*/ 2928 w 187697"/>
                <a:gd name="connsiteY5" fmla="*/ 2955 h 104192"/>
                <a:gd name="connsiteX6" fmla="*/ 17638 w 187697"/>
                <a:gd name="connsiteY6" fmla="*/ 2955 h 104192"/>
                <a:gd name="connsiteX7" fmla="*/ 93777 w 187697"/>
                <a:gd name="connsiteY7" fmla="*/ 79094 h 104192"/>
                <a:gd name="connsiteX8" fmla="*/ 170078 w 187697"/>
                <a:gd name="connsiteY8" fmla="*/ 2955 h 104192"/>
                <a:gd name="connsiteX9" fmla="*/ 184480 w 187697"/>
                <a:gd name="connsiteY9" fmla="*/ 2810 h 104192"/>
                <a:gd name="connsiteX10" fmla="*/ 184627 w 187697"/>
                <a:gd name="connsiteY10" fmla="*/ 2955 h 104192"/>
                <a:gd name="connsiteX11" fmla="*/ 187698 w 187697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7" h="104192">
                  <a:moveTo>
                    <a:pt x="187698" y="9745"/>
                  </a:moveTo>
                  <a:cubicBezTo>
                    <a:pt x="187751" y="12736"/>
                    <a:pt x="186444" y="15597"/>
                    <a:pt x="184142" y="17504"/>
                  </a:cubicBezTo>
                  <a:lnTo>
                    <a:pt x="100728" y="101079"/>
                  </a:lnTo>
                  <a:cubicBezTo>
                    <a:pt x="96642" y="105089"/>
                    <a:pt x="90103" y="105089"/>
                    <a:pt x="86018" y="101079"/>
                  </a:cubicBezTo>
                  <a:lnTo>
                    <a:pt x="2928" y="17504"/>
                  </a:lnTo>
                  <a:cubicBezTo>
                    <a:pt x="-973" y="13447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18" y="4846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</p:grpSp>
      <p:grpSp>
        <p:nvGrpSpPr>
          <p:cNvPr id="42" name="组合 41"/>
          <p:cNvGrpSpPr/>
          <p:nvPr userDrawn="1"/>
        </p:nvGrpSpPr>
        <p:grpSpPr>
          <a:xfrm>
            <a:off x="2741436" y="9183539"/>
            <a:ext cx="6848612" cy="2045978"/>
            <a:chOff x="1662526" y="5572035"/>
            <a:chExt cx="4153296" cy="1241380"/>
          </a:xfrm>
        </p:grpSpPr>
        <p:sp>
          <p:nvSpPr>
            <p:cNvPr id="44" name="任意多边形: 形状 43"/>
            <p:cNvSpPr/>
            <p:nvPr/>
          </p:nvSpPr>
          <p:spPr>
            <a:xfrm rot="5400000" flipV="1">
              <a:off x="1644633" y="6625140"/>
              <a:ext cx="80314" cy="44528"/>
            </a:xfrm>
            <a:custGeom>
              <a:avLst/>
              <a:gdLst>
                <a:gd name="connsiteX0" fmla="*/ 80315 w 80314"/>
                <a:gd name="connsiteY0" fmla="*/ 4326 h 44528"/>
                <a:gd name="connsiteX1" fmla="*/ 78965 w 80314"/>
                <a:gd name="connsiteY1" fmla="*/ 7432 h 44528"/>
                <a:gd name="connsiteX2" fmla="*/ 43315 w 80314"/>
                <a:gd name="connsiteY2" fmla="*/ 43217 h 44528"/>
                <a:gd name="connsiteX3" fmla="*/ 37104 w 80314"/>
                <a:gd name="connsiteY3" fmla="*/ 43217 h 44528"/>
                <a:gd name="connsiteX4" fmla="*/ 1319 w 80314"/>
                <a:gd name="connsiteY4" fmla="*/ 7432 h 44528"/>
                <a:gd name="connsiteX5" fmla="*/ 1218 w 80314"/>
                <a:gd name="connsiteY5" fmla="*/ 1328 h 44528"/>
                <a:gd name="connsiteX6" fmla="*/ 1319 w 80314"/>
                <a:gd name="connsiteY6" fmla="*/ 1220 h 44528"/>
                <a:gd name="connsiteX7" fmla="*/ 7621 w 80314"/>
                <a:gd name="connsiteY7" fmla="*/ 1180 h 44528"/>
                <a:gd name="connsiteX8" fmla="*/ 7666 w 80314"/>
                <a:gd name="connsiteY8" fmla="*/ 1220 h 44528"/>
                <a:gd name="connsiteX9" fmla="*/ 40209 w 80314"/>
                <a:gd name="connsiteY9" fmla="*/ 33764 h 44528"/>
                <a:gd name="connsiteX10" fmla="*/ 72753 w 80314"/>
                <a:gd name="connsiteY10" fmla="*/ 1220 h 44528"/>
                <a:gd name="connsiteX11" fmla="*/ 78864 w 80314"/>
                <a:gd name="connsiteY11" fmla="*/ 1112 h 44528"/>
                <a:gd name="connsiteX12" fmla="*/ 78965 w 80314"/>
                <a:gd name="connsiteY12" fmla="*/ 1220 h 44528"/>
                <a:gd name="connsiteX13" fmla="*/ 80315 w 80314"/>
                <a:gd name="connsiteY13" fmla="*/ 4326 h 4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314" h="44528">
                  <a:moveTo>
                    <a:pt x="80315" y="4326"/>
                  </a:moveTo>
                  <a:cubicBezTo>
                    <a:pt x="80340" y="5514"/>
                    <a:pt x="79847" y="6649"/>
                    <a:pt x="78965" y="7432"/>
                  </a:cubicBezTo>
                  <a:lnTo>
                    <a:pt x="43315" y="43217"/>
                  </a:lnTo>
                  <a:cubicBezTo>
                    <a:pt x="41558" y="44823"/>
                    <a:pt x="38860" y="44823"/>
                    <a:pt x="37104" y="43217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6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12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5" name="任意多边形: 形状 44"/>
            <p:cNvSpPr/>
            <p:nvPr/>
          </p:nvSpPr>
          <p:spPr>
            <a:xfrm rot="5400000" flipV="1">
              <a:off x="1683443" y="6625356"/>
              <a:ext cx="80314" cy="44096"/>
            </a:xfrm>
            <a:custGeom>
              <a:avLst/>
              <a:gdLst>
                <a:gd name="connsiteX0" fmla="*/ 80315 w 80314"/>
                <a:gd name="connsiteY0" fmla="*/ 3786 h 44096"/>
                <a:gd name="connsiteX1" fmla="*/ 78965 w 80314"/>
                <a:gd name="connsiteY1" fmla="*/ 6892 h 44096"/>
                <a:gd name="connsiteX2" fmla="*/ 43315 w 80314"/>
                <a:gd name="connsiteY2" fmla="*/ 42676 h 44096"/>
                <a:gd name="connsiteX3" fmla="*/ 37205 w 80314"/>
                <a:gd name="connsiteY3" fmla="*/ 42771 h 44096"/>
                <a:gd name="connsiteX4" fmla="*/ 37104 w 80314"/>
                <a:gd name="connsiteY4" fmla="*/ 42676 h 44096"/>
                <a:gd name="connsiteX5" fmla="*/ 1319 w 80314"/>
                <a:gd name="connsiteY5" fmla="*/ 7432 h 44096"/>
                <a:gd name="connsiteX6" fmla="*/ 1218 w 80314"/>
                <a:gd name="connsiteY6" fmla="*/ 1328 h 44096"/>
                <a:gd name="connsiteX7" fmla="*/ 1319 w 80314"/>
                <a:gd name="connsiteY7" fmla="*/ 1220 h 44096"/>
                <a:gd name="connsiteX8" fmla="*/ 7621 w 80314"/>
                <a:gd name="connsiteY8" fmla="*/ 1180 h 44096"/>
                <a:gd name="connsiteX9" fmla="*/ 7666 w 80314"/>
                <a:gd name="connsiteY9" fmla="*/ 1220 h 44096"/>
                <a:gd name="connsiteX10" fmla="*/ 40209 w 80314"/>
                <a:gd name="connsiteY10" fmla="*/ 33764 h 44096"/>
                <a:gd name="connsiteX11" fmla="*/ 72753 w 80314"/>
                <a:gd name="connsiteY11" fmla="*/ 1220 h 44096"/>
                <a:gd name="connsiteX12" fmla="*/ 78864 w 80314"/>
                <a:gd name="connsiteY12" fmla="*/ 1126 h 44096"/>
                <a:gd name="connsiteX13" fmla="*/ 78965 w 80314"/>
                <a:gd name="connsiteY13" fmla="*/ 1220 h 44096"/>
                <a:gd name="connsiteX14" fmla="*/ 80315 w 80314"/>
                <a:gd name="connsiteY14" fmla="*/ 4326 h 4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14" h="44096">
                  <a:moveTo>
                    <a:pt x="80315" y="3786"/>
                  </a:moveTo>
                  <a:cubicBezTo>
                    <a:pt x="80340" y="4974"/>
                    <a:pt x="79847" y="6109"/>
                    <a:pt x="78965" y="6892"/>
                  </a:cubicBezTo>
                  <a:lnTo>
                    <a:pt x="43315" y="42676"/>
                  </a:lnTo>
                  <a:cubicBezTo>
                    <a:pt x="41656" y="44391"/>
                    <a:pt x="38920" y="44432"/>
                    <a:pt x="37205" y="42771"/>
                  </a:cubicBezTo>
                  <a:cubicBezTo>
                    <a:pt x="37171" y="42744"/>
                    <a:pt x="37137" y="42717"/>
                    <a:pt x="37104" y="42676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26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6" name="任意多边形: 形状 45"/>
            <p:cNvSpPr/>
            <p:nvPr/>
          </p:nvSpPr>
          <p:spPr>
            <a:xfrm rot="5400000" flipV="1">
              <a:off x="1721592" y="6625153"/>
              <a:ext cx="80314" cy="44503"/>
            </a:xfrm>
            <a:custGeom>
              <a:avLst/>
              <a:gdLst>
                <a:gd name="connsiteX0" fmla="*/ 80315 w 80314"/>
                <a:gd name="connsiteY0" fmla="*/ 4326 h 44503"/>
                <a:gd name="connsiteX1" fmla="*/ 78965 w 80314"/>
                <a:gd name="connsiteY1" fmla="*/ 7432 h 44503"/>
                <a:gd name="connsiteX2" fmla="*/ 43315 w 80314"/>
                <a:gd name="connsiteY2" fmla="*/ 43082 h 44503"/>
                <a:gd name="connsiteX3" fmla="*/ 37205 w 80314"/>
                <a:gd name="connsiteY3" fmla="*/ 43190 h 44503"/>
                <a:gd name="connsiteX4" fmla="*/ 37104 w 80314"/>
                <a:gd name="connsiteY4" fmla="*/ 43082 h 44503"/>
                <a:gd name="connsiteX5" fmla="*/ 1319 w 80314"/>
                <a:gd name="connsiteY5" fmla="*/ 7432 h 44503"/>
                <a:gd name="connsiteX6" fmla="*/ 1218 w 80314"/>
                <a:gd name="connsiteY6" fmla="*/ 1328 h 44503"/>
                <a:gd name="connsiteX7" fmla="*/ 1319 w 80314"/>
                <a:gd name="connsiteY7" fmla="*/ 1220 h 44503"/>
                <a:gd name="connsiteX8" fmla="*/ 7621 w 80314"/>
                <a:gd name="connsiteY8" fmla="*/ 1180 h 44503"/>
                <a:gd name="connsiteX9" fmla="*/ 7666 w 80314"/>
                <a:gd name="connsiteY9" fmla="*/ 1220 h 44503"/>
                <a:gd name="connsiteX10" fmla="*/ 40209 w 80314"/>
                <a:gd name="connsiteY10" fmla="*/ 33764 h 44503"/>
                <a:gd name="connsiteX11" fmla="*/ 72753 w 80314"/>
                <a:gd name="connsiteY11" fmla="*/ 1220 h 44503"/>
                <a:gd name="connsiteX12" fmla="*/ 78864 w 80314"/>
                <a:gd name="connsiteY12" fmla="*/ 1112 h 44503"/>
                <a:gd name="connsiteX13" fmla="*/ 78965 w 80314"/>
                <a:gd name="connsiteY13" fmla="*/ 1220 h 44503"/>
                <a:gd name="connsiteX14" fmla="*/ 80315 w 80314"/>
                <a:gd name="connsiteY14" fmla="*/ 4326 h 4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14" h="44503">
                  <a:moveTo>
                    <a:pt x="80315" y="4326"/>
                  </a:moveTo>
                  <a:cubicBezTo>
                    <a:pt x="80340" y="5514"/>
                    <a:pt x="79847" y="6649"/>
                    <a:pt x="78965" y="7432"/>
                  </a:cubicBezTo>
                  <a:lnTo>
                    <a:pt x="43315" y="43082"/>
                  </a:lnTo>
                  <a:cubicBezTo>
                    <a:pt x="41656" y="44796"/>
                    <a:pt x="38920" y="44837"/>
                    <a:pt x="37205" y="43190"/>
                  </a:cubicBezTo>
                  <a:cubicBezTo>
                    <a:pt x="37171" y="43149"/>
                    <a:pt x="37137" y="43122"/>
                    <a:pt x="37104" y="43082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12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9" name="任意多边形: 形状 48"/>
            <p:cNvSpPr/>
            <p:nvPr/>
          </p:nvSpPr>
          <p:spPr>
            <a:xfrm rot="5400000" flipV="1">
              <a:off x="1760089" y="6625140"/>
              <a:ext cx="80314" cy="44528"/>
            </a:xfrm>
            <a:custGeom>
              <a:avLst/>
              <a:gdLst>
                <a:gd name="connsiteX0" fmla="*/ 80315 w 80314"/>
                <a:gd name="connsiteY0" fmla="*/ 4326 h 44528"/>
                <a:gd name="connsiteX1" fmla="*/ 78965 w 80314"/>
                <a:gd name="connsiteY1" fmla="*/ 7432 h 44528"/>
                <a:gd name="connsiteX2" fmla="*/ 43315 w 80314"/>
                <a:gd name="connsiteY2" fmla="*/ 43216 h 44528"/>
                <a:gd name="connsiteX3" fmla="*/ 37104 w 80314"/>
                <a:gd name="connsiteY3" fmla="*/ 43216 h 44528"/>
                <a:gd name="connsiteX4" fmla="*/ 1319 w 80314"/>
                <a:gd name="connsiteY4" fmla="*/ 7432 h 44528"/>
                <a:gd name="connsiteX5" fmla="*/ 1218 w 80314"/>
                <a:gd name="connsiteY5" fmla="*/ 1328 h 44528"/>
                <a:gd name="connsiteX6" fmla="*/ 1319 w 80314"/>
                <a:gd name="connsiteY6" fmla="*/ 1220 h 44528"/>
                <a:gd name="connsiteX7" fmla="*/ 7621 w 80314"/>
                <a:gd name="connsiteY7" fmla="*/ 1180 h 44528"/>
                <a:gd name="connsiteX8" fmla="*/ 7666 w 80314"/>
                <a:gd name="connsiteY8" fmla="*/ 1220 h 44528"/>
                <a:gd name="connsiteX9" fmla="*/ 40209 w 80314"/>
                <a:gd name="connsiteY9" fmla="*/ 33764 h 44528"/>
                <a:gd name="connsiteX10" fmla="*/ 72753 w 80314"/>
                <a:gd name="connsiteY10" fmla="*/ 1220 h 44528"/>
                <a:gd name="connsiteX11" fmla="*/ 78864 w 80314"/>
                <a:gd name="connsiteY11" fmla="*/ 1126 h 44528"/>
                <a:gd name="connsiteX12" fmla="*/ 78965 w 80314"/>
                <a:gd name="connsiteY12" fmla="*/ 1220 h 44528"/>
                <a:gd name="connsiteX13" fmla="*/ 80315 w 80314"/>
                <a:gd name="connsiteY13" fmla="*/ 4326 h 4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314" h="44528">
                  <a:moveTo>
                    <a:pt x="80315" y="4326"/>
                  </a:moveTo>
                  <a:cubicBezTo>
                    <a:pt x="80340" y="5514"/>
                    <a:pt x="79847" y="6648"/>
                    <a:pt x="78965" y="7432"/>
                  </a:cubicBezTo>
                  <a:lnTo>
                    <a:pt x="43315" y="43216"/>
                  </a:lnTo>
                  <a:cubicBezTo>
                    <a:pt x="41558" y="44823"/>
                    <a:pt x="38860" y="44823"/>
                    <a:pt x="37104" y="43216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7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26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0" name="任意多边形: 形状 49"/>
            <p:cNvSpPr/>
            <p:nvPr/>
          </p:nvSpPr>
          <p:spPr>
            <a:xfrm rot="5400000" flipV="1">
              <a:off x="1798630" y="6625085"/>
              <a:ext cx="80314" cy="44638"/>
            </a:xfrm>
            <a:custGeom>
              <a:avLst/>
              <a:gdLst>
                <a:gd name="connsiteX0" fmla="*/ 80315 w 80314"/>
                <a:gd name="connsiteY0" fmla="*/ 4326 h 44638"/>
                <a:gd name="connsiteX1" fmla="*/ 78965 w 80314"/>
                <a:gd name="connsiteY1" fmla="*/ 7432 h 44638"/>
                <a:gd name="connsiteX2" fmla="*/ 43315 w 80314"/>
                <a:gd name="connsiteY2" fmla="*/ 43217 h 44638"/>
                <a:gd name="connsiteX3" fmla="*/ 37205 w 80314"/>
                <a:gd name="connsiteY3" fmla="*/ 43325 h 44638"/>
                <a:gd name="connsiteX4" fmla="*/ 37104 w 80314"/>
                <a:gd name="connsiteY4" fmla="*/ 43217 h 44638"/>
                <a:gd name="connsiteX5" fmla="*/ 1319 w 80314"/>
                <a:gd name="connsiteY5" fmla="*/ 7432 h 44638"/>
                <a:gd name="connsiteX6" fmla="*/ 1218 w 80314"/>
                <a:gd name="connsiteY6" fmla="*/ 1328 h 44638"/>
                <a:gd name="connsiteX7" fmla="*/ 1319 w 80314"/>
                <a:gd name="connsiteY7" fmla="*/ 1220 h 44638"/>
                <a:gd name="connsiteX8" fmla="*/ 7621 w 80314"/>
                <a:gd name="connsiteY8" fmla="*/ 1180 h 44638"/>
                <a:gd name="connsiteX9" fmla="*/ 7666 w 80314"/>
                <a:gd name="connsiteY9" fmla="*/ 1220 h 44638"/>
                <a:gd name="connsiteX10" fmla="*/ 40209 w 80314"/>
                <a:gd name="connsiteY10" fmla="*/ 33764 h 44638"/>
                <a:gd name="connsiteX11" fmla="*/ 72753 w 80314"/>
                <a:gd name="connsiteY11" fmla="*/ 1220 h 44638"/>
                <a:gd name="connsiteX12" fmla="*/ 78864 w 80314"/>
                <a:gd name="connsiteY12" fmla="*/ 1112 h 44638"/>
                <a:gd name="connsiteX13" fmla="*/ 78965 w 80314"/>
                <a:gd name="connsiteY13" fmla="*/ 1220 h 44638"/>
                <a:gd name="connsiteX14" fmla="*/ 80315 w 80314"/>
                <a:gd name="connsiteY14" fmla="*/ 4326 h 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14" h="44638">
                  <a:moveTo>
                    <a:pt x="80315" y="4326"/>
                  </a:moveTo>
                  <a:cubicBezTo>
                    <a:pt x="80340" y="5514"/>
                    <a:pt x="79847" y="6649"/>
                    <a:pt x="78965" y="7432"/>
                  </a:cubicBezTo>
                  <a:lnTo>
                    <a:pt x="43315" y="43217"/>
                  </a:lnTo>
                  <a:cubicBezTo>
                    <a:pt x="41656" y="44931"/>
                    <a:pt x="38920" y="44972"/>
                    <a:pt x="37205" y="43325"/>
                  </a:cubicBezTo>
                  <a:cubicBezTo>
                    <a:pt x="37171" y="43284"/>
                    <a:pt x="37137" y="43257"/>
                    <a:pt x="37104" y="43217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12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7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1" name="任意多边形: 形状 50"/>
            <p:cNvSpPr/>
            <p:nvPr/>
          </p:nvSpPr>
          <p:spPr>
            <a:xfrm rot="5400000" flipV="1">
              <a:off x="2441714" y="5606562"/>
              <a:ext cx="156630" cy="87576"/>
            </a:xfrm>
            <a:custGeom>
              <a:avLst/>
              <a:gdLst>
                <a:gd name="connsiteX0" fmla="*/ 156633 w 156630"/>
                <a:gd name="connsiteY0" fmla="*/ 9068 h 87576"/>
                <a:gd name="connsiteX1" fmla="*/ 154067 w 156630"/>
                <a:gd name="connsiteY1" fmla="*/ 15144 h 87576"/>
                <a:gd name="connsiteX2" fmla="*/ 84523 w 156630"/>
                <a:gd name="connsiteY2" fmla="*/ 84958 h 87576"/>
                <a:gd name="connsiteX3" fmla="*/ 72235 w 156630"/>
                <a:gd name="connsiteY3" fmla="*/ 84958 h 87576"/>
                <a:gd name="connsiteX4" fmla="*/ 2556 w 156630"/>
                <a:gd name="connsiteY4" fmla="*/ 15144 h 87576"/>
                <a:gd name="connsiteX5" fmla="*/ 2433 w 156630"/>
                <a:gd name="connsiteY5" fmla="*/ 3113 h 87576"/>
                <a:gd name="connsiteX6" fmla="*/ 2556 w 156630"/>
                <a:gd name="connsiteY6" fmla="*/ 2991 h 87576"/>
                <a:gd name="connsiteX7" fmla="*/ 14586 w 156630"/>
                <a:gd name="connsiteY7" fmla="*/ 2870 h 87576"/>
                <a:gd name="connsiteX8" fmla="*/ 14709 w 156630"/>
                <a:gd name="connsiteY8" fmla="*/ 2991 h 87576"/>
                <a:gd name="connsiteX9" fmla="*/ 78311 w 156630"/>
                <a:gd name="connsiteY9" fmla="*/ 66593 h 87576"/>
                <a:gd name="connsiteX10" fmla="*/ 141914 w 156630"/>
                <a:gd name="connsiteY10" fmla="*/ 2451 h 87576"/>
                <a:gd name="connsiteX11" fmla="*/ 153944 w 156630"/>
                <a:gd name="connsiteY11" fmla="*/ 2329 h 87576"/>
                <a:gd name="connsiteX12" fmla="*/ 154067 w 156630"/>
                <a:gd name="connsiteY12" fmla="*/ 2451 h 87576"/>
                <a:gd name="connsiteX13" fmla="*/ 156633 w 156630"/>
                <a:gd name="connsiteY13" fmla="*/ 8528 h 8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630" h="87576">
                  <a:moveTo>
                    <a:pt x="156633" y="9068"/>
                  </a:moveTo>
                  <a:cubicBezTo>
                    <a:pt x="156661" y="11363"/>
                    <a:pt x="155731" y="13564"/>
                    <a:pt x="154067" y="15144"/>
                  </a:cubicBezTo>
                  <a:lnTo>
                    <a:pt x="84523" y="84958"/>
                  </a:lnTo>
                  <a:cubicBezTo>
                    <a:pt x="81110" y="88307"/>
                    <a:pt x="75648" y="88307"/>
                    <a:pt x="72235" y="84958"/>
                  </a:cubicBezTo>
                  <a:lnTo>
                    <a:pt x="2556" y="15144"/>
                  </a:lnTo>
                  <a:cubicBezTo>
                    <a:pt x="-800" y="11863"/>
                    <a:pt x="-855" y="6475"/>
                    <a:pt x="2433" y="3113"/>
                  </a:cubicBezTo>
                  <a:cubicBezTo>
                    <a:pt x="2473" y="3072"/>
                    <a:pt x="2514" y="3032"/>
                    <a:pt x="2556" y="2991"/>
                  </a:cubicBezTo>
                  <a:cubicBezTo>
                    <a:pt x="5844" y="-371"/>
                    <a:pt x="11230" y="-425"/>
                    <a:pt x="14586" y="2870"/>
                  </a:cubicBezTo>
                  <a:cubicBezTo>
                    <a:pt x="14628" y="2910"/>
                    <a:pt x="14669" y="2950"/>
                    <a:pt x="14709" y="2991"/>
                  </a:cubicBezTo>
                  <a:lnTo>
                    <a:pt x="78311" y="66593"/>
                  </a:lnTo>
                  <a:lnTo>
                    <a:pt x="141914" y="2451"/>
                  </a:lnTo>
                  <a:cubicBezTo>
                    <a:pt x="145202" y="-911"/>
                    <a:pt x="150588" y="-965"/>
                    <a:pt x="153944" y="2329"/>
                  </a:cubicBezTo>
                  <a:cubicBezTo>
                    <a:pt x="153985" y="2370"/>
                    <a:pt x="154026" y="2411"/>
                    <a:pt x="154067" y="2451"/>
                  </a:cubicBezTo>
                  <a:cubicBezTo>
                    <a:pt x="155731" y="4031"/>
                    <a:pt x="156661" y="6232"/>
                    <a:pt x="15663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2" name="任意多边形: 形状 51"/>
            <p:cNvSpPr/>
            <p:nvPr/>
          </p:nvSpPr>
          <p:spPr>
            <a:xfrm rot="5400000" flipV="1">
              <a:off x="2516998" y="5606900"/>
              <a:ext cx="156765" cy="87036"/>
            </a:xfrm>
            <a:custGeom>
              <a:avLst/>
              <a:gdLst>
                <a:gd name="connsiteX0" fmla="*/ 156633 w 156765"/>
                <a:gd name="connsiteY0" fmla="*/ 8528 h 87036"/>
                <a:gd name="connsiteX1" fmla="*/ 154067 w 156765"/>
                <a:gd name="connsiteY1" fmla="*/ 14604 h 87036"/>
                <a:gd name="connsiteX2" fmla="*/ 84523 w 156765"/>
                <a:gd name="connsiteY2" fmla="*/ 84418 h 87036"/>
                <a:gd name="connsiteX3" fmla="*/ 72235 w 156765"/>
                <a:gd name="connsiteY3" fmla="*/ 84418 h 87036"/>
                <a:gd name="connsiteX4" fmla="*/ 2556 w 156765"/>
                <a:gd name="connsiteY4" fmla="*/ 14604 h 87036"/>
                <a:gd name="connsiteX5" fmla="*/ 2433 w 156765"/>
                <a:gd name="connsiteY5" fmla="*/ 2573 h 87036"/>
                <a:gd name="connsiteX6" fmla="*/ 2556 w 156765"/>
                <a:gd name="connsiteY6" fmla="*/ 2451 h 87036"/>
                <a:gd name="connsiteX7" fmla="*/ 14586 w 156765"/>
                <a:gd name="connsiteY7" fmla="*/ 2330 h 87036"/>
                <a:gd name="connsiteX8" fmla="*/ 14709 w 156765"/>
                <a:gd name="connsiteY8" fmla="*/ 2451 h 87036"/>
                <a:gd name="connsiteX9" fmla="*/ 78311 w 156765"/>
                <a:gd name="connsiteY9" fmla="*/ 66053 h 87036"/>
                <a:gd name="connsiteX10" fmla="*/ 142049 w 156765"/>
                <a:gd name="connsiteY10" fmla="*/ 2451 h 87036"/>
                <a:gd name="connsiteX11" fmla="*/ 154079 w 156765"/>
                <a:gd name="connsiteY11" fmla="*/ 2330 h 87036"/>
                <a:gd name="connsiteX12" fmla="*/ 154202 w 156765"/>
                <a:gd name="connsiteY12" fmla="*/ 2451 h 87036"/>
                <a:gd name="connsiteX13" fmla="*/ 156768 w 156765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5" h="87036">
                  <a:moveTo>
                    <a:pt x="156633" y="8528"/>
                  </a:moveTo>
                  <a:cubicBezTo>
                    <a:pt x="156661" y="10823"/>
                    <a:pt x="155731" y="13024"/>
                    <a:pt x="154067" y="14604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4"/>
                  </a:lnTo>
                  <a:cubicBezTo>
                    <a:pt x="-800" y="11323"/>
                    <a:pt x="-855" y="5935"/>
                    <a:pt x="2433" y="2573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6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311" y="66053"/>
                  </a:lnTo>
                  <a:lnTo>
                    <a:pt x="142049" y="2451"/>
                  </a:lnTo>
                  <a:cubicBezTo>
                    <a:pt x="145337" y="-911"/>
                    <a:pt x="150723" y="-966"/>
                    <a:pt x="154079" y="2330"/>
                  </a:cubicBezTo>
                  <a:cubicBezTo>
                    <a:pt x="154120" y="2370"/>
                    <a:pt x="154161" y="2410"/>
                    <a:pt x="154202" y="2451"/>
                  </a:cubicBezTo>
                  <a:cubicBezTo>
                    <a:pt x="155866" y="4031"/>
                    <a:pt x="156796" y="6232"/>
                    <a:pt x="156768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3" name="任意多边形: 形状 52"/>
            <p:cNvSpPr/>
            <p:nvPr/>
          </p:nvSpPr>
          <p:spPr>
            <a:xfrm rot="5400000" flipV="1">
              <a:off x="2592213" y="5606900"/>
              <a:ext cx="156765" cy="87036"/>
            </a:xfrm>
            <a:custGeom>
              <a:avLst/>
              <a:gdLst>
                <a:gd name="connsiteX0" fmla="*/ 156633 w 156765"/>
                <a:gd name="connsiteY0" fmla="*/ 8528 h 87036"/>
                <a:gd name="connsiteX1" fmla="*/ 154067 w 156765"/>
                <a:gd name="connsiteY1" fmla="*/ 14605 h 87036"/>
                <a:gd name="connsiteX2" fmla="*/ 84523 w 156765"/>
                <a:gd name="connsiteY2" fmla="*/ 84418 h 87036"/>
                <a:gd name="connsiteX3" fmla="*/ 72235 w 156765"/>
                <a:gd name="connsiteY3" fmla="*/ 84418 h 87036"/>
                <a:gd name="connsiteX4" fmla="*/ 2556 w 156765"/>
                <a:gd name="connsiteY4" fmla="*/ 14605 h 87036"/>
                <a:gd name="connsiteX5" fmla="*/ 2433 w 156765"/>
                <a:gd name="connsiteY5" fmla="*/ 2572 h 87036"/>
                <a:gd name="connsiteX6" fmla="*/ 2556 w 156765"/>
                <a:gd name="connsiteY6" fmla="*/ 2451 h 87036"/>
                <a:gd name="connsiteX7" fmla="*/ 14586 w 156765"/>
                <a:gd name="connsiteY7" fmla="*/ 2330 h 87036"/>
                <a:gd name="connsiteX8" fmla="*/ 14709 w 156765"/>
                <a:gd name="connsiteY8" fmla="*/ 2451 h 87036"/>
                <a:gd name="connsiteX9" fmla="*/ 78311 w 156765"/>
                <a:gd name="connsiteY9" fmla="*/ 66053 h 87036"/>
                <a:gd name="connsiteX10" fmla="*/ 142049 w 156765"/>
                <a:gd name="connsiteY10" fmla="*/ 2451 h 87036"/>
                <a:gd name="connsiteX11" fmla="*/ 154079 w 156765"/>
                <a:gd name="connsiteY11" fmla="*/ 2330 h 87036"/>
                <a:gd name="connsiteX12" fmla="*/ 154202 w 156765"/>
                <a:gd name="connsiteY12" fmla="*/ 2451 h 87036"/>
                <a:gd name="connsiteX13" fmla="*/ 156768 w 156765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5" h="87036">
                  <a:moveTo>
                    <a:pt x="156633" y="8528"/>
                  </a:moveTo>
                  <a:cubicBezTo>
                    <a:pt x="156661" y="10823"/>
                    <a:pt x="155731" y="13025"/>
                    <a:pt x="154067" y="14605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5"/>
                  </a:lnTo>
                  <a:cubicBezTo>
                    <a:pt x="-800" y="11323"/>
                    <a:pt x="-855" y="5935"/>
                    <a:pt x="2433" y="2572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5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311" y="66053"/>
                  </a:lnTo>
                  <a:lnTo>
                    <a:pt x="142049" y="2451"/>
                  </a:lnTo>
                  <a:cubicBezTo>
                    <a:pt x="145337" y="-911"/>
                    <a:pt x="150723" y="-965"/>
                    <a:pt x="154079" y="2330"/>
                  </a:cubicBezTo>
                  <a:cubicBezTo>
                    <a:pt x="154120" y="2370"/>
                    <a:pt x="154161" y="2410"/>
                    <a:pt x="154202" y="2451"/>
                  </a:cubicBezTo>
                  <a:cubicBezTo>
                    <a:pt x="155866" y="4031"/>
                    <a:pt x="156796" y="6232"/>
                    <a:pt x="156768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4" name="任意多边形: 形状 53"/>
            <p:cNvSpPr/>
            <p:nvPr/>
          </p:nvSpPr>
          <p:spPr>
            <a:xfrm rot="5400000" flipV="1">
              <a:off x="2667293" y="5606900"/>
              <a:ext cx="156765" cy="87036"/>
            </a:xfrm>
            <a:custGeom>
              <a:avLst/>
              <a:gdLst>
                <a:gd name="connsiteX0" fmla="*/ 156633 w 156765"/>
                <a:gd name="connsiteY0" fmla="*/ 8528 h 87036"/>
                <a:gd name="connsiteX1" fmla="*/ 154067 w 156765"/>
                <a:gd name="connsiteY1" fmla="*/ 14605 h 87036"/>
                <a:gd name="connsiteX2" fmla="*/ 84523 w 156765"/>
                <a:gd name="connsiteY2" fmla="*/ 84418 h 87036"/>
                <a:gd name="connsiteX3" fmla="*/ 72235 w 156765"/>
                <a:gd name="connsiteY3" fmla="*/ 84418 h 87036"/>
                <a:gd name="connsiteX4" fmla="*/ 2556 w 156765"/>
                <a:gd name="connsiteY4" fmla="*/ 14605 h 87036"/>
                <a:gd name="connsiteX5" fmla="*/ 2433 w 156765"/>
                <a:gd name="connsiteY5" fmla="*/ 2573 h 87036"/>
                <a:gd name="connsiteX6" fmla="*/ 2556 w 156765"/>
                <a:gd name="connsiteY6" fmla="*/ 2451 h 87036"/>
                <a:gd name="connsiteX7" fmla="*/ 14586 w 156765"/>
                <a:gd name="connsiteY7" fmla="*/ 2330 h 87036"/>
                <a:gd name="connsiteX8" fmla="*/ 14709 w 156765"/>
                <a:gd name="connsiteY8" fmla="*/ 2451 h 87036"/>
                <a:gd name="connsiteX9" fmla="*/ 78311 w 156765"/>
                <a:gd name="connsiteY9" fmla="*/ 66053 h 87036"/>
                <a:gd name="connsiteX10" fmla="*/ 142049 w 156765"/>
                <a:gd name="connsiteY10" fmla="*/ 2451 h 87036"/>
                <a:gd name="connsiteX11" fmla="*/ 154079 w 156765"/>
                <a:gd name="connsiteY11" fmla="*/ 2330 h 87036"/>
                <a:gd name="connsiteX12" fmla="*/ 154202 w 156765"/>
                <a:gd name="connsiteY12" fmla="*/ 2451 h 87036"/>
                <a:gd name="connsiteX13" fmla="*/ 156768 w 156765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5" h="87036">
                  <a:moveTo>
                    <a:pt x="156633" y="8528"/>
                  </a:moveTo>
                  <a:cubicBezTo>
                    <a:pt x="156661" y="10823"/>
                    <a:pt x="155731" y="13025"/>
                    <a:pt x="154067" y="14605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5"/>
                  </a:lnTo>
                  <a:cubicBezTo>
                    <a:pt x="-800" y="11323"/>
                    <a:pt x="-855" y="5935"/>
                    <a:pt x="2433" y="2573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5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311" y="66053"/>
                  </a:lnTo>
                  <a:lnTo>
                    <a:pt x="142049" y="2451"/>
                  </a:lnTo>
                  <a:cubicBezTo>
                    <a:pt x="145337" y="-911"/>
                    <a:pt x="150723" y="-965"/>
                    <a:pt x="154079" y="2330"/>
                  </a:cubicBezTo>
                  <a:cubicBezTo>
                    <a:pt x="154120" y="2370"/>
                    <a:pt x="154161" y="2410"/>
                    <a:pt x="154202" y="2451"/>
                  </a:cubicBezTo>
                  <a:cubicBezTo>
                    <a:pt x="155866" y="4031"/>
                    <a:pt x="156796" y="6232"/>
                    <a:pt x="156768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5" name="任意多边形: 形状 54"/>
            <p:cNvSpPr/>
            <p:nvPr/>
          </p:nvSpPr>
          <p:spPr>
            <a:xfrm rot="5400000" flipV="1">
              <a:off x="2742441" y="5606832"/>
              <a:ext cx="156630" cy="87036"/>
            </a:xfrm>
            <a:custGeom>
              <a:avLst/>
              <a:gdLst>
                <a:gd name="connsiteX0" fmla="*/ 156633 w 156630"/>
                <a:gd name="connsiteY0" fmla="*/ 8528 h 87036"/>
                <a:gd name="connsiteX1" fmla="*/ 154067 w 156630"/>
                <a:gd name="connsiteY1" fmla="*/ 14605 h 87036"/>
                <a:gd name="connsiteX2" fmla="*/ 84523 w 156630"/>
                <a:gd name="connsiteY2" fmla="*/ 84418 h 87036"/>
                <a:gd name="connsiteX3" fmla="*/ 72235 w 156630"/>
                <a:gd name="connsiteY3" fmla="*/ 84418 h 87036"/>
                <a:gd name="connsiteX4" fmla="*/ 2556 w 156630"/>
                <a:gd name="connsiteY4" fmla="*/ 14605 h 87036"/>
                <a:gd name="connsiteX5" fmla="*/ 2433 w 156630"/>
                <a:gd name="connsiteY5" fmla="*/ 2573 h 87036"/>
                <a:gd name="connsiteX6" fmla="*/ 2556 w 156630"/>
                <a:gd name="connsiteY6" fmla="*/ 2451 h 87036"/>
                <a:gd name="connsiteX7" fmla="*/ 14586 w 156630"/>
                <a:gd name="connsiteY7" fmla="*/ 2330 h 87036"/>
                <a:gd name="connsiteX8" fmla="*/ 14709 w 156630"/>
                <a:gd name="connsiteY8" fmla="*/ 2451 h 87036"/>
                <a:gd name="connsiteX9" fmla="*/ 78176 w 156630"/>
                <a:gd name="connsiteY9" fmla="*/ 66053 h 87036"/>
                <a:gd name="connsiteX10" fmla="*/ 141914 w 156630"/>
                <a:gd name="connsiteY10" fmla="*/ 2451 h 87036"/>
                <a:gd name="connsiteX11" fmla="*/ 153944 w 156630"/>
                <a:gd name="connsiteY11" fmla="*/ 2330 h 87036"/>
                <a:gd name="connsiteX12" fmla="*/ 154067 w 156630"/>
                <a:gd name="connsiteY12" fmla="*/ 2451 h 87036"/>
                <a:gd name="connsiteX13" fmla="*/ 156633 w 156630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630" h="87036">
                  <a:moveTo>
                    <a:pt x="156633" y="8528"/>
                  </a:moveTo>
                  <a:cubicBezTo>
                    <a:pt x="156661" y="10823"/>
                    <a:pt x="155731" y="13025"/>
                    <a:pt x="154067" y="14605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5"/>
                  </a:lnTo>
                  <a:cubicBezTo>
                    <a:pt x="-800" y="11323"/>
                    <a:pt x="-855" y="5935"/>
                    <a:pt x="2433" y="2573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5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176" y="66053"/>
                  </a:lnTo>
                  <a:lnTo>
                    <a:pt x="141914" y="2451"/>
                  </a:lnTo>
                  <a:cubicBezTo>
                    <a:pt x="145202" y="-911"/>
                    <a:pt x="150588" y="-965"/>
                    <a:pt x="153944" y="2330"/>
                  </a:cubicBezTo>
                  <a:cubicBezTo>
                    <a:pt x="153985" y="2370"/>
                    <a:pt x="154026" y="2410"/>
                    <a:pt x="154067" y="2451"/>
                  </a:cubicBezTo>
                  <a:cubicBezTo>
                    <a:pt x="155731" y="4031"/>
                    <a:pt x="156661" y="6232"/>
                    <a:pt x="15663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6" name="任意多边形: 形状 55"/>
            <p:cNvSpPr/>
            <p:nvPr/>
          </p:nvSpPr>
          <p:spPr>
            <a:xfrm rot="5400000" flipV="1">
              <a:off x="5545344" y="6735363"/>
              <a:ext cx="100334" cy="55769"/>
            </a:xfrm>
            <a:custGeom>
              <a:avLst/>
              <a:gdLst>
                <a:gd name="connsiteX0" fmla="*/ 100337 w 100334"/>
                <a:gd name="connsiteY0" fmla="*/ 5430 h 55769"/>
                <a:gd name="connsiteX1" fmla="*/ 98716 w 100334"/>
                <a:gd name="connsiteY1" fmla="*/ 9346 h 55769"/>
                <a:gd name="connsiteX2" fmla="*/ 54019 w 100334"/>
                <a:gd name="connsiteY2" fmla="*/ 54043 h 55769"/>
                <a:gd name="connsiteX3" fmla="*/ 46190 w 100334"/>
                <a:gd name="connsiteY3" fmla="*/ 54043 h 55769"/>
                <a:gd name="connsiteX4" fmla="*/ 46187 w 100334"/>
                <a:gd name="connsiteY4" fmla="*/ 54043 h 55769"/>
                <a:gd name="connsiteX5" fmla="*/ 1625 w 100334"/>
                <a:gd name="connsiteY5" fmla="*/ 9346 h 55769"/>
                <a:gd name="connsiteX6" fmla="*/ 1625 w 100334"/>
                <a:gd name="connsiteY6" fmla="*/ 1514 h 55769"/>
                <a:gd name="connsiteX7" fmla="*/ 9457 w 100334"/>
                <a:gd name="connsiteY7" fmla="*/ 1514 h 55769"/>
                <a:gd name="connsiteX8" fmla="*/ 49968 w 100334"/>
                <a:gd name="connsiteY8" fmla="*/ 42025 h 55769"/>
                <a:gd name="connsiteX9" fmla="*/ 90479 w 100334"/>
                <a:gd name="connsiteY9" fmla="*/ 1514 h 55769"/>
                <a:gd name="connsiteX10" fmla="*/ 98308 w 100334"/>
                <a:gd name="connsiteY10" fmla="*/ 1514 h 55769"/>
                <a:gd name="connsiteX11" fmla="*/ 98311 w 100334"/>
                <a:gd name="connsiteY11" fmla="*/ 1514 h 55769"/>
                <a:gd name="connsiteX12" fmla="*/ 99931 w 100334"/>
                <a:gd name="connsiteY12" fmla="*/ 5430 h 5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69">
                  <a:moveTo>
                    <a:pt x="100337" y="5430"/>
                  </a:moveTo>
                  <a:cubicBezTo>
                    <a:pt x="100323" y="6901"/>
                    <a:pt x="99742" y="8293"/>
                    <a:pt x="98716" y="9346"/>
                  </a:cubicBezTo>
                  <a:lnTo>
                    <a:pt x="54019" y="54043"/>
                  </a:lnTo>
                  <a:cubicBezTo>
                    <a:pt x="51857" y="56203"/>
                    <a:pt x="48351" y="56203"/>
                    <a:pt x="46190" y="54043"/>
                  </a:cubicBezTo>
                  <a:cubicBezTo>
                    <a:pt x="46188" y="54043"/>
                    <a:pt x="46188" y="54043"/>
                    <a:pt x="46187" y="54043"/>
                  </a:cubicBezTo>
                  <a:lnTo>
                    <a:pt x="1625" y="9346"/>
                  </a:lnTo>
                  <a:cubicBezTo>
                    <a:pt x="-539" y="7186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7" name="任意多边形: 形状 56"/>
            <p:cNvSpPr/>
            <p:nvPr/>
          </p:nvSpPr>
          <p:spPr>
            <a:xfrm rot="5400000" flipV="1">
              <a:off x="5593545" y="6735369"/>
              <a:ext cx="100334" cy="55756"/>
            </a:xfrm>
            <a:custGeom>
              <a:avLst/>
              <a:gdLst>
                <a:gd name="connsiteX0" fmla="*/ 100337 w 100334"/>
                <a:gd name="connsiteY0" fmla="*/ 5429 h 55756"/>
                <a:gd name="connsiteX1" fmla="*/ 98716 w 100334"/>
                <a:gd name="connsiteY1" fmla="*/ 9346 h 55756"/>
                <a:gd name="connsiteX2" fmla="*/ 54019 w 100334"/>
                <a:gd name="connsiteY2" fmla="*/ 53908 h 55756"/>
                <a:gd name="connsiteX3" fmla="*/ 46581 w 100334"/>
                <a:gd name="connsiteY3" fmla="*/ 54299 h 55756"/>
                <a:gd name="connsiteX4" fmla="*/ 46187 w 100334"/>
                <a:gd name="connsiteY4" fmla="*/ 53908 h 55756"/>
                <a:gd name="connsiteX5" fmla="*/ 1625 w 100334"/>
                <a:gd name="connsiteY5" fmla="*/ 9346 h 55756"/>
                <a:gd name="connsiteX6" fmla="*/ 1625 w 100334"/>
                <a:gd name="connsiteY6" fmla="*/ 1514 h 55756"/>
                <a:gd name="connsiteX7" fmla="*/ 9457 w 100334"/>
                <a:gd name="connsiteY7" fmla="*/ 1514 h 55756"/>
                <a:gd name="connsiteX8" fmla="*/ 49968 w 100334"/>
                <a:gd name="connsiteY8" fmla="*/ 42025 h 55756"/>
                <a:gd name="connsiteX9" fmla="*/ 90479 w 100334"/>
                <a:gd name="connsiteY9" fmla="*/ 1514 h 55756"/>
                <a:gd name="connsiteX10" fmla="*/ 98308 w 100334"/>
                <a:gd name="connsiteY10" fmla="*/ 1514 h 55756"/>
                <a:gd name="connsiteX11" fmla="*/ 98311 w 100334"/>
                <a:gd name="connsiteY11" fmla="*/ 1514 h 55756"/>
                <a:gd name="connsiteX12" fmla="*/ 99931 w 100334"/>
                <a:gd name="connsiteY12" fmla="*/ 5429 h 5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6">
                  <a:moveTo>
                    <a:pt x="100337" y="5429"/>
                  </a:moveTo>
                  <a:cubicBezTo>
                    <a:pt x="100323" y="6888"/>
                    <a:pt x="99742" y="8293"/>
                    <a:pt x="98716" y="9346"/>
                  </a:cubicBezTo>
                  <a:lnTo>
                    <a:pt x="54019" y="53908"/>
                  </a:lnTo>
                  <a:cubicBezTo>
                    <a:pt x="52074" y="56068"/>
                    <a:pt x="48744" y="56244"/>
                    <a:pt x="46581" y="54299"/>
                  </a:cubicBezTo>
                  <a:cubicBezTo>
                    <a:pt x="46443" y="54178"/>
                    <a:pt x="46311" y="54043"/>
                    <a:pt x="46187" y="53908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62" y="2540"/>
                    <a:pt x="99948" y="3958"/>
                    <a:pt x="99931" y="5429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8" name="任意多边形: 形状 57"/>
            <p:cNvSpPr/>
            <p:nvPr/>
          </p:nvSpPr>
          <p:spPr>
            <a:xfrm rot="5400000" flipV="1">
              <a:off x="5641619" y="6735369"/>
              <a:ext cx="100334" cy="55757"/>
            </a:xfrm>
            <a:custGeom>
              <a:avLst/>
              <a:gdLst>
                <a:gd name="connsiteX0" fmla="*/ 100337 w 100334"/>
                <a:gd name="connsiteY0" fmla="*/ 5430 h 55757"/>
                <a:gd name="connsiteX1" fmla="*/ 98716 w 100334"/>
                <a:gd name="connsiteY1" fmla="*/ 9346 h 55757"/>
                <a:gd name="connsiteX2" fmla="*/ 54019 w 100334"/>
                <a:gd name="connsiteY2" fmla="*/ 53908 h 55757"/>
                <a:gd name="connsiteX3" fmla="*/ 46581 w 100334"/>
                <a:gd name="connsiteY3" fmla="*/ 54299 h 55757"/>
                <a:gd name="connsiteX4" fmla="*/ 46187 w 100334"/>
                <a:gd name="connsiteY4" fmla="*/ 53908 h 55757"/>
                <a:gd name="connsiteX5" fmla="*/ 1625 w 100334"/>
                <a:gd name="connsiteY5" fmla="*/ 9346 h 55757"/>
                <a:gd name="connsiteX6" fmla="*/ 1625 w 100334"/>
                <a:gd name="connsiteY6" fmla="*/ 1514 h 55757"/>
                <a:gd name="connsiteX7" fmla="*/ 9457 w 100334"/>
                <a:gd name="connsiteY7" fmla="*/ 1514 h 55757"/>
                <a:gd name="connsiteX8" fmla="*/ 49968 w 100334"/>
                <a:gd name="connsiteY8" fmla="*/ 42025 h 55757"/>
                <a:gd name="connsiteX9" fmla="*/ 90479 w 100334"/>
                <a:gd name="connsiteY9" fmla="*/ 1514 h 55757"/>
                <a:gd name="connsiteX10" fmla="*/ 98308 w 100334"/>
                <a:gd name="connsiteY10" fmla="*/ 1514 h 55757"/>
                <a:gd name="connsiteX11" fmla="*/ 98311 w 100334"/>
                <a:gd name="connsiteY11" fmla="*/ 1514 h 55757"/>
                <a:gd name="connsiteX12" fmla="*/ 99931 w 100334"/>
                <a:gd name="connsiteY12" fmla="*/ 5430 h 5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7">
                  <a:moveTo>
                    <a:pt x="100337" y="5430"/>
                  </a:moveTo>
                  <a:cubicBezTo>
                    <a:pt x="100323" y="6901"/>
                    <a:pt x="99742" y="8293"/>
                    <a:pt x="98716" y="9346"/>
                  </a:cubicBezTo>
                  <a:lnTo>
                    <a:pt x="54019" y="53908"/>
                  </a:lnTo>
                  <a:cubicBezTo>
                    <a:pt x="52074" y="56069"/>
                    <a:pt x="48744" y="56244"/>
                    <a:pt x="46581" y="54299"/>
                  </a:cubicBezTo>
                  <a:cubicBezTo>
                    <a:pt x="46443" y="54178"/>
                    <a:pt x="46311" y="54043"/>
                    <a:pt x="46187" y="53908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9" name="任意多边形: 形状 58"/>
            <p:cNvSpPr/>
            <p:nvPr/>
          </p:nvSpPr>
          <p:spPr>
            <a:xfrm rot="5400000" flipV="1">
              <a:off x="5689698" y="6735363"/>
              <a:ext cx="100334" cy="55769"/>
            </a:xfrm>
            <a:custGeom>
              <a:avLst/>
              <a:gdLst>
                <a:gd name="connsiteX0" fmla="*/ 100337 w 100334"/>
                <a:gd name="connsiteY0" fmla="*/ 5430 h 55769"/>
                <a:gd name="connsiteX1" fmla="*/ 98716 w 100334"/>
                <a:gd name="connsiteY1" fmla="*/ 9346 h 55769"/>
                <a:gd name="connsiteX2" fmla="*/ 54019 w 100334"/>
                <a:gd name="connsiteY2" fmla="*/ 54043 h 55769"/>
                <a:gd name="connsiteX3" fmla="*/ 46190 w 100334"/>
                <a:gd name="connsiteY3" fmla="*/ 54043 h 55769"/>
                <a:gd name="connsiteX4" fmla="*/ 46187 w 100334"/>
                <a:gd name="connsiteY4" fmla="*/ 54043 h 55769"/>
                <a:gd name="connsiteX5" fmla="*/ 1625 w 100334"/>
                <a:gd name="connsiteY5" fmla="*/ 9346 h 55769"/>
                <a:gd name="connsiteX6" fmla="*/ 1625 w 100334"/>
                <a:gd name="connsiteY6" fmla="*/ 1514 h 55769"/>
                <a:gd name="connsiteX7" fmla="*/ 9457 w 100334"/>
                <a:gd name="connsiteY7" fmla="*/ 1514 h 55769"/>
                <a:gd name="connsiteX8" fmla="*/ 49968 w 100334"/>
                <a:gd name="connsiteY8" fmla="*/ 42025 h 55769"/>
                <a:gd name="connsiteX9" fmla="*/ 90479 w 100334"/>
                <a:gd name="connsiteY9" fmla="*/ 1514 h 55769"/>
                <a:gd name="connsiteX10" fmla="*/ 98308 w 100334"/>
                <a:gd name="connsiteY10" fmla="*/ 1514 h 55769"/>
                <a:gd name="connsiteX11" fmla="*/ 98311 w 100334"/>
                <a:gd name="connsiteY11" fmla="*/ 1514 h 55769"/>
                <a:gd name="connsiteX12" fmla="*/ 99931 w 100334"/>
                <a:gd name="connsiteY12" fmla="*/ 5430 h 5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69">
                  <a:moveTo>
                    <a:pt x="100337" y="5430"/>
                  </a:moveTo>
                  <a:cubicBezTo>
                    <a:pt x="100353" y="6901"/>
                    <a:pt x="99767" y="8320"/>
                    <a:pt x="98716" y="9346"/>
                  </a:cubicBezTo>
                  <a:lnTo>
                    <a:pt x="54019" y="54043"/>
                  </a:lnTo>
                  <a:cubicBezTo>
                    <a:pt x="51857" y="56203"/>
                    <a:pt x="48351" y="56203"/>
                    <a:pt x="46190" y="54043"/>
                  </a:cubicBezTo>
                  <a:cubicBezTo>
                    <a:pt x="46188" y="54043"/>
                    <a:pt x="46188" y="54043"/>
                    <a:pt x="46187" y="54043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0" name="任意多边形: 形状 59"/>
            <p:cNvSpPr/>
            <p:nvPr/>
          </p:nvSpPr>
          <p:spPr>
            <a:xfrm rot="5400000" flipV="1">
              <a:off x="5737771" y="6735363"/>
              <a:ext cx="100334" cy="55769"/>
            </a:xfrm>
            <a:custGeom>
              <a:avLst/>
              <a:gdLst>
                <a:gd name="connsiteX0" fmla="*/ 100337 w 100334"/>
                <a:gd name="connsiteY0" fmla="*/ 5430 h 55769"/>
                <a:gd name="connsiteX1" fmla="*/ 98716 w 100334"/>
                <a:gd name="connsiteY1" fmla="*/ 9346 h 55769"/>
                <a:gd name="connsiteX2" fmla="*/ 54019 w 100334"/>
                <a:gd name="connsiteY2" fmla="*/ 54043 h 55769"/>
                <a:gd name="connsiteX3" fmla="*/ 46190 w 100334"/>
                <a:gd name="connsiteY3" fmla="*/ 54043 h 55769"/>
                <a:gd name="connsiteX4" fmla="*/ 46187 w 100334"/>
                <a:gd name="connsiteY4" fmla="*/ 54043 h 55769"/>
                <a:gd name="connsiteX5" fmla="*/ 1625 w 100334"/>
                <a:gd name="connsiteY5" fmla="*/ 9346 h 55769"/>
                <a:gd name="connsiteX6" fmla="*/ 1625 w 100334"/>
                <a:gd name="connsiteY6" fmla="*/ 1514 h 55769"/>
                <a:gd name="connsiteX7" fmla="*/ 9457 w 100334"/>
                <a:gd name="connsiteY7" fmla="*/ 1514 h 55769"/>
                <a:gd name="connsiteX8" fmla="*/ 49968 w 100334"/>
                <a:gd name="connsiteY8" fmla="*/ 42025 h 55769"/>
                <a:gd name="connsiteX9" fmla="*/ 90479 w 100334"/>
                <a:gd name="connsiteY9" fmla="*/ 1514 h 55769"/>
                <a:gd name="connsiteX10" fmla="*/ 98308 w 100334"/>
                <a:gd name="connsiteY10" fmla="*/ 1514 h 55769"/>
                <a:gd name="connsiteX11" fmla="*/ 98311 w 100334"/>
                <a:gd name="connsiteY11" fmla="*/ 1514 h 55769"/>
                <a:gd name="connsiteX12" fmla="*/ 99931 w 100334"/>
                <a:gd name="connsiteY12" fmla="*/ 5430 h 5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69">
                  <a:moveTo>
                    <a:pt x="100337" y="5430"/>
                  </a:moveTo>
                  <a:cubicBezTo>
                    <a:pt x="100323" y="6901"/>
                    <a:pt x="99742" y="8293"/>
                    <a:pt x="98716" y="9346"/>
                  </a:cubicBezTo>
                  <a:lnTo>
                    <a:pt x="54019" y="54043"/>
                  </a:lnTo>
                  <a:cubicBezTo>
                    <a:pt x="51857" y="56203"/>
                    <a:pt x="48351" y="56203"/>
                    <a:pt x="46190" y="54043"/>
                  </a:cubicBezTo>
                  <a:cubicBezTo>
                    <a:pt x="46188" y="54043"/>
                    <a:pt x="46188" y="54043"/>
                    <a:pt x="46187" y="54043"/>
                  </a:cubicBezTo>
                  <a:lnTo>
                    <a:pt x="1625" y="9346"/>
                  </a:lnTo>
                  <a:cubicBezTo>
                    <a:pt x="-539" y="7186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1" name="任意多边形: 形状 60"/>
            <p:cNvSpPr/>
            <p:nvPr/>
          </p:nvSpPr>
          <p:spPr>
            <a:xfrm rot="5400000" flipV="1">
              <a:off x="5400507" y="5970324"/>
              <a:ext cx="99929" cy="55748"/>
            </a:xfrm>
            <a:custGeom>
              <a:avLst/>
              <a:gdLst>
                <a:gd name="connsiteX0" fmla="*/ 99931 w 99929"/>
                <a:gd name="connsiteY0" fmla="*/ 5025 h 55748"/>
                <a:gd name="connsiteX1" fmla="*/ 98311 w 99929"/>
                <a:gd name="connsiteY1" fmla="*/ 8940 h 55748"/>
                <a:gd name="connsiteX2" fmla="*/ 54019 w 99929"/>
                <a:gd name="connsiteY2" fmla="*/ 53908 h 55748"/>
                <a:gd name="connsiteX3" fmla="*/ 46777 w 99929"/>
                <a:gd name="connsiteY3" fmla="*/ 54367 h 55748"/>
                <a:gd name="connsiteX4" fmla="*/ 46322 w 99929"/>
                <a:gd name="connsiteY4" fmla="*/ 53908 h 55748"/>
                <a:gd name="connsiteX5" fmla="*/ 1625 w 99929"/>
                <a:gd name="connsiteY5" fmla="*/ 9346 h 55748"/>
                <a:gd name="connsiteX6" fmla="*/ 1625 w 99929"/>
                <a:gd name="connsiteY6" fmla="*/ 1514 h 55748"/>
                <a:gd name="connsiteX7" fmla="*/ 9457 w 99929"/>
                <a:gd name="connsiteY7" fmla="*/ 1514 h 55748"/>
                <a:gd name="connsiteX8" fmla="*/ 49968 w 99929"/>
                <a:gd name="connsiteY8" fmla="*/ 42025 h 55748"/>
                <a:gd name="connsiteX9" fmla="*/ 90479 w 99929"/>
                <a:gd name="connsiteY9" fmla="*/ 1514 h 55748"/>
                <a:gd name="connsiteX10" fmla="*/ 98308 w 99929"/>
                <a:gd name="connsiteY10" fmla="*/ 1514 h 55748"/>
                <a:gd name="connsiteX11" fmla="*/ 98311 w 99929"/>
                <a:gd name="connsiteY11" fmla="*/ 1514 h 55748"/>
                <a:gd name="connsiteX12" fmla="*/ 99931 w 99929"/>
                <a:gd name="connsiteY12" fmla="*/ 5429 h 5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929" h="55748">
                  <a:moveTo>
                    <a:pt x="99931" y="5025"/>
                  </a:moveTo>
                  <a:cubicBezTo>
                    <a:pt x="99918" y="6497"/>
                    <a:pt x="99337" y="7887"/>
                    <a:pt x="98311" y="8940"/>
                  </a:cubicBezTo>
                  <a:lnTo>
                    <a:pt x="54019" y="53908"/>
                  </a:lnTo>
                  <a:cubicBezTo>
                    <a:pt x="52145" y="56028"/>
                    <a:pt x="48902" y="56230"/>
                    <a:pt x="46777" y="54367"/>
                  </a:cubicBezTo>
                  <a:cubicBezTo>
                    <a:pt x="46615" y="54219"/>
                    <a:pt x="46464" y="54070"/>
                    <a:pt x="46322" y="53908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29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2" name="任意多边形: 形状 61"/>
            <p:cNvSpPr/>
            <p:nvPr/>
          </p:nvSpPr>
          <p:spPr>
            <a:xfrm rot="5400000" flipV="1">
              <a:off x="5447976" y="5970116"/>
              <a:ext cx="100334" cy="55756"/>
            </a:xfrm>
            <a:custGeom>
              <a:avLst/>
              <a:gdLst>
                <a:gd name="connsiteX0" fmla="*/ 100337 w 100334"/>
                <a:gd name="connsiteY0" fmla="*/ 5430 h 55756"/>
                <a:gd name="connsiteX1" fmla="*/ 98716 w 100334"/>
                <a:gd name="connsiteY1" fmla="*/ 9346 h 55756"/>
                <a:gd name="connsiteX2" fmla="*/ 54019 w 100334"/>
                <a:gd name="connsiteY2" fmla="*/ 54043 h 55756"/>
                <a:gd name="connsiteX3" fmla="*/ 46380 w 100334"/>
                <a:gd name="connsiteY3" fmla="*/ 54097 h 55756"/>
                <a:gd name="connsiteX4" fmla="*/ 46322 w 100334"/>
                <a:gd name="connsiteY4" fmla="*/ 54043 h 55756"/>
                <a:gd name="connsiteX5" fmla="*/ 1625 w 100334"/>
                <a:gd name="connsiteY5" fmla="*/ 9346 h 55756"/>
                <a:gd name="connsiteX6" fmla="*/ 1625 w 100334"/>
                <a:gd name="connsiteY6" fmla="*/ 1514 h 55756"/>
                <a:gd name="connsiteX7" fmla="*/ 9457 w 100334"/>
                <a:gd name="connsiteY7" fmla="*/ 1514 h 55756"/>
                <a:gd name="connsiteX8" fmla="*/ 49968 w 100334"/>
                <a:gd name="connsiteY8" fmla="*/ 42025 h 55756"/>
                <a:gd name="connsiteX9" fmla="*/ 90479 w 100334"/>
                <a:gd name="connsiteY9" fmla="*/ 1514 h 55756"/>
                <a:gd name="connsiteX10" fmla="*/ 98308 w 100334"/>
                <a:gd name="connsiteY10" fmla="*/ 1514 h 55756"/>
                <a:gd name="connsiteX11" fmla="*/ 98311 w 100334"/>
                <a:gd name="connsiteY11" fmla="*/ 1514 h 55756"/>
                <a:gd name="connsiteX12" fmla="*/ 99931 w 100334"/>
                <a:gd name="connsiteY12" fmla="*/ 5430 h 5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6">
                  <a:moveTo>
                    <a:pt x="100337" y="5430"/>
                  </a:moveTo>
                  <a:cubicBezTo>
                    <a:pt x="100353" y="6902"/>
                    <a:pt x="99767" y="8320"/>
                    <a:pt x="98716" y="9346"/>
                  </a:cubicBezTo>
                  <a:lnTo>
                    <a:pt x="54019" y="54043"/>
                  </a:lnTo>
                  <a:cubicBezTo>
                    <a:pt x="51926" y="56163"/>
                    <a:pt x="48505" y="56190"/>
                    <a:pt x="46380" y="54097"/>
                  </a:cubicBezTo>
                  <a:cubicBezTo>
                    <a:pt x="46361" y="54084"/>
                    <a:pt x="46341" y="54057"/>
                    <a:pt x="46322" y="54043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3" name="任意多边形: 形状 62"/>
            <p:cNvSpPr/>
            <p:nvPr/>
          </p:nvSpPr>
          <p:spPr>
            <a:xfrm rot="5400000" flipV="1">
              <a:off x="5496048" y="5970118"/>
              <a:ext cx="100334" cy="55753"/>
            </a:xfrm>
            <a:custGeom>
              <a:avLst/>
              <a:gdLst>
                <a:gd name="connsiteX0" fmla="*/ 100337 w 100334"/>
                <a:gd name="connsiteY0" fmla="*/ 5430 h 55753"/>
                <a:gd name="connsiteX1" fmla="*/ 98716 w 100334"/>
                <a:gd name="connsiteY1" fmla="*/ 9346 h 55753"/>
                <a:gd name="connsiteX2" fmla="*/ 54019 w 100334"/>
                <a:gd name="connsiteY2" fmla="*/ 53908 h 55753"/>
                <a:gd name="connsiteX3" fmla="*/ 46777 w 100334"/>
                <a:gd name="connsiteY3" fmla="*/ 54368 h 55753"/>
                <a:gd name="connsiteX4" fmla="*/ 46322 w 100334"/>
                <a:gd name="connsiteY4" fmla="*/ 53908 h 55753"/>
                <a:gd name="connsiteX5" fmla="*/ 1625 w 100334"/>
                <a:gd name="connsiteY5" fmla="*/ 9346 h 55753"/>
                <a:gd name="connsiteX6" fmla="*/ 1625 w 100334"/>
                <a:gd name="connsiteY6" fmla="*/ 1514 h 55753"/>
                <a:gd name="connsiteX7" fmla="*/ 9457 w 100334"/>
                <a:gd name="connsiteY7" fmla="*/ 1514 h 55753"/>
                <a:gd name="connsiteX8" fmla="*/ 49968 w 100334"/>
                <a:gd name="connsiteY8" fmla="*/ 42025 h 55753"/>
                <a:gd name="connsiteX9" fmla="*/ 90479 w 100334"/>
                <a:gd name="connsiteY9" fmla="*/ 1514 h 55753"/>
                <a:gd name="connsiteX10" fmla="*/ 98308 w 100334"/>
                <a:gd name="connsiteY10" fmla="*/ 1514 h 55753"/>
                <a:gd name="connsiteX11" fmla="*/ 98311 w 100334"/>
                <a:gd name="connsiteY11" fmla="*/ 1514 h 55753"/>
                <a:gd name="connsiteX12" fmla="*/ 99931 w 100334"/>
                <a:gd name="connsiteY12" fmla="*/ 5430 h 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3">
                  <a:moveTo>
                    <a:pt x="100337" y="5430"/>
                  </a:moveTo>
                  <a:cubicBezTo>
                    <a:pt x="100323" y="6902"/>
                    <a:pt x="99742" y="8292"/>
                    <a:pt x="98716" y="9346"/>
                  </a:cubicBezTo>
                  <a:lnTo>
                    <a:pt x="54019" y="53908"/>
                  </a:lnTo>
                  <a:cubicBezTo>
                    <a:pt x="52145" y="56028"/>
                    <a:pt x="48902" y="56244"/>
                    <a:pt x="46777" y="54368"/>
                  </a:cubicBezTo>
                  <a:cubicBezTo>
                    <a:pt x="46615" y="54218"/>
                    <a:pt x="46464" y="54070"/>
                    <a:pt x="46322" y="53908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4" name="任意多边形: 形状 63"/>
            <p:cNvSpPr/>
            <p:nvPr/>
          </p:nvSpPr>
          <p:spPr>
            <a:xfrm rot="5400000" flipV="1">
              <a:off x="5544122" y="5970116"/>
              <a:ext cx="100334" cy="55756"/>
            </a:xfrm>
            <a:custGeom>
              <a:avLst/>
              <a:gdLst>
                <a:gd name="connsiteX0" fmla="*/ 100337 w 100334"/>
                <a:gd name="connsiteY0" fmla="*/ 5430 h 55756"/>
                <a:gd name="connsiteX1" fmla="*/ 98716 w 100334"/>
                <a:gd name="connsiteY1" fmla="*/ 9346 h 55756"/>
                <a:gd name="connsiteX2" fmla="*/ 54019 w 100334"/>
                <a:gd name="connsiteY2" fmla="*/ 54043 h 55756"/>
                <a:gd name="connsiteX3" fmla="*/ 46380 w 100334"/>
                <a:gd name="connsiteY3" fmla="*/ 54097 h 55756"/>
                <a:gd name="connsiteX4" fmla="*/ 46322 w 100334"/>
                <a:gd name="connsiteY4" fmla="*/ 54043 h 55756"/>
                <a:gd name="connsiteX5" fmla="*/ 1625 w 100334"/>
                <a:gd name="connsiteY5" fmla="*/ 9346 h 55756"/>
                <a:gd name="connsiteX6" fmla="*/ 1625 w 100334"/>
                <a:gd name="connsiteY6" fmla="*/ 1514 h 55756"/>
                <a:gd name="connsiteX7" fmla="*/ 9457 w 100334"/>
                <a:gd name="connsiteY7" fmla="*/ 1514 h 55756"/>
                <a:gd name="connsiteX8" fmla="*/ 49968 w 100334"/>
                <a:gd name="connsiteY8" fmla="*/ 42025 h 55756"/>
                <a:gd name="connsiteX9" fmla="*/ 90479 w 100334"/>
                <a:gd name="connsiteY9" fmla="*/ 1514 h 55756"/>
                <a:gd name="connsiteX10" fmla="*/ 98308 w 100334"/>
                <a:gd name="connsiteY10" fmla="*/ 1514 h 55756"/>
                <a:gd name="connsiteX11" fmla="*/ 98311 w 100334"/>
                <a:gd name="connsiteY11" fmla="*/ 1514 h 55756"/>
                <a:gd name="connsiteX12" fmla="*/ 99931 w 100334"/>
                <a:gd name="connsiteY12" fmla="*/ 5430 h 5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6">
                  <a:moveTo>
                    <a:pt x="100337" y="5430"/>
                  </a:moveTo>
                  <a:cubicBezTo>
                    <a:pt x="100353" y="6902"/>
                    <a:pt x="99767" y="8320"/>
                    <a:pt x="98716" y="9346"/>
                  </a:cubicBezTo>
                  <a:lnTo>
                    <a:pt x="54019" y="54043"/>
                  </a:lnTo>
                  <a:cubicBezTo>
                    <a:pt x="51926" y="56163"/>
                    <a:pt x="48505" y="56190"/>
                    <a:pt x="46380" y="54097"/>
                  </a:cubicBezTo>
                  <a:cubicBezTo>
                    <a:pt x="46361" y="54084"/>
                    <a:pt x="46341" y="54057"/>
                    <a:pt x="46322" y="54043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5" name="任意多边形: 形状 64"/>
            <p:cNvSpPr/>
            <p:nvPr/>
          </p:nvSpPr>
          <p:spPr>
            <a:xfrm rot="5400000" flipV="1">
              <a:off x="5592196" y="5970116"/>
              <a:ext cx="100334" cy="55757"/>
            </a:xfrm>
            <a:custGeom>
              <a:avLst/>
              <a:gdLst>
                <a:gd name="connsiteX0" fmla="*/ 100337 w 100334"/>
                <a:gd name="connsiteY0" fmla="*/ 5430 h 55757"/>
                <a:gd name="connsiteX1" fmla="*/ 98716 w 100334"/>
                <a:gd name="connsiteY1" fmla="*/ 9346 h 55757"/>
                <a:gd name="connsiteX2" fmla="*/ 54019 w 100334"/>
                <a:gd name="connsiteY2" fmla="*/ 54043 h 55757"/>
                <a:gd name="connsiteX3" fmla="*/ 46380 w 100334"/>
                <a:gd name="connsiteY3" fmla="*/ 54097 h 55757"/>
                <a:gd name="connsiteX4" fmla="*/ 46322 w 100334"/>
                <a:gd name="connsiteY4" fmla="*/ 54043 h 55757"/>
                <a:gd name="connsiteX5" fmla="*/ 1625 w 100334"/>
                <a:gd name="connsiteY5" fmla="*/ 9346 h 55757"/>
                <a:gd name="connsiteX6" fmla="*/ 1625 w 100334"/>
                <a:gd name="connsiteY6" fmla="*/ 1514 h 55757"/>
                <a:gd name="connsiteX7" fmla="*/ 9457 w 100334"/>
                <a:gd name="connsiteY7" fmla="*/ 1514 h 55757"/>
                <a:gd name="connsiteX8" fmla="*/ 49968 w 100334"/>
                <a:gd name="connsiteY8" fmla="*/ 42025 h 55757"/>
                <a:gd name="connsiteX9" fmla="*/ 90479 w 100334"/>
                <a:gd name="connsiteY9" fmla="*/ 1514 h 55757"/>
                <a:gd name="connsiteX10" fmla="*/ 98308 w 100334"/>
                <a:gd name="connsiteY10" fmla="*/ 1514 h 55757"/>
                <a:gd name="connsiteX11" fmla="*/ 98311 w 100334"/>
                <a:gd name="connsiteY11" fmla="*/ 1514 h 55757"/>
                <a:gd name="connsiteX12" fmla="*/ 99931 w 100334"/>
                <a:gd name="connsiteY12" fmla="*/ 5430 h 5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7">
                  <a:moveTo>
                    <a:pt x="100337" y="5430"/>
                  </a:moveTo>
                  <a:cubicBezTo>
                    <a:pt x="100323" y="6902"/>
                    <a:pt x="99742" y="8292"/>
                    <a:pt x="98716" y="9346"/>
                  </a:cubicBezTo>
                  <a:lnTo>
                    <a:pt x="54019" y="54043"/>
                  </a:lnTo>
                  <a:cubicBezTo>
                    <a:pt x="51926" y="56163"/>
                    <a:pt x="48505" y="56191"/>
                    <a:pt x="46380" y="54097"/>
                  </a:cubicBezTo>
                  <a:cubicBezTo>
                    <a:pt x="46361" y="54084"/>
                    <a:pt x="46341" y="54057"/>
                    <a:pt x="46322" y="54043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6" name="任意多边形: 形状 65"/>
            <p:cNvSpPr/>
            <p:nvPr/>
          </p:nvSpPr>
          <p:spPr>
            <a:xfrm rot="5400000" flipV="1">
              <a:off x="4150380" y="6440731"/>
              <a:ext cx="156265" cy="87306"/>
            </a:xfrm>
            <a:custGeom>
              <a:avLst/>
              <a:gdLst>
                <a:gd name="connsiteX0" fmla="*/ 156132 w 156265"/>
                <a:gd name="connsiteY0" fmla="*/ 8798 h 87306"/>
                <a:gd name="connsiteX1" fmla="*/ 153567 w 156265"/>
                <a:gd name="connsiteY1" fmla="*/ 14875 h 87306"/>
                <a:gd name="connsiteX2" fmla="*/ 83888 w 156265"/>
                <a:gd name="connsiteY2" fmla="*/ 84688 h 87306"/>
                <a:gd name="connsiteX3" fmla="*/ 71599 w 156265"/>
                <a:gd name="connsiteY3" fmla="*/ 84688 h 87306"/>
                <a:gd name="connsiteX4" fmla="*/ 1920 w 156265"/>
                <a:gd name="connsiteY4" fmla="*/ 14875 h 87306"/>
                <a:gd name="connsiteX5" fmla="*/ 3215 w 156265"/>
                <a:gd name="connsiteY5" fmla="*/ 2721 h 87306"/>
                <a:gd name="connsiteX6" fmla="*/ 14074 w 156265"/>
                <a:gd name="connsiteY6" fmla="*/ 2721 h 87306"/>
                <a:gd name="connsiteX7" fmla="*/ 77676 w 156265"/>
                <a:gd name="connsiteY7" fmla="*/ 66323 h 87306"/>
                <a:gd name="connsiteX8" fmla="*/ 141548 w 156265"/>
                <a:gd name="connsiteY8" fmla="*/ 2451 h 87306"/>
                <a:gd name="connsiteX9" fmla="*/ 153579 w 156265"/>
                <a:gd name="connsiteY9" fmla="*/ 2329 h 87306"/>
                <a:gd name="connsiteX10" fmla="*/ 153702 w 156265"/>
                <a:gd name="connsiteY10" fmla="*/ 2451 h 87306"/>
                <a:gd name="connsiteX11" fmla="*/ 156267 w 156265"/>
                <a:gd name="connsiteY11" fmla="*/ 8528 h 8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306">
                  <a:moveTo>
                    <a:pt x="156132" y="8798"/>
                  </a:moveTo>
                  <a:cubicBezTo>
                    <a:pt x="156161" y="11094"/>
                    <a:pt x="155232" y="13295"/>
                    <a:pt x="153567" y="14875"/>
                  </a:cubicBezTo>
                  <a:lnTo>
                    <a:pt x="83888" y="84688"/>
                  </a:lnTo>
                  <a:cubicBezTo>
                    <a:pt x="80475" y="88037"/>
                    <a:pt x="75013" y="88037"/>
                    <a:pt x="71599" y="84688"/>
                  </a:cubicBezTo>
                  <a:lnTo>
                    <a:pt x="1920" y="14875"/>
                  </a:lnTo>
                  <a:cubicBezTo>
                    <a:pt x="-1077" y="11161"/>
                    <a:pt x="-498" y="5719"/>
                    <a:pt x="3215" y="2721"/>
                  </a:cubicBezTo>
                  <a:cubicBezTo>
                    <a:pt x="6383" y="169"/>
                    <a:pt x="10906" y="169"/>
                    <a:pt x="14074" y="2721"/>
                  </a:cubicBezTo>
                  <a:lnTo>
                    <a:pt x="77676" y="6632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7" name="任意多边形: 形状 66"/>
            <p:cNvSpPr/>
            <p:nvPr/>
          </p:nvSpPr>
          <p:spPr>
            <a:xfrm rot="5400000" flipV="1">
              <a:off x="4224416" y="6439958"/>
              <a:ext cx="157561" cy="87557"/>
            </a:xfrm>
            <a:custGeom>
              <a:avLst/>
              <a:gdLst>
                <a:gd name="connsiteX0" fmla="*/ 157428 w 157561"/>
                <a:gd name="connsiteY0" fmla="*/ 9049 h 87557"/>
                <a:gd name="connsiteX1" fmla="*/ 154862 w 157561"/>
                <a:gd name="connsiteY1" fmla="*/ 15125 h 87557"/>
                <a:gd name="connsiteX2" fmla="*/ 85183 w 157561"/>
                <a:gd name="connsiteY2" fmla="*/ 84939 h 87557"/>
                <a:gd name="connsiteX3" fmla="*/ 72895 w 157561"/>
                <a:gd name="connsiteY3" fmla="*/ 84939 h 87557"/>
                <a:gd name="connsiteX4" fmla="*/ 3216 w 157561"/>
                <a:gd name="connsiteY4" fmla="*/ 15261 h 87557"/>
                <a:gd name="connsiteX5" fmla="*/ 1921 w 157561"/>
                <a:gd name="connsiteY5" fmla="*/ 3107 h 87557"/>
                <a:gd name="connsiteX6" fmla="*/ 14074 w 157561"/>
                <a:gd name="connsiteY6" fmla="*/ 1811 h 87557"/>
                <a:gd name="connsiteX7" fmla="*/ 15369 w 157561"/>
                <a:gd name="connsiteY7" fmla="*/ 3107 h 87557"/>
                <a:gd name="connsiteX8" fmla="*/ 78972 w 157561"/>
                <a:gd name="connsiteY8" fmla="*/ 66709 h 87557"/>
                <a:gd name="connsiteX9" fmla="*/ 142844 w 157561"/>
                <a:gd name="connsiteY9" fmla="*/ 2972 h 87557"/>
                <a:gd name="connsiteX10" fmla="*/ 154874 w 157561"/>
                <a:gd name="connsiteY10" fmla="*/ 2851 h 87557"/>
                <a:gd name="connsiteX11" fmla="*/ 154997 w 157561"/>
                <a:gd name="connsiteY11" fmla="*/ 2972 h 87557"/>
                <a:gd name="connsiteX12" fmla="*/ 157563 w 157561"/>
                <a:gd name="connsiteY12" fmla="*/ 9049 h 8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561" h="87557">
                  <a:moveTo>
                    <a:pt x="157428" y="9049"/>
                  </a:moveTo>
                  <a:cubicBezTo>
                    <a:pt x="157456" y="11344"/>
                    <a:pt x="156527" y="13545"/>
                    <a:pt x="154862" y="15125"/>
                  </a:cubicBezTo>
                  <a:lnTo>
                    <a:pt x="85183" y="84939"/>
                  </a:lnTo>
                  <a:cubicBezTo>
                    <a:pt x="81771" y="88288"/>
                    <a:pt x="76309" y="88288"/>
                    <a:pt x="72895" y="84939"/>
                  </a:cubicBezTo>
                  <a:lnTo>
                    <a:pt x="3216" y="15261"/>
                  </a:lnTo>
                  <a:cubicBezTo>
                    <a:pt x="-498" y="12263"/>
                    <a:pt x="-1078" y="6821"/>
                    <a:pt x="1921" y="3107"/>
                  </a:cubicBezTo>
                  <a:cubicBezTo>
                    <a:pt x="4919" y="-606"/>
                    <a:pt x="10361" y="-1187"/>
                    <a:pt x="14074" y="1811"/>
                  </a:cubicBezTo>
                  <a:cubicBezTo>
                    <a:pt x="14551" y="2202"/>
                    <a:pt x="14984" y="2635"/>
                    <a:pt x="15369" y="3107"/>
                  </a:cubicBezTo>
                  <a:lnTo>
                    <a:pt x="78972" y="66709"/>
                  </a:lnTo>
                  <a:lnTo>
                    <a:pt x="142844" y="2972"/>
                  </a:lnTo>
                  <a:cubicBezTo>
                    <a:pt x="146132" y="-390"/>
                    <a:pt x="151519" y="-444"/>
                    <a:pt x="154874" y="2851"/>
                  </a:cubicBezTo>
                  <a:cubicBezTo>
                    <a:pt x="154916" y="2891"/>
                    <a:pt x="154957" y="2932"/>
                    <a:pt x="154997" y="2972"/>
                  </a:cubicBezTo>
                  <a:cubicBezTo>
                    <a:pt x="156661" y="4552"/>
                    <a:pt x="157591" y="6753"/>
                    <a:pt x="157563" y="9049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8" name="任意多边形: 形状 67"/>
            <p:cNvSpPr/>
            <p:nvPr/>
          </p:nvSpPr>
          <p:spPr>
            <a:xfrm rot="5400000" flipV="1">
              <a:off x="4300406" y="6440866"/>
              <a:ext cx="156265" cy="87036"/>
            </a:xfrm>
            <a:custGeom>
              <a:avLst/>
              <a:gdLst>
                <a:gd name="connsiteX0" fmla="*/ 156132 w 156265"/>
                <a:gd name="connsiteY0" fmla="*/ 8528 h 87036"/>
                <a:gd name="connsiteX1" fmla="*/ 153567 w 156265"/>
                <a:gd name="connsiteY1" fmla="*/ 14604 h 87036"/>
                <a:gd name="connsiteX2" fmla="*/ 83888 w 156265"/>
                <a:gd name="connsiteY2" fmla="*/ 84418 h 87036"/>
                <a:gd name="connsiteX3" fmla="*/ 71599 w 156265"/>
                <a:gd name="connsiteY3" fmla="*/ 84418 h 87036"/>
                <a:gd name="connsiteX4" fmla="*/ 1920 w 156265"/>
                <a:gd name="connsiteY4" fmla="*/ 14604 h 87036"/>
                <a:gd name="connsiteX5" fmla="*/ 3215 w 156265"/>
                <a:gd name="connsiteY5" fmla="*/ 2451 h 87036"/>
                <a:gd name="connsiteX6" fmla="*/ 14074 w 156265"/>
                <a:gd name="connsiteY6" fmla="*/ 2451 h 87036"/>
                <a:gd name="connsiteX7" fmla="*/ 77676 w 156265"/>
                <a:gd name="connsiteY7" fmla="*/ 66053 h 87036"/>
                <a:gd name="connsiteX8" fmla="*/ 141548 w 156265"/>
                <a:gd name="connsiteY8" fmla="*/ 2451 h 87036"/>
                <a:gd name="connsiteX9" fmla="*/ 153579 w 156265"/>
                <a:gd name="connsiteY9" fmla="*/ 2329 h 87036"/>
                <a:gd name="connsiteX10" fmla="*/ 153702 w 156265"/>
                <a:gd name="connsiteY10" fmla="*/ 2451 h 87036"/>
                <a:gd name="connsiteX11" fmla="*/ 156267 w 156265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036">
                  <a:moveTo>
                    <a:pt x="156132" y="8528"/>
                  </a:moveTo>
                  <a:cubicBezTo>
                    <a:pt x="156161" y="10823"/>
                    <a:pt x="155232" y="13025"/>
                    <a:pt x="153567" y="14604"/>
                  </a:cubicBezTo>
                  <a:lnTo>
                    <a:pt x="83888" y="84418"/>
                  </a:lnTo>
                  <a:cubicBezTo>
                    <a:pt x="80475" y="87767"/>
                    <a:pt x="75013" y="87767"/>
                    <a:pt x="71599" y="84418"/>
                  </a:cubicBezTo>
                  <a:lnTo>
                    <a:pt x="1920" y="14604"/>
                  </a:lnTo>
                  <a:cubicBezTo>
                    <a:pt x="-1077" y="10891"/>
                    <a:pt x="-498" y="5449"/>
                    <a:pt x="3215" y="2451"/>
                  </a:cubicBezTo>
                  <a:cubicBezTo>
                    <a:pt x="6383" y="-101"/>
                    <a:pt x="10906" y="-101"/>
                    <a:pt x="14074" y="2451"/>
                  </a:cubicBezTo>
                  <a:lnTo>
                    <a:pt x="77676" y="6605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9" name="任意多边形: 形状 68"/>
            <p:cNvSpPr/>
            <p:nvPr/>
          </p:nvSpPr>
          <p:spPr>
            <a:xfrm rot="5400000" flipV="1">
              <a:off x="4375621" y="6440866"/>
              <a:ext cx="156265" cy="87036"/>
            </a:xfrm>
            <a:custGeom>
              <a:avLst/>
              <a:gdLst>
                <a:gd name="connsiteX0" fmla="*/ 156132 w 156265"/>
                <a:gd name="connsiteY0" fmla="*/ 8528 h 87036"/>
                <a:gd name="connsiteX1" fmla="*/ 153567 w 156265"/>
                <a:gd name="connsiteY1" fmla="*/ 14604 h 87036"/>
                <a:gd name="connsiteX2" fmla="*/ 83888 w 156265"/>
                <a:gd name="connsiteY2" fmla="*/ 84418 h 87036"/>
                <a:gd name="connsiteX3" fmla="*/ 71599 w 156265"/>
                <a:gd name="connsiteY3" fmla="*/ 84418 h 87036"/>
                <a:gd name="connsiteX4" fmla="*/ 1920 w 156265"/>
                <a:gd name="connsiteY4" fmla="*/ 14604 h 87036"/>
                <a:gd name="connsiteX5" fmla="*/ 3215 w 156265"/>
                <a:gd name="connsiteY5" fmla="*/ 2451 h 87036"/>
                <a:gd name="connsiteX6" fmla="*/ 14074 w 156265"/>
                <a:gd name="connsiteY6" fmla="*/ 2451 h 87036"/>
                <a:gd name="connsiteX7" fmla="*/ 77676 w 156265"/>
                <a:gd name="connsiteY7" fmla="*/ 66053 h 87036"/>
                <a:gd name="connsiteX8" fmla="*/ 141548 w 156265"/>
                <a:gd name="connsiteY8" fmla="*/ 2451 h 87036"/>
                <a:gd name="connsiteX9" fmla="*/ 153579 w 156265"/>
                <a:gd name="connsiteY9" fmla="*/ 2329 h 87036"/>
                <a:gd name="connsiteX10" fmla="*/ 153702 w 156265"/>
                <a:gd name="connsiteY10" fmla="*/ 2451 h 87036"/>
                <a:gd name="connsiteX11" fmla="*/ 156267 w 156265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036">
                  <a:moveTo>
                    <a:pt x="156132" y="8528"/>
                  </a:moveTo>
                  <a:cubicBezTo>
                    <a:pt x="156161" y="10823"/>
                    <a:pt x="155232" y="13024"/>
                    <a:pt x="153567" y="14604"/>
                  </a:cubicBezTo>
                  <a:lnTo>
                    <a:pt x="83888" y="84418"/>
                  </a:lnTo>
                  <a:cubicBezTo>
                    <a:pt x="80475" y="87767"/>
                    <a:pt x="75013" y="87767"/>
                    <a:pt x="71599" y="84418"/>
                  </a:cubicBezTo>
                  <a:lnTo>
                    <a:pt x="1920" y="14604"/>
                  </a:lnTo>
                  <a:cubicBezTo>
                    <a:pt x="-1077" y="10891"/>
                    <a:pt x="-498" y="5449"/>
                    <a:pt x="3215" y="2451"/>
                  </a:cubicBezTo>
                  <a:cubicBezTo>
                    <a:pt x="6383" y="-101"/>
                    <a:pt x="10906" y="-101"/>
                    <a:pt x="14074" y="2451"/>
                  </a:cubicBezTo>
                  <a:lnTo>
                    <a:pt x="77676" y="6605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0" name="任意多边形: 形状 69"/>
            <p:cNvSpPr/>
            <p:nvPr/>
          </p:nvSpPr>
          <p:spPr>
            <a:xfrm rot="5400000" flipV="1">
              <a:off x="4450702" y="6440866"/>
              <a:ext cx="156265" cy="87036"/>
            </a:xfrm>
            <a:custGeom>
              <a:avLst/>
              <a:gdLst>
                <a:gd name="connsiteX0" fmla="*/ 156132 w 156265"/>
                <a:gd name="connsiteY0" fmla="*/ 8528 h 87036"/>
                <a:gd name="connsiteX1" fmla="*/ 153567 w 156265"/>
                <a:gd name="connsiteY1" fmla="*/ 14604 h 87036"/>
                <a:gd name="connsiteX2" fmla="*/ 83888 w 156265"/>
                <a:gd name="connsiteY2" fmla="*/ 84418 h 87036"/>
                <a:gd name="connsiteX3" fmla="*/ 71599 w 156265"/>
                <a:gd name="connsiteY3" fmla="*/ 84418 h 87036"/>
                <a:gd name="connsiteX4" fmla="*/ 1920 w 156265"/>
                <a:gd name="connsiteY4" fmla="*/ 14604 h 87036"/>
                <a:gd name="connsiteX5" fmla="*/ 3215 w 156265"/>
                <a:gd name="connsiteY5" fmla="*/ 2451 h 87036"/>
                <a:gd name="connsiteX6" fmla="*/ 14074 w 156265"/>
                <a:gd name="connsiteY6" fmla="*/ 2451 h 87036"/>
                <a:gd name="connsiteX7" fmla="*/ 77676 w 156265"/>
                <a:gd name="connsiteY7" fmla="*/ 66053 h 87036"/>
                <a:gd name="connsiteX8" fmla="*/ 141548 w 156265"/>
                <a:gd name="connsiteY8" fmla="*/ 2451 h 87036"/>
                <a:gd name="connsiteX9" fmla="*/ 153579 w 156265"/>
                <a:gd name="connsiteY9" fmla="*/ 2329 h 87036"/>
                <a:gd name="connsiteX10" fmla="*/ 153702 w 156265"/>
                <a:gd name="connsiteY10" fmla="*/ 2451 h 87036"/>
                <a:gd name="connsiteX11" fmla="*/ 156267 w 156265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036">
                  <a:moveTo>
                    <a:pt x="156132" y="8528"/>
                  </a:moveTo>
                  <a:cubicBezTo>
                    <a:pt x="156161" y="10823"/>
                    <a:pt x="155232" y="13024"/>
                    <a:pt x="153567" y="14604"/>
                  </a:cubicBezTo>
                  <a:lnTo>
                    <a:pt x="83888" y="84418"/>
                  </a:lnTo>
                  <a:cubicBezTo>
                    <a:pt x="80475" y="87767"/>
                    <a:pt x="75013" y="87767"/>
                    <a:pt x="71599" y="84418"/>
                  </a:cubicBezTo>
                  <a:lnTo>
                    <a:pt x="1920" y="14604"/>
                  </a:lnTo>
                  <a:cubicBezTo>
                    <a:pt x="-1077" y="10891"/>
                    <a:pt x="-498" y="5449"/>
                    <a:pt x="3215" y="2451"/>
                  </a:cubicBezTo>
                  <a:cubicBezTo>
                    <a:pt x="6383" y="-101"/>
                    <a:pt x="10906" y="-101"/>
                    <a:pt x="14074" y="2451"/>
                  </a:cubicBezTo>
                  <a:lnTo>
                    <a:pt x="77676" y="6605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1" name="任意多边形: 形状 70"/>
            <p:cNvSpPr/>
            <p:nvPr/>
          </p:nvSpPr>
          <p:spPr>
            <a:xfrm rot="5400000" flipV="1">
              <a:off x="4518497" y="6442359"/>
              <a:ext cx="156791" cy="87036"/>
            </a:xfrm>
            <a:custGeom>
              <a:avLst/>
              <a:gdLst>
                <a:gd name="connsiteX0" fmla="*/ 156793 w 156791"/>
                <a:gd name="connsiteY0" fmla="*/ 8528 h 87036"/>
                <a:gd name="connsiteX1" fmla="*/ 154227 w 156791"/>
                <a:gd name="connsiteY1" fmla="*/ 14604 h 87036"/>
                <a:gd name="connsiteX2" fmla="*/ 84548 w 156791"/>
                <a:gd name="connsiteY2" fmla="*/ 84418 h 87036"/>
                <a:gd name="connsiteX3" fmla="*/ 72260 w 156791"/>
                <a:gd name="connsiteY3" fmla="*/ 84418 h 87036"/>
                <a:gd name="connsiteX4" fmla="*/ 2446 w 156791"/>
                <a:gd name="connsiteY4" fmla="*/ 14604 h 87036"/>
                <a:gd name="connsiteX5" fmla="*/ 2446 w 156791"/>
                <a:gd name="connsiteY5" fmla="*/ 2451 h 87036"/>
                <a:gd name="connsiteX6" fmla="*/ 14734 w 156791"/>
                <a:gd name="connsiteY6" fmla="*/ 2451 h 87036"/>
                <a:gd name="connsiteX7" fmla="*/ 78337 w 156791"/>
                <a:gd name="connsiteY7" fmla="*/ 66054 h 87036"/>
                <a:gd name="connsiteX8" fmla="*/ 142074 w 156791"/>
                <a:gd name="connsiteY8" fmla="*/ 2451 h 87036"/>
                <a:gd name="connsiteX9" fmla="*/ 154104 w 156791"/>
                <a:gd name="connsiteY9" fmla="*/ 2330 h 87036"/>
                <a:gd name="connsiteX10" fmla="*/ 154227 w 156791"/>
                <a:gd name="connsiteY10" fmla="*/ 2451 h 87036"/>
                <a:gd name="connsiteX11" fmla="*/ 156793 w 156791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7036">
                  <a:moveTo>
                    <a:pt x="156793" y="8528"/>
                  </a:moveTo>
                  <a:cubicBezTo>
                    <a:pt x="156821" y="10823"/>
                    <a:pt x="155892" y="13024"/>
                    <a:pt x="154227" y="14604"/>
                  </a:cubicBezTo>
                  <a:lnTo>
                    <a:pt x="84548" y="84418"/>
                  </a:lnTo>
                  <a:cubicBezTo>
                    <a:pt x="81136" y="87767"/>
                    <a:pt x="75674" y="87767"/>
                    <a:pt x="72260" y="84418"/>
                  </a:cubicBezTo>
                  <a:lnTo>
                    <a:pt x="2446" y="14604"/>
                  </a:lnTo>
                  <a:cubicBezTo>
                    <a:pt x="-812" y="11215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4"/>
                  </a:lnTo>
                  <a:lnTo>
                    <a:pt x="142074" y="2451"/>
                  </a:lnTo>
                  <a:cubicBezTo>
                    <a:pt x="145362" y="-911"/>
                    <a:pt x="150749" y="-966"/>
                    <a:pt x="154104" y="2330"/>
                  </a:cubicBezTo>
                  <a:cubicBezTo>
                    <a:pt x="154146" y="2370"/>
                    <a:pt x="154187" y="2410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2" name="任意多边形: 形状 71"/>
            <p:cNvSpPr/>
            <p:nvPr/>
          </p:nvSpPr>
          <p:spPr>
            <a:xfrm rot="5400000" flipV="1">
              <a:off x="4593577" y="6442359"/>
              <a:ext cx="156791" cy="87036"/>
            </a:xfrm>
            <a:custGeom>
              <a:avLst/>
              <a:gdLst>
                <a:gd name="connsiteX0" fmla="*/ 156793 w 156791"/>
                <a:gd name="connsiteY0" fmla="*/ 8528 h 87036"/>
                <a:gd name="connsiteX1" fmla="*/ 154227 w 156791"/>
                <a:gd name="connsiteY1" fmla="*/ 14605 h 87036"/>
                <a:gd name="connsiteX2" fmla="*/ 84548 w 156791"/>
                <a:gd name="connsiteY2" fmla="*/ 84419 h 87036"/>
                <a:gd name="connsiteX3" fmla="*/ 72260 w 156791"/>
                <a:gd name="connsiteY3" fmla="*/ 84419 h 87036"/>
                <a:gd name="connsiteX4" fmla="*/ 2446 w 156791"/>
                <a:gd name="connsiteY4" fmla="*/ 14605 h 87036"/>
                <a:gd name="connsiteX5" fmla="*/ 2446 w 156791"/>
                <a:gd name="connsiteY5" fmla="*/ 2451 h 87036"/>
                <a:gd name="connsiteX6" fmla="*/ 14734 w 156791"/>
                <a:gd name="connsiteY6" fmla="*/ 2451 h 87036"/>
                <a:gd name="connsiteX7" fmla="*/ 78337 w 156791"/>
                <a:gd name="connsiteY7" fmla="*/ 66054 h 87036"/>
                <a:gd name="connsiteX8" fmla="*/ 142074 w 156791"/>
                <a:gd name="connsiteY8" fmla="*/ 2451 h 87036"/>
                <a:gd name="connsiteX9" fmla="*/ 154104 w 156791"/>
                <a:gd name="connsiteY9" fmla="*/ 2329 h 87036"/>
                <a:gd name="connsiteX10" fmla="*/ 154227 w 156791"/>
                <a:gd name="connsiteY10" fmla="*/ 2451 h 87036"/>
                <a:gd name="connsiteX11" fmla="*/ 156793 w 156791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7036">
                  <a:moveTo>
                    <a:pt x="156793" y="8528"/>
                  </a:moveTo>
                  <a:cubicBezTo>
                    <a:pt x="156821" y="10823"/>
                    <a:pt x="155892" y="13025"/>
                    <a:pt x="154227" y="14605"/>
                  </a:cubicBezTo>
                  <a:lnTo>
                    <a:pt x="84548" y="84419"/>
                  </a:lnTo>
                  <a:cubicBezTo>
                    <a:pt x="81136" y="87767"/>
                    <a:pt x="75674" y="87767"/>
                    <a:pt x="72260" y="84419"/>
                  </a:cubicBezTo>
                  <a:lnTo>
                    <a:pt x="2446" y="14605"/>
                  </a:lnTo>
                  <a:cubicBezTo>
                    <a:pt x="-812" y="11215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4"/>
                  </a:lnTo>
                  <a:lnTo>
                    <a:pt x="142074" y="2451"/>
                  </a:lnTo>
                  <a:cubicBezTo>
                    <a:pt x="145362" y="-912"/>
                    <a:pt x="150749" y="-965"/>
                    <a:pt x="154104" y="2329"/>
                  </a:cubicBezTo>
                  <a:cubicBezTo>
                    <a:pt x="154146" y="2370"/>
                    <a:pt x="154187" y="2411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3" name="任意多边形: 形状 72"/>
            <p:cNvSpPr/>
            <p:nvPr/>
          </p:nvSpPr>
          <p:spPr>
            <a:xfrm rot="5400000" flipV="1">
              <a:off x="4668546" y="6442382"/>
              <a:ext cx="156791" cy="86990"/>
            </a:xfrm>
            <a:custGeom>
              <a:avLst/>
              <a:gdLst>
                <a:gd name="connsiteX0" fmla="*/ 156793 w 156791"/>
                <a:gd name="connsiteY0" fmla="*/ 8752 h 86990"/>
                <a:gd name="connsiteX1" fmla="*/ 154227 w 156791"/>
                <a:gd name="connsiteY1" fmla="*/ 14828 h 86990"/>
                <a:gd name="connsiteX2" fmla="*/ 84548 w 156791"/>
                <a:gd name="connsiteY2" fmla="*/ 84372 h 86990"/>
                <a:gd name="connsiteX3" fmla="*/ 72260 w 156791"/>
                <a:gd name="connsiteY3" fmla="*/ 84372 h 86990"/>
                <a:gd name="connsiteX4" fmla="*/ 2446 w 156791"/>
                <a:gd name="connsiteY4" fmla="*/ 14559 h 86990"/>
                <a:gd name="connsiteX5" fmla="*/ 2446 w 156791"/>
                <a:gd name="connsiteY5" fmla="*/ 2405 h 86990"/>
                <a:gd name="connsiteX6" fmla="*/ 14734 w 156791"/>
                <a:gd name="connsiteY6" fmla="*/ 2405 h 86990"/>
                <a:gd name="connsiteX7" fmla="*/ 78337 w 156791"/>
                <a:gd name="connsiteY7" fmla="*/ 66007 h 86990"/>
                <a:gd name="connsiteX8" fmla="*/ 142074 w 156791"/>
                <a:gd name="connsiteY8" fmla="*/ 3350 h 86990"/>
                <a:gd name="connsiteX9" fmla="*/ 154104 w 156791"/>
                <a:gd name="connsiteY9" fmla="*/ 3229 h 86990"/>
                <a:gd name="connsiteX10" fmla="*/ 154227 w 156791"/>
                <a:gd name="connsiteY10" fmla="*/ 3350 h 86990"/>
                <a:gd name="connsiteX11" fmla="*/ 156793 w 156791"/>
                <a:gd name="connsiteY11" fmla="*/ 9427 h 8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6990">
                  <a:moveTo>
                    <a:pt x="156793" y="8752"/>
                  </a:moveTo>
                  <a:cubicBezTo>
                    <a:pt x="156821" y="11047"/>
                    <a:pt x="155892" y="13248"/>
                    <a:pt x="154227" y="14828"/>
                  </a:cubicBezTo>
                  <a:lnTo>
                    <a:pt x="84548" y="84372"/>
                  </a:lnTo>
                  <a:cubicBezTo>
                    <a:pt x="81136" y="87721"/>
                    <a:pt x="75674" y="87721"/>
                    <a:pt x="72260" y="84372"/>
                  </a:cubicBezTo>
                  <a:lnTo>
                    <a:pt x="2446" y="14559"/>
                  </a:lnTo>
                  <a:cubicBezTo>
                    <a:pt x="-812" y="11169"/>
                    <a:pt x="-812" y="5808"/>
                    <a:pt x="2446" y="2405"/>
                  </a:cubicBezTo>
                  <a:cubicBezTo>
                    <a:pt x="5859" y="-944"/>
                    <a:pt x="11322" y="-944"/>
                    <a:pt x="14734" y="2405"/>
                  </a:cubicBezTo>
                  <a:lnTo>
                    <a:pt x="78337" y="66007"/>
                  </a:lnTo>
                  <a:lnTo>
                    <a:pt x="142074" y="3350"/>
                  </a:lnTo>
                  <a:cubicBezTo>
                    <a:pt x="145362" y="-12"/>
                    <a:pt x="150749" y="-66"/>
                    <a:pt x="154104" y="3229"/>
                  </a:cubicBezTo>
                  <a:cubicBezTo>
                    <a:pt x="154146" y="3269"/>
                    <a:pt x="154187" y="3310"/>
                    <a:pt x="154227" y="3350"/>
                  </a:cubicBezTo>
                  <a:cubicBezTo>
                    <a:pt x="155891" y="4930"/>
                    <a:pt x="156821" y="7132"/>
                    <a:pt x="156793" y="9427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4" name="任意多边形: 形状 73"/>
            <p:cNvSpPr/>
            <p:nvPr/>
          </p:nvSpPr>
          <p:spPr>
            <a:xfrm rot="5400000" flipV="1">
              <a:off x="4744413" y="6442359"/>
              <a:ext cx="156791" cy="87036"/>
            </a:xfrm>
            <a:custGeom>
              <a:avLst/>
              <a:gdLst>
                <a:gd name="connsiteX0" fmla="*/ 156793 w 156791"/>
                <a:gd name="connsiteY0" fmla="*/ 8528 h 87036"/>
                <a:gd name="connsiteX1" fmla="*/ 154227 w 156791"/>
                <a:gd name="connsiteY1" fmla="*/ 14604 h 87036"/>
                <a:gd name="connsiteX2" fmla="*/ 84548 w 156791"/>
                <a:gd name="connsiteY2" fmla="*/ 84418 h 87036"/>
                <a:gd name="connsiteX3" fmla="*/ 72260 w 156791"/>
                <a:gd name="connsiteY3" fmla="*/ 84418 h 87036"/>
                <a:gd name="connsiteX4" fmla="*/ 2446 w 156791"/>
                <a:gd name="connsiteY4" fmla="*/ 14604 h 87036"/>
                <a:gd name="connsiteX5" fmla="*/ 2446 w 156791"/>
                <a:gd name="connsiteY5" fmla="*/ 2451 h 87036"/>
                <a:gd name="connsiteX6" fmla="*/ 14734 w 156791"/>
                <a:gd name="connsiteY6" fmla="*/ 2451 h 87036"/>
                <a:gd name="connsiteX7" fmla="*/ 78337 w 156791"/>
                <a:gd name="connsiteY7" fmla="*/ 66053 h 87036"/>
                <a:gd name="connsiteX8" fmla="*/ 142074 w 156791"/>
                <a:gd name="connsiteY8" fmla="*/ 2451 h 87036"/>
                <a:gd name="connsiteX9" fmla="*/ 154104 w 156791"/>
                <a:gd name="connsiteY9" fmla="*/ 2330 h 87036"/>
                <a:gd name="connsiteX10" fmla="*/ 154227 w 156791"/>
                <a:gd name="connsiteY10" fmla="*/ 2451 h 87036"/>
                <a:gd name="connsiteX11" fmla="*/ 156793 w 156791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7036">
                  <a:moveTo>
                    <a:pt x="156793" y="8528"/>
                  </a:moveTo>
                  <a:cubicBezTo>
                    <a:pt x="156821" y="10823"/>
                    <a:pt x="155892" y="13024"/>
                    <a:pt x="154227" y="14604"/>
                  </a:cubicBezTo>
                  <a:lnTo>
                    <a:pt x="84548" y="84418"/>
                  </a:lnTo>
                  <a:cubicBezTo>
                    <a:pt x="81136" y="87767"/>
                    <a:pt x="75674" y="87767"/>
                    <a:pt x="72260" y="84418"/>
                  </a:cubicBezTo>
                  <a:lnTo>
                    <a:pt x="2446" y="14604"/>
                  </a:lnTo>
                  <a:cubicBezTo>
                    <a:pt x="-812" y="11214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3"/>
                  </a:lnTo>
                  <a:lnTo>
                    <a:pt x="142074" y="2451"/>
                  </a:lnTo>
                  <a:cubicBezTo>
                    <a:pt x="145362" y="-911"/>
                    <a:pt x="150749" y="-966"/>
                    <a:pt x="154104" y="2330"/>
                  </a:cubicBezTo>
                  <a:cubicBezTo>
                    <a:pt x="154146" y="2370"/>
                    <a:pt x="154187" y="2410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5" name="任意多边形: 形状 74"/>
            <p:cNvSpPr/>
            <p:nvPr/>
          </p:nvSpPr>
          <p:spPr>
            <a:xfrm rot="5400000" flipV="1">
              <a:off x="4819358" y="6442359"/>
              <a:ext cx="156792" cy="87036"/>
            </a:xfrm>
            <a:custGeom>
              <a:avLst/>
              <a:gdLst>
                <a:gd name="connsiteX0" fmla="*/ 156793 w 156792"/>
                <a:gd name="connsiteY0" fmla="*/ 8123 h 87036"/>
                <a:gd name="connsiteX1" fmla="*/ 153822 w 156792"/>
                <a:gd name="connsiteY1" fmla="*/ 14604 h 87036"/>
                <a:gd name="connsiteX2" fmla="*/ 84143 w 156792"/>
                <a:gd name="connsiteY2" fmla="*/ 84418 h 87036"/>
                <a:gd name="connsiteX3" fmla="*/ 71855 w 156792"/>
                <a:gd name="connsiteY3" fmla="*/ 84418 h 87036"/>
                <a:gd name="connsiteX4" fmla="*/ 2446 w 156792"/>
                <a:gd name="connsiteY4" fmla="*/ 14604 h 87036"/>
                <a:gd name="connsiteX5" fmla="*/ 2446 w 156792"/>
                <a:gd name="connsiteY5" fmla="*/ 2451 h 87036"/>
                <a:gd name="connsiteX6" fmla="*/ 14734 w 156792"/>
                <a:gd name="connsiteY6" fmla="*/ 2451 h 87036"/>
                <a:gd name="connsiteX7" fmla="*/ 78337 w 156792"/>
                <a:gd name="connsiteY7" fmla="*/ 66053 h 87036"/>
                <a:gd name="connsiteX8" fmla="*/ 142074 w 156792"/>
                <a:gd name="connsiteY8" fmla="*/ 2451 h 87036"/>
                <a:gd name="connsiteX9" fmla="*/ 154104 w 156792"/>
                <a:gd name="connsiteY9" fmla="*/ 2330 h 87036"/>
                <a:gd name="connsiteX10" fmla="*/ 154227 w 156792"/>
                <a:gd name="connsiteY10" fmla="*/ 2451 h 87036"/>
                <a:gd name="connsiteX11" fmla="*/ 156793 w 156792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2" h="87036">
                  <a:moveTo>
                    <a:pt x="156793" y="8123"/>
                  </a:moveTo>
                  <a:cubicBezTo>
                    <a:pt x="156838" y="10621"/>
                    <a:pt x="155745" y="13011"/>
                    <a:pt x="153822" y="14604"/>
                  </a:cubicBezTo>
                  <a:lnTo>
                    <a:pt x="84143" y="84418"/>
                  </a:lnTo>
                  <a:cubicBezTo>
                    <a:pt x="80729" y="87768"/>
                    <a:pt x="75267" y="87768"/>
                    <a:pt x="71855" y="84418"/>
                  </a:cubicBezTo>
                  <a:lnTo>
                    <a:pt x="2446" y="14604"/>
                  </a:lnTo>
                  <a:cubicBezTo>
                    <a:pt x="-812" y="11215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3"/>
                  </a:lnTo>
                  <a:lnTo>
                    <a:pt x="142074" y="2451"/>
                  </a:lnTo>
                  <a:cubicBezTo>
                    <a:pt x="145362" y="-911"/>
                    <a:pt x="150749" y="-966"/>
                    <a:pt x="154104" y="2330"/>
                  </a:cubicBezTo>
                  <a:cubicBezTo>
                    <a:pt x="154146" y="2370"/>
                    <a:pt x="154187" y="2410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</p:grpSp>
      <p:sp>
        <p:nvSpPr>
          <p:cNvPr id="47" name="文本占位符 46"/>
          <p:cNvSpPr>
            <a:spLocks noGrp="1"/>
          </p:cNvSpPr>
          <p:nvPr>
            <p:ph type="body" sz="quarter" idx="15" hasCustomPrompt="1"/>
          </p:nvPr>
        </p:nvSpPr>
        <p:spPr>
          <a:xfrm>
            <a:off x="1680782" y="2682140"/>
            <a:ext cx="4735592" cy="13696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lang="zh-CN" altLang="en-US" sz="9890" b="1" spc="198" smtClean="0">
                <a:gradFill>
                  <a:gsLst>
                    <a:gs pos="100000">
                      <a:schemeClr val="accent1"/>
                    </a:gs>
                    <a:gs pos="55000">
                      <a:schemeClr val="accent3"/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defRPr>
            </a:lvl1pPr>
            <a:lvl2pPr>
              <a:defRPr lang="zh-CN" altLang="en-US" sz="2965" smtClean="0"/>
            </a:lvl2pPr>
            <a:lvl3pPr>
              <a:defRPr lang="zh-CN" altLang="en-US" sz="2965" smtClean="0"/>
            </a:lvl3pPr>
            <a:lvl4pPr>
              <a:defRPr lang="zh-CN" altLang="en-US" sz="2965" smtClean="0"/>
            </a:lvl4pPr>
            <a:lvl5pPr>
              <a:defRPr lang="zh-CN" altLang="en-US" sz="2965"/>
            </a:lvl5pPr>
          </a:lstStyle>
          <a:p>
            <a:pPr marL="0" lvl="0"/>
            <a:r>
              <a:rPr lang="en-US" altLang="zh-CN"/>
              <a:t>20XX</a:t>
            </a:r>
            <a:r>
              <a:rPr lang="zh-CN" altLang="en-US"/>
              <a:t>年</a:t>
            </a:r>
          </a:p>
        </p:txBody>
      </p:sp>
      <p:sp>
        <p:nvSpPr>
          <p:cNvPr id="48" name="文本占位符 47"/>
          <p:cNvSpPr>
            <a:spLocks noGrp="1"/>
          </p:cNvSpPr>
          <p:nvPr>
            <p:ph type="body" sz="quarter" idx="16" hasCustomPrompt="1"/>
          </p:nvPr>
        </p:nvSpPr>
        <p:spPr>
          <a:xfrm>
            <a:off x="6925111" y="2899080"/>
            <a:ext cx="3928370" cy="861928"/>
          </a:xfrm>
          <a:prstGeom prst="rect">
            <a:avLst/>
          </a:prstGeom>
        </p:spPr>
        <p:txBody>
          <a:bodyPr vert="horz" wrap="none" lIns="106070" tIns="53035" rIns="106070" bIns="53035" anchor="t" anchorCtr="0">
            <a:spAutoFit/>
          </a:bodyPr>
          <a:lstStyle>
            <a:lvl1pPr marL="0" indent="0" algn="l" defTabSz="150685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sz="1980" spc="198">
                <a:solidFill>
                  <a:srgbClr val="979797"/>
                </a:solidFill>
                <a:latin typeface="+mn-ea"/>
                <a:ea typeface="+mn-ea"/>
              </a:defRPr>
            </a:lvl1pPr>
            <a:lvl2pPr marL="753745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2pPr>
            <a:lvl3pPr marL="1506855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3pPr>
            <a:lvl4pPr marL="2260600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4pPr>
            <a:lvl5pPr marL="3014345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5pPr>
          </a:lstStyle>
          <a:p>
            <a:pPr lvl="0"/>
            <a:r>
              <a:rPr lang="en-US" altLang="zh-CN"/>
              <a:t>MAINTENANCE CONTRACT</a:t>
            </a:r>
          </a:p>
          <a:p>
            <a:pPr lvl="0"/>
            <a:r>
              <a:rPr lang="en-US" altLang="zh-CN"/>
              <a:t>AUDIT REPORT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690298" y="6192792"/>
            <a:ext cx="3721745" cy="405809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 algn="l" defTabSz="1506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sz="2635" spc="989">
                <a:solidFill>
                  <a:srgbClr val="787878"/>
                </a:solidFill>
                <a:latin typeface="+mn-ea"/>
                <a:ea typeface="+mn-ea"/>
              </a:defRPr>
            </a:lvl1pPr>
            <a:lvl2pPr marL="753745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2pPr>
            <a:lvl3pPr marL="1506855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3pPr>
            <a:lvl4pPr marL="2260600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4pPr>
            <a:lvl5pPr marL="3014345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5pPr>
          </a:lstStyle>
          <a:p>
            <a:pPr lvl="0"/>
            <a:r>
              <a:rPr lang="zh-CN" altLang="en-US"/>
              <a:t>单击此处添加文本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 userDrawn="1"/>
        </p:nvSpPr>
        <p:spPr>
          <a:xfrm>
            <a:off x="1297651" y="773155"/>
            <a:ext cx="1987404" cy="91300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zh-CN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None/>
              <a:defRPr sz="2800" b="1" spc="120" baseline="0">
                <a:gradFill>
                  <a:gsLst>
                    <a:gs pos="100000">
                      <a:schemeClr val="accent1"/>
                    </a:gs>
                    <a:gs pos="55000">
                      <a:schemeClr val="accent3"/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</a:lvl9pPr>
          </a:lstStyle>
          <a:p>
            <a:r>
              <a:rPr lang="zh-CN" altLang="en-US" sz="6590"/>
              <a:t>目 录</a:t>
            </a:r>
          </a:p>
        </p:txBody>
      </p:sp>
      <p:pic>
        <p:nvPicPr>
          <p:cNvPr id="13" name="图片 12" descr="图片包含 图标&#10;&#10;描述已自动生成"/>
          <p:cNvPicPr>
            <a:picLocks noChangeAspect="1"/>
          </p:cNvPicPr>
          <p:nvPr userDrawn="1"/>
        </p:nvPicPr>
        <p:blipFill>
          <a:blip r:embed="rId2" cstate="screen">
            <a:alphaModFix amt="10000"/>
          </a:blip>
          <a:srcRect t="439"/>
          <a:stretch>
            <a:fillRect/>
          </a:stretch>
        </p:blipFill>
        <p:spPr>
          <a:xfrm rot="16200000">
            <a:off x="3857190" y="-3857189"/>
            <a:ext cx="12389720" cy="20104100"/>
          </a:xfrm>
          <a:custGeom>
            <a:avLst/>
            <a:gdLst>
              <a:gd name="connsiteX0" fmla="*/ 0 w 4228514"/>
              <a:gd name="connsiteY0" fmla="*/ 0 h 6858000"/>
              <a:gd name="connsiteX1" fmla="*/ 4228514 w 4228514"/>
              <a:gd name="connsiteY1" fmla="*/ 0 h 6858000"/>
              <a:gd name="connsiteX2" fmla="*/ 4228514 w 4228514"/>
              <a:gd name="connsiteY2" fmla="*/ 6858000 h 6858000"/>
              <a:gd name="connsiteX3" fmla="*/ 0 w 42285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514" h="6858000">
                <a:moveTo>
                  <a:pt x="0" y="0"/>
                </a:moveTo>
                <a:lnTo>
                  <a:pt x="4228514" y="0"/>
                </a:lnTo>
                <a:lnTo>
                  <a:pt x="422851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4" name="组合 13"/>
          <p:cNvGrpSpPr/>
          <p:nvPr userDrawn="1"/>
        </p:nvGrpSpPr>
        <p:grpSpPr>
          <a:xfrm>
            <a:off x="2210012" y="450942"/>
            <a:ext cx="13261091" cy="805895"/>
            <a:chOff x="1340247" y="273605"/>
            <a:chExt cx="8042102" cy="488970"/>
          </a:xfrm>
        </p:grpSpPr>
        <p:sp>
          <p:nvSpPr>
            <p:cNvPr id="15" name="任意多边形: 形状 14"/>
            <p:cNvSpPr/>
            <p:nvPr/>
          </p:nvSpPr>
          <p:spPr>
            <a:xfrm rot="5400000" flipV="1">
              <a:off x="4388974" y="537191"/>
              <a:ext cx="96144" cy="53305"/>
            </a:xfrm>
            <a:custGeom>
              <a:avLst/>
              <a:gdLst>
                <a:gd name="connsiteX0" fmla="*/ 96146 w 96144"/>
                <a:gd name="connsiteY0" fmla="*/ 5200 h 53305"/>
                <a:gd name="connsiteX1" fmla="*/ 94529 w 96144"/>
                <a:gd name="connsiteY1" fmla="*/ 8918 h 53305"/>
                <a:gd name="connsiteX2" fmla="*/ 51853 w 96144"/>
                <a:gd name="connsiteY2" fmla="*/ 51756 h 53305"/>
                <a:gd name="connsiteX3" fmla="*/ 44417 w 96144"/>
                <a:gd name="connsiteY3" fmla="*/ 51756 h 53305"/>
                <a:gd name="connsiteX4" fmla="*/ 1579 w 96144"/>
                <a:gd name="connsiteY4" fmla="*/ 8918 h 53305"/>
                <a:gd name="connsiteX5" fmla="*/ 1457 w 96144"/>
                <a:gd name="connsiteY5" fmla="*/ 1611 h 53305"/>
                <a:gd name="connsiteX6" fmla="*/ 1579 w 96144"/>
                <a:gd name="connsiteY6" fmla="*/ 1482 h 53305"/>
                <a:gd name="connsiteX7" fmla="*/ 9123 w 96144"/>
                <a:gd name="connsiteY7" fmla="*/ 1433 h 53305"/>
                <a:gd name="connsiteX8" fmla="*/ 9176 w 96144"/>
                <a:gd name="connsiteY8" fmla="*/ 1482 h 53305"/>
                <a:gd name="connsiteX9" fmla="*/ 48135 w 96144"/>
                <a:gd name="connsiteY9" fmla="*/ 40440 h 53305"/>
                <a:gd name="connsiteX10" fmla="*/ 87093 w 96144"/>
                <a:gd name="connsiteY10" fmla="*/ 1482 h 53305"/>
                <a:gd name="connsiteX11" fmla="*/ 94408 w 96144"/>
                <a:gd name="connsiteY11" fmla="*/ 1352 h 53305"/>
                <a:gd name="connsiteX12" fmla="*/ 94529 w 96144"/>
                <a:gd name="connsiteY12" fmla="*/ 1482 h 53305"/>
                <a:gd name="connsiteX13" fmla="*/ 96146 w 96144"/>
                <a:gd name="connsiteY13" fmla="*/ 5200 h 5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4" h="5330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750" y="53680"/>
                    <a:pt x="46520" y="53680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50"/>
                    <a:pt x="9159" y="1465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52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6" name="任意多边形: 形状 15"/>
            <p:cNvSpPr/>
            <p:nvPr/>
          </p:nvSpPr>
          <p:spPr>
            <a:xfrm rot="5400000" flipV="1">
              <a:off x="4435433" y="537449"/>
              <a:ext cx="96144" cy="52788"/>
            </a:xfrm>
            <a:custGeom>
              <a:avLst/>
              <a:gdLst>
                <a:gd name="connsiteX0" fmla="*/ 96146 w 96144"/>
                <a:gd name="connsiteY0" fmla="*/ 4553 h 52788"/>
                <a:gd name="connsiteX1" fmla="*/ 94529 w 96144"/>
                <a:gd name="connsiteY1" fmla="*/ 8271 h 52788"/>
                <a:gd name="connsiteX2" fmla="*/ 51853 w 96144"/>
                <a:gd name="connsiteY2" fmla="*/ 51109 h 52788"/>
                <a:gd name="connsiteX3" fmla="*/ 44538 w 96144"/>
                <a:gd name="connsiteY3" fmla="*/ 51223 h 52788"/>
                <a:gd name="connsiteX4" fmla="*/ 44417 w 96144"/>
                <a:gd name="connsiteY4" fmla="*/ 51109 h 52788"/>
                <a:gd name="connsiteX5" fmla="*/ 1579 w 96144"/>
                <a:gd name="connsiteY5" fmla="*/ 8918 h 52788"/>
                <a:gd name="connsiteX6" fmla="*/ 1457 w 96144"/>
                <a:gd name="connsiteY6" fmla="*/ 1611 h 52788"/>
                <a:gd name="connsiteX7" fmla="*/ 1579 w 96144"/>
                <a:gd name="connsiteY7" fmla="*/ 1482 h 52788"/>
                <a:gd name="connsiteX8" fmla="*/ 9123 w 96144"/>
                <a:gd name="connsiteY8" fmla="*/ 1433 h 52788"/>
                <a:gd name="connsiteX9" fmla="*/ 9176 w 96144"/>
                <a:gd name="connsiteY9" fmla="*/ 1482 h 52788"/>
                <a:gd name="connsiteX10" fmla="*/ 48135 w 96144"/>
                <a:gd name="connsiteY10" fmla="*/ 40440 h 52788"/>
                <a:gd name="connsiteX11" fmla="*/ 87093 w 96144"/>
                <a:gd name="connsiteY11" fmla="*/ 1482 h 52788"/>
                <a:gd name="connsiteX12" fmla="*/ 94408 w 96144"/>
                <a:gd name="connsiteY12" fmla="*/ 1368 h 52788"/>
                <a:gd name="connsiteX13" fmla="*/ 94529 w 96144"/>
                <a:gd name="connsiteY13" fmla="*/ 1482 h 52788"/>
                <a:gd name="connsiteX14" fmla="*/ 96146 w 96144"/>
                <a:gd name="connsiteY14" fmla="*/ 5200 h 5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2788">
                  <a:moveTo>
                    <a:pt x="96146" y="4553"/>
                  </a:moveTo>
                  <a:cubicBezTo>
                    <a:pt x="96175" y="5976"/>
                    <a:pt x="95585" y="7334"/>
                    <a:pt x="94529" y="8271"/>
                  </a:cubicBezTo>
                  <a:lnTo>
                    <a:pt x="51853" y="51109"/>
                  </a:lnTo>
                  <a:cubicBezTo>
                    <a:pt x="49866" y="53162"/>
                    <a:pt x="46591" y="53211"/>
                    <a:pt x="44538" y="51223"/>
                  </a:cubicBezTo>
                  <a:cubicBezTo>
                    <a:pt x="44498" y="51190"/>
                    <a:pt x="44457" y="51158"/>
                    <a:pt x="44417" y="51109"/>
                  </a:cubicBezTo>
                  <a:lnTo>
                    <a:pt x="1579" y="8918"/>
                  </a:lnTo>
                  <a:cubicBezTo>
                    <a:pt x="-474" y="6930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68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7" name="任意多边形: 形状 16"/>
            <p:cNvSpPr/>
            <p:nvPr/>
          </p:nvSpPr>
          <p:spPr>
            <a:xfrm rot="5400000" flipV="1">
              <a:off x="4481102" y="537206"/>
              <a:ext cx="96144" cy="53275"/>
            </a:xfrm>
            <a:custGeom>
              <a:avLst/>
              <a:gdLst>
                <a:gd name="connsiteX0" fmla="*/ 96146 w 96144"/>
                <a:gd name="connsiteY0" fmla="*/ 5200 h 53275"/>
                <a:gd name="connsiteX1" fmla="*/ 94529 w 96144"/>
                <a:gd name="connsiteY1" fmla="*/ 8918 h 53275"/>
                <a:gd name="connsiteX2" fmla="*/ 51853 w 96144"/>
                <a:gd name="connsiteY2" fmla="*/ 51595 h 53275"/>
                <a:gd name="connsiteX3" fmla="*/ 44538 w 96144"/>
                <a:gd name="connsiteY3" fmla="*/ 51724 h 53275"/>
                <a:gd name="connsiteX4" fmla="*/ 44417 w 96144"/>
                <a:gd name="connsiteY4" fmla="*/ 51595 h 53275"/>
                <a:gd name="connsiteX5" fmla="*/ 1579 w 96144"/>
                <a:gd name="connsiteY5" fmla="*/ 8918 h 53275"/>
                <a:gd name="connsiteX6" fmla="*/ 1457 w 96144"/>
                <a:gd name="connsiteY6" fmla="*/ 1611 h 53275"/>
                <a:gd name="connsiteX7" fmla="*/ 1579 w 96144"/>
                <a:gd name="connsiteY7" fmla="*/ 1482 h 53275"/>
                <a:gd name="connsiteX8" fmla="*/ 9123 w 96144"/>
                <a:gd name="connsiteY8" fmla="*/ 1433 h 53275"/>
                <a:gd name="connsiteX9" fmla="*/ 9176 w 96144"/>
                <a:gd name="connsiteY9" fmla="*/ 1482 h 53275"/>
                <a:gd name="connsiteX10" fmla="*/ 48135 w 96144"/>
                <a:gd name="connsiteY10" fmla="*/ 40440 h 53275"/>
                <a:gd name="connsiteX11" fmla="*/ 87093 w 96144"/>
                <a:gd name="connsiteY11" fmla="*/ 1482 h 53275"/>
                <a:gd name="connsiteX12" fmla="*/ 94408 w 96144"/>
                <a:gd name="connsiteY12" fmla="*/ 1353 h 53275"/>
                <a:gd name="connsiteX13" fmla="*/ 94529 w 96144"/>
                <a:gd name="connsiteY13" fmla="*/ 1482 h 53275"/>
                <a:gd name="connsiteX14" fmla="*/ 96146 w 96144"/>
                <a:gd name="connsiteY14" fmla="*/ 5200 h 5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327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595"/>
                  </a:lnTo>
                  <a:cubicBezTo>
                    <a:pt x="49866" y="53647"/>
                    <a:pt x="46591" y="53696"/>
                    <a:pt x="44538" y="51724"/>
                  </a:cubicBezTo>
                  <a:cubicBezTo>
                    <a:pt x="44498" y="51675"/>
                    <a:pt x="44457" y="51643"/>
                    <a:pt x="44417" y="51595"/>
                  </a:cubicBezTo>
                  <a:lnTo>
                    <a:pt x="1579" y="8918"/>
                  </a:lnTo>
                  <a:cubicBezTo>
                    <a:pt x="-474" y="6930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53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8" name="任意多边形: 形状 17"/>
            <p:cNvSpPr/>
            <p:nvPr/>
          </p:nvSpPr>
          <p:spPr>
            <a:xfrm rot="5400000" flipV="1">
              <a:off x="4527188" y="537191"/>
              <a:ext cx="96144" cy="53305"/>
            </a:xfrm>
            <a:custGeom>
              <a:avLst/>
              <a:gdLst>
                <a:gd name="connsiteX0" fmla="*/ 96146 w 96144"/>
                <a:gd name="connsiteY0" fmla="*/ 5200 h 53305"/>
                <a:gd name="connsiteX1" fmla="*/ 94529 w 96144"/>
                <a:gd name="connsiteY1" fmla="*/ 8918 h 53305"/>
                <a:gd name="connsiteX2" fmla="*/ 51853 w 96144"/>
                <a:gd name="connsiteY2" fmla="*/ 51756 h 53305"/>
                <a:gd name="connsiteX3" fmla="*/ 44417 w 96144"/>
                <a:gd name="connsiteY3" fmla="*/ 51756 h 53305"/>
                <a:gd name="connsiteX4" fmla="*/ 1579 w 96144"/>
                <a:gd name="connsiteY4" fmla="*/ 8918 h 53305"/>
                <a:gd name="connsiteX5" fmla="*/ 1457 w 96144"/>
                <a:gd name="connsiteY5" fmla="*/ 1611 h 53305"/>
                <a:gd name="connsiteX6" fmla="*/ 1579 w 96144"/>
                <a:gd name="connsiteY6" fmla="*/ 1482 h 53305"/>
                <a:gd name="connsiteX7" fmla="*/ 9123 w 96144"/>
                <a:gd name="connsiteY7" fmla="*/ 1433 h 53305"/>
                <a:gd name="connsiteX8" fmla="*/ 9176 w 96144"/>
                <a:gd name="connsiteY8" fmla="*/ 1482 h 53305"/>
                <a:gd name="connsiteX9" fmla="*/ 48135 w 96144"/>
                <a:gd name="connsiteY9" fmla="*/ 40440 h 53305"/>
                <a:gd name="connsiteX10" fmla="*/ 87093 w 96144"/>
                <a:gd name="connsiteY10" fmla="*/ 1482 h 53305"/>
                <a:gd name="connsiteX11" fmla="*/ 94408 w 96144"/>
                <a:gd name="connsiteY11" fmla="*/ 1368 h 53305"/>
                <a:gd name="connsiteX12" fmla="*/ 94529 w 96144"/>
                <a:gd name="connsiteY12" fmla="*/ 1482 h 53305"/>
                <a:gd name="connsiteX13" fmla="*/ 96146 w 96144"/>
                <a:gd name="connsiteY13" fmla="*/ 5200 h 5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4" h="5330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750" y="53679"/>
                    <a:pt x="46520" y="53679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2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68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9" name="任意多边形: 形状 18"/>
            <p:cNvSpPr/>
            <p:nvPr/>
          </p:nvSpPr>
          <p:spPr>
            <a:xfrm rot="5400000" flipV="1">
              <a:off x="4573325" y="537125"/>
              <a:ext cx="96144" cy="53437"/>
            </a:xfrm>
            <a:custGeom>
              <a:avLst/>
              <a:gdLst>
                <a:gd name="connsiteX0" fmla="*/ 96146 w 96144"/>
                <a:gd name="connsiteY0" fmla="*/ 5200 h 53437"/>
                <a:gd name="connsiteX1" fmla="*/ 94529 w 96144"/>
                <a:gd name="connsiteY1" fmla="*/ 8918 h 53437"/>
                <a:gd name="connsiteX2" fmla="*/ 51853 w 96144"/>
                <a:gd name="connsiteY2" fmla="*/ 51756 h 53437"/>
                <a:gd name="connsiteX3" fmla="*/ 44538 w 96144"/>
                <a:gd name="connsiteY3" fmla="*/ 51885 h 53437"/>
                <a:gd name="connsiteX4" fmla="*/ 44417 w 96144"/>
                <a:gd name="connsiteY4" fmla="*/ 51756 h 53437"/>
                <a:gd name="connsiteX5" fmla="*/ 1579 w 96144"/>
                <a:gd name="connsiteY5" fmla="*/ 8918 h 53437"/>
                <a:gd name="connsiteX6" fmla="*/ 1457 w 96144"/>
                <a:gd name="connsiteY6" fmla="*/ 1611 h 53437"/>
                <a:gd name="connsiteX7" fmla="*/ 1579 w 96144"/>
                <a:gd name="connsiteY7" fmla="*/ 1481 h 53437"/>
                <a:gd name="connsiteX8" fmla="*/ 9123 w 96144"/>
                <a:gd name="connsiteY8" fmla="*/ 1433 h 53437"/>
                <a:gd name="connsiteX9" fmla="*/ 9176 w 96144"/>
                <a:gd name="connsiteY9" fmla="*/ 1481 h 53437"/>
                <a:gd name="connsiteX10" fmla="*/ 48135 w 96144"/>
                <a:gd name="connsiteY10" fmla="*/ 40440 h 53437"/>
                <a:gd name="connsiteX11" fmla="*/ 87093 w 96144"/>
                <a:gd name="connsiteY11" fmla="*/ 1481 h 53437"/>
                <a:gd name="connsiteX12" fmla="*/ 94408 w 96144"/>
                <a:gd name="connsiteY12" fmla="*/ 1352 h 53437"/>
                <a:gd name="connsiteX13" fmla="*/ 94529 w 96144"/>
                <a:gd name="connsiteY13" fmla="*/ 1481 h 53437"/>
                <a:gd name="connsiteX14" fmla="*/ 96146 w 96144"/>
                <a:gd name="connsiteY14" fmla="*/ 5200 h 5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3437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866" y="53809"/>
                    <a:pt x="46591" y="53858"/>
                    <a:pt x="44538" y="51885"/>
                  </a:cubicBezTo>
                  <a:cubicBezTo>
                    <a:pt x="44498" y="51837"/>
                    <a:pt x="44457" y="51804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2"/>
                    <a:pt x="1538" y="1514"/>
                    <a:pt x="1579" y="1481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1"/>
                  </a:cubicBezTo>
                  <a:lnTo>
                    <a:pt x="48135" y="40440"/>
                  </a:lnTo>
                  <a:lnTo>
                    <a:pt x="87093" y="1481"/>
                  </a:lnTo>
                  <a:cubicBezTo>
                    <a:pt x="89080" y="-571"/>
                    <a:pt x="92355" y="-620"/>
                    <a:pt x="94408" y="1352"/>
                  </a:cubicBezTo>
                  <a:cubicBezTo>
                    <a:pt x="94449" y="1401"/>
                    <a:pt x="94489" y="1433"/>
                    <a:pt x="94529" y="1481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0" name="任意多边形: 形状 19"/>
            <p:cNvSpPr/>
            <p:nvPr/>
          </p:nvSpPr>
          <p:spPr>
            <a:xfrm rot="5400000" flipV="1">
              <a:off x="9058555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3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1" name="任意多边形: 形状 20"/>
            <p:cNvSpPr/>
            <p:nvPr/>
          </p:nvSpPr>
          <p:spPr>
            <a:xfrm rot="5400000" flipV="1">
              <a:off x="9116258" y="669147"/>
              <a:ext cx="120111" cy="66746"/>
            </a:xfrm>
            <a:custGeom>
              <a:avLst/>
              <a:gdLst>
                <a:gd name="connsiteX0" fmla="*/ 120113 w 120111"/>
                <a:gd name="connsiteY0" fmla="*/ 6520 h 66746"/>
                <a:gd name="connsiteX1" fmla="*/ 118174 w 120111"/>
                <a:gd name="connsiteY1" fmla="*/ 11209 h 66746"/>
                <a:gd name="connsiteX2" fmla="*/ 64666 w 120111"/>
                <a:gd name="connsiteY2" fmla="*/ 64555 h 66746"/>
                <a:gd name="connsiteX3" fmla="*/ 55762 w 120111"/>
                <a:gd name="connsiteY3" fmla="*/ 65023 h 66746"/>
                <a:gd name="connsiteX4" fmla="*/ 55290 w 120111"/>
                <a:gd name="connsiteY4" fmla="*/ 64555 h 66746"/>
                <a:gd name="connsiteX5" fmla="*/ 1945 w 120111"/>
                <a:gd name="connsiteY5" fmla="*/ 11209 h 66746"/>
                <a:gd name="connsiteX6" fmla="*/ 1945 w 120111"/>
                <a:gd name="connsiteY6" fmla="*/ 1833 h 66746"/>
                <a:gd name="connsiteX7" fmla="*/ 11321 w 120111"/>
                <a:gd name="connsiteY7" fmla="*/ 1833 h 66746"/>
                <a:gd name="connsiteX8" fmla="*/ 59817 w 120111"/>
                <a:gd name="connsiteY8" fmla="*/ 50329 h 66746"/>
                <a:gd name="connsiteX9" fmla="*/ 108313 w 120111"/>
                <a:gd name="connsiteY9" fmla="*/ 1833 h 66746"/>
                <a:gd name="connsiteX10" fmla="*/ 117685 w 120111"/>
                <a:gd name="connsiteY10" fmla="*/ 1833 h 66746"/>
                <a:gd name="connsiteX11" fmla="*/ 117689 w 120111"/>
                <a:gd name="connsiteY11" fmla="*/ 1833 h 66746"/>
                <a:gd name="connsiteX12" fmla="*/ 119629 w 120111"/>
                <a:gd name="connsiteY12" fmla="*/ 6520 h 6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46">
                  <a:moveTo>
                    <a:pt x="120113" y="6520"/>
                  </a:moveTo>
                  <a:cubicBezTo>
                    <a:pt x="120097" y="8267"/>
                    <a:pt x="119402" y="9948"/>
                    <a:pt x="118174" y="11209"/>
                  </a:cubicBezTo>
                  <a:lnTo>
                    <a:pt x="64666" y="64555"/>
                  </a:lnTo>
                  <a:cubicBezTo>
                    <a:pt x="62338" y="67141"/>
                    <a:pt x="58352" y="67351"/>
                    <a:pt x="55762" y="65023"/>
                  </a:cubicBezTo>
                  <a:cubicBezTo>
                    <a:pt x="55597" y="64878"/>
                    <a:pt x="55439" y="64716"/>
                    <a:pt x="55290" y="64555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46" y="3061"/>
                    <a:pt x="119648" y="4759"/>
                    <a:pt x="119629" y="652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2" name="任意多边形: 形状 21"/>
            <p:cNvSpPr/>
            <p:nvPr/>
          </p:nvSpPr>
          <p:spPr>
            <a:xfrm rot="5400000" flipV="1">
              <a:off x="9173806" y="669146"/>
              <a:ext cx="120111" cy="66747"/>
            </a:xfrm>
            <a:custGeom>
              <a:avLst/>
              <a:gdLst>
                <a:gd name="connsiteX0" fmla="*/ 120113 w 120111"/>
                <a:gd name="connsiteY0" fmla="*/ 6521 h 66747"/>
                <a:gd name="connsiteX1" fmla="*/ 118174 w 120111"/>
                <a:gd name="connsiteY1" fmla="*/ 11209 h 66747"/>
                <a:gd name="connsiteX2" fmla="*/ 64666 w 120111"/>
                <a:gd name="connsiteY2" fmla="*/ 64555 h 66747"/>
                <a:gd name="connsiteX3" fmla="*/ 55762 w 120111"/>
                <a:gd name="connsiteY3" fmla="*/ 65023 h 66747"/>
                <a:gd name="connsiteX4" fmla="*/ 55290 w 120111"/>
                <a:gd name="connsiteY4" fmla="*/ 64555 h 66747"/>
                <a:gd name="connsiteX5" fmla="*/ 1945 w 120111"/>
                <a:gd name="connsiteY5" fmla="*/ 11209 h 66747"/>
                <a:gd name="connsiteX6" fmla="*/ 1945 w 120111"/>
                <a:gd name="connsiteY6" fmla="*/ 1833 h 66747"/>
                <a:gd name="connsiteX7" fmla="*/ 11321 w 120111"/>
                <a:gd name="connsiteY7" fmla="*/ 1833 h 66747"/>
                <a:gd name="connsiteX8" fmla="*/ 59817 w 120111"/>
                <a:gd name="connsiteY8" fmla="*/ 50329 h 66747"/>
                <a:gd name="connsiteX9" fmla="*/ 108313 w 120111"/>
                <a:gd name="connsiteY9" fmla="*/ 1833 h 66747"/>
                <a:gd name="connsiteX10" fmla="*/ 117685 w 120111"/>
                <a:gd name="connsiteY10" fmla="*/ 1833 h 66747"/>
                <a:gd name="connsiteX11" fmla="*/ 117689 w 120111"/>
                <a:gd name="connsiteY11" fmla="*/ 1833 h 66747"/>
                <a:gd name="connsiteX12" fmla="*/ 119629 w 120111"/>
                <a:gd name="connsiteY12" fmla="*/ 6521 h 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47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555"/>
                  </a:lnTo>
                  <a:cubicBezTo>
                    <a:pt x="62338" y="67142"/>
                    <a:pt x="58352" y="67352"/>
                    <a:pt x="55762" y="65023"/>
                  </a:cubicBezTo>
                  <a:cubicBezTo>
                    <a:pt x="55597" y="64878"/>
                    <a:pt x="55439" y="64716"/>
                    <a:pt x="55290" y="64555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3" name="任意多边形: 形状 22"/>
            <p:cNvSpPr/>
            <p:nvPr/>
          </p:nvSpPr>
          <p:spPr>
            <a:xfrm rot="5400000" flipV="1">
              <a:off x="9231363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133" y="8283"/>
                    <a:pt x="119431" y="9981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4" name="任意多边形: 形状 23"/>
            <p:cNvSpPr/>
            <p:nvPr/>
          </p:nvSpPr>
          <p:spPr>
            <a:xfrm rot="5400000" flipV="1">
              <a:off x="9288912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3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5" name="任意多边形: 形状 24"/>
            <p:cNvSpPr/>
            <p:nvPr/>
          </p:nvSpPr>
          <p:spPr>
            <a:xfrm rot="5400000" flipV="1">
              <a:off x="1298414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7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6" name="任意多边形: 形状 25"/>
            <p:cNvSpPr/>
            <p:nvPr/>
          </p:nvSpPr>
          <p:spPr>
            <a:xfrm rot="5400000" flipV="1">
              <a:off x="1388294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7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7" name="任意多边形: 形状 26"/>
            <p:cNvSpPr/>
            <p:nvPr/>
          </p:nvSpPr>
          <p:spPr>
            <a:xfrm rot="5400000" flipV="1">
              <a:off x="1478038" y="395921"/>
              <a:ext cx="187857" cy="104137"/>
            </a:xfrm>
            <a:custGeom>
              <a:avLst/>
              <a:gdLst>
                <a:gd name="connsiteX0" fmla="*/ 187536 w 187857"/>
                <a:gd name="connsiteY0" fmla="*/ 10498 h 104137"/>
                <a:gd name="connsiteX1" fmla="*/ 184303 w 187857"/>
                <a:gd name="connsiteY1" fmla="*/ 17772 h 104137"/>
                <a:gd name="connsiteX2" fmla="*/ 101213 w 187857"/>
                <a:gd name="connsiteY2" fmla="*/ 101024 h 104137"/>
                <a:gd name="connsiteX3" fmla="*/ 86503 w 187857"/>
                <a:gd name="connsiteY3" fmla="*/ 101024 h 104137"/>
                <a:gd name="connsiteX4" fmla="*/ 2928 w 187857"/>
                <a:gd name="connsiteY4" fmla="*/ 17449 h 104137"/>
                <a:gd name="connsiteX5" fmla="*/ 2928 w 187857"/>
                <a:gd name="connsiteY5" fmla="*/ 2900 h 104137"/>
                <a:gd name="connsiteX6" fmla="*/ 17638 w 187857"/>
                <a:gd name="connsiteY6" fmla="*/ 2900 h 104137"/>
                <a:gd name="connsiteX7" fmla="*/ 93777 w 187857"/>
                <a:gd name="connsiteY7" fmla="*/ 79039 h 104137"/>
                <a:gd name="connsiteX8" fmla="*/ 170078 w 187857"/>
                <a:gd name="connsiteY8" fmla="*/ 4032 h 104137"/>
                <a:gd name="connsiteX9" fmla="*/ 184480 w 187857"/>
                <a:gd name="connsiteY9" fmla="*/ 3886 h 104137"/>
                <a:gd name="connsiteX10" fmla="*/ 184627 w 187857"/>
                <a:gd name="connsiteY10" fmla="*/ 4032 h 104137"/>
                <a:gd name="connsiteX11" fmla="*/ 187860 w 187857"/>
                <a:gd name="connsiteY11" fmla="*/ 11306 h 10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37">
                  <a:moveTo>
                    <a:pt x="187536" y="10498"/>
                  </a:moveTo>
                  <a:cubicBezTo>
                    <a:pt x="187509" y="13262"/>
                    <a:pt x="186339" y="15897"/>
                    <a:pt x="184303" y="17772"/>
                  </a:cubicBezTo>
                  <a:lnTo>
                    <a:pt x="101213" y="101024"/>
                  </a:lnTo>
                  <a:cubicBezTo>
                    <a:pt x="97128" y="105033"/>
                    <a:pt x="90589" y="105033"/>
                    <a:pt x="86503" y="101024"/>
                  </a:cubicBezTo>
                  <a:lnTo>
                    <a:pt x="2928" y="17449"/>
                  </a:lnTo>
                  <a:cubicBezTo>
                    <a:pt x="-973" y="13392"/>
                    <a:pt x="-973" y="6958"/>
                    <a:pt x="2928" y="2900"/>
                  </a:cubicBezTo>
                  <a:cubicBezTo>
                    <a:pt x="7013" y="-1109"/>
                    <a:pt x="13553" y="-1109"/>
                    <a:pt x="17638" y="2900"/>
                  </a:cubicBezTo>
                  <a:lnTo>
                    <a:pt x="93777" y="79039"/>
                  </a:lnTo>
                  <a:lnTo>
                    <a:pt x="170078" y="4032"/>
                  </a:lnTo>
                  <a:cubicBezTo>
                    <a:pt x="174014" y="7"/>
                    <a:pt x="180462" y="-58"/>
                    <a:pt x="184480" y="3886"/>
                  </a:cubicBezTo>
                  <a:cubicBezTo>
                    <a:pt x="184530" y="3935"/>
                    <a:pt x="184578" y="3983"/>
                    <a:pt x="184627" y="4032"/>
                  </a:cubicBezTo>
                  <a:cubicBezTo>
                    <a:pt x="186662" y="5907"/>
                    <a:pt x="187832" y="8542"/>
                    <a:pt x="187860" y="11306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8" name="任意多边形: 形状 27"/>
            <p:cNvSpPr/>
            <p:nvPr/>
          </p:nvSpPr>
          <p:spPr>
            <a:xfrm rot="5400000" flipV="1">
              <a:off x="1568861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9" name="任意多边形: 形状 28"/>
            <p:cNvSpPr/>
            <p:nvPr/>
          </p:nvSpPr>
          <p:spPr>
            <a:xfrm rot="5400000" flipV="1">
              <a:off x="1658336" y="396136"/>
              <a:ext cx="187857" cy="103707"/>
            </a:xfrm>
            <a:custGeom>
              <a:avLst/>
              <a:gdLst>
                <a:gd name="connsiteX0" fmla="*/ 187536 w 187857"/>
                <a:gd name="connsiteY0" fmla="*/ 9745 h 103707"/>
                <a:gd name="connsiteX1" fmla="*/ 184303 w 187857"/>
                <a:gd name="connsiteY1" fmla="*/ 17019 h 103707"/>
                <a:gd name="connsiteX2" fmla="*/ 100890 w 187857"/>
                <a:gd name="connsiteY2" fmla="*/ 100594 h 103707"/>
                <a:gd name="connsiteX3" fmla="*/ 86180 w 187857"/>
                <a:gd name="connsiteY3" fmla="*/ 100594 h 103707"/>
                <a:gd name="connsiteX4" fmla="*/ 2928 w 187857"/>
                <a:gd name="connsiteY4" fmla="*/ 17504 h 103707"/>
                <a:gd name="connsiteX5" fmla="*/ 2928 w 187857"/>
                <a:gd name="connsiteY5" fmla="*/ 2955 h 103707"/>
                <a:gd name="connsiteX6" fmla="*/ 17638 w 187857"/>
                <a:gd name="connsiteY6" fmla="*/ 2955 h 103707"/>
                <a:gd name="connsiteX7" fmla="*/ 93777 w 187857"/>
                <a:gd name="connsiteY7" fmla="*/ 79094 h 103707"/>
                <a:gd name="connsiteX8" fmla="*/ 170078 w 187857"/>
                <a:gd name="connsiteY8" fmla="*/ 2955 h 103707"/>
                <a:gd name="connsiteX9" fmla="*/ 184480 w 187857"/>
                <a:gd name="connsiteY9" fmla="*/ 2810 h 103707"/>
                <a:gd name="connsiteX10" fmla="*/ 184627 w 187857"/>
                <a:gd name="connsiteY10" fmla="*/ 2955 h 103707"/>
                <a:gd name="connsiteX11" fmla="*/ 187860 w 187857"/>
                <a:gd name="connsiteY11" fmla="*/ 10230 h 10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3707">
                  <a:moveTo>
                    <a:pt x="187536" y="9745"/>
                  </a:moveTo>
                  <a:cubicBezTo>
                    <a:pt x="187509" y="12509"/>
                    <a:pt x="186339" y="15144"/>
                    <a:pt x="184303" y="17019"/>
                  </a:cubicBezTo>
                  <a:lnTo>
                    <a:pt x="100890" y="100594"/>
                  </a:lnTo>
                  <a:cubicBezTo>
                    <a:pt x="96805" y="104603"/>
                    <a:pt x="90264" y="104603"/>
                    <a:pt x="86180" y="100594"/>
                  </a:cubicBezTo>
                  <a:lnTo>
                    <a:pt x="2928" y="17504"/>
                  </a:lnTo>
                  <a:cubicBezTo>
                    <a:pt x="-973" y="13446"/>
                    <a:pt x="-973" y="7013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0" name="任意多边形: 形状 29"/>
            <p:cNvSpPr/>
            <p:nvPr/>
          </p:nvSpPr>
          <p:spPr>
            <a:xfrm rot="5400000" flipV="1">
              <a:off x="7388628" y="316432"/>
              <a:ext cx="187067" cy="104515"/>
            </a:xfrm>
            <a:custGeom>
              <a:avLst/>
              <a:gdLst>
                <a:gd name="connsiteX0" fmla="*/ 186907 w 187067"/>
                <a:gd name="connsiteY0" fmla="*/ 10553 h 104515"/>
                <a:gd name="connsiteX1" fmla="*/ 183836 w 187067"/>
                <a:gd name="connsiteY1" fmla="*/ 17827 h 104515"/>
                <a:gd name="connsiteX2" fmla="*/ 100422 w 187067"/>
                <a:gd name="connsiteY2" fmla="*/ 101402 h 104515"/>
                <a:gd name="connsiteX3" fmla="*/ 85712 w 187067"/>
                <a:gd name="connsiteY3" fmla="*/ 101402 h 104515"/>
                <a:gd name="connsiteX4" fmla="*/ 2299 w 187067"/>
                <a:gd name="connsiteY4" fmla="*/ 17827 h 104515"/>
                <a:gd name="connsiteX5" fmla="*/ 3849 w 187067"/>
                <a:gd name="connsiteY5" fmla="*/ 3278 h 104515"/>
                <a:gd name="connsiteX6" fmla="*/ 16847 w 187067"/>
                <a:gd name="connsiteY6" fmla="*/ 3278 h 104515"/>
                <a:gd name="connsiteX7" fmla="*/ 92986 w 187067"/>
                <a:gd name="connsiteY7" fmla="*/ 79418 h 104515"/>
                <a:gd name="connsiteX8" fmla="*/ 169449 w 187067"/>
                <a:gd name="connsiteY8" fmla="*/ 2955 h 104515"/>
                <a:gd name="connsiteX9" fmla="*/ 183850 w 187067"/>
                <a:gd name="connsiteY9" fmla="*/ 2810 h 104515"/>
                <a:gd name="connsiteX10" fmla="*/ 183997 w 187067"/>
                <a:gd name="connsiteY10" fmla="*/ 2955 h 104515"/>
                <a:gd name="connsiteX11" fmla="*/ 187069 w 187067"/>
                <a:gd name="connsiteY11" fmla="*/ 10230 h 10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515">
                  <a:moveTo>
                    <a:pt x="186907" y="10553"/>
                  </a:moveTo>
                  <a:cubicBezTo>
                    <a:pt x="186941" y="13301"/>
                    <a:pt x="185829" y="15936"/>
                    <a:pt x="183836" y="17827"/>
                  </a:cubicBezTo>
                  <a:lnTo>
                    <a:pt x="100422" y="101402"/>
                  </a:lnTo>
                  <a:cubicBezTo>
                    <a:pt x="96337" y="105411"/>
                    <a:pt x="89799" y="105411"/>
                    <a:pt x="85712" y="101402"/>
                  </a:cubicBezTo>
                  <a:lnTo>
                    <a:pt x="2299" y="17827"/>
                  </a:lnTo>
                  <a:cubicBezTo>
                    <a:pt x="-1290" y="13382"/>
                    <a:pt x="-597" y="6867"/>
                    <a:pt x="3849" y="3278"/>
                  </a:cubicBezTo>
                  <a:cubicBezTo>
                    <a:pt x="7641" y="223"/>
                    <a:pt x="13055" y="223"/>
                    <a:pt x="16847" y="3278"/>
                  </a:cubicBezTo>
                  <a:lnTo>
                    <a:pt x="92986" y="79418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1" name="任意多边形: 形状 30"/>
            <p:cNvSpPr/>
            <p:nvPr/>
          </p:nvSpPr>
          <p:spPr>
            <a:xfrm rot="5400000" flipV="1">
              <a:off x="7477259" y="315506"/>
              <a:ext cx="188618" cy="104816"/>
            </a:xfrm>
            <a:custGeom>
              <a:avLst/>
              <a:gdLst>
                <a:gd name="connsiteX0" fmla="*/ 188458 w 188618"/>
                <a:gd name="connsiteY0" fmla="*/ 10854 h 104816"/>
                <a:gd name="connsiteX1" fmla="*/ 185387 w 188618"/>
                <a:gd name="connsiteY1" fmla="*/ 18128 h 104816"/>
                <a:gd name="connsiteX2" fmla="*/ 101973 w 188618"/>
                <a:gd name="connsiteY2" fmla="*/ 101703 h 104816"/>
                <a:gd name="connsiteX3" fmla="*/ 87263 w 188618"/>
                <a:gd name="connsiteY3" fmla="*/ 101703 h 104816"/>
                <a:gd name="connsiteX4" fmla="*/ 3849 w 188618"/>
                <a:gd name="connsiteY4" fmla="*/ 18290 h 104816"/>
                <a:gd name="connsiteX5" fmla="*/ 2299 w 188618"/>
                <a:gd name="connsiteY5" fmla="*/ 3741 h 104816"/>
                <a:gd name="connsiteX6" fmla="*/ 16848 w 188618"/>
                <a:gd name="connsiteY6" fmla="*/ 2189 h 104816"/>
                <a:gd name="connsiteX7" fmla="*/ 18398 w 188618"/>
                <a:gd name="connsiteY7" fmla="*/ 3741 h 104816"/>
                <a:gd name="connsiteX8" fmla="*/ 94537 w 188618"/>
                <a:gd name="connsiteY8" fmla="*/ 79880 h 104816"/>
                <a:gd name="connsiteX9" fmla="*/ 171000 w 188618"/>
                <a:gd name="connsiteY9" fmla="*/ 3579 h 104816"/>
                <a:gd name="connsiteX10" fmla="*/ 185401 w 188618"/>
                <a:gd name="connsiteY10" fmla="*/ 3433 h 104816"/>
                <a:gd name="connsiteX11" fmla="*/ 185548 w 188618"/>
                <a:gd name="connsiteY11" fmla="*/ 3579 h 104816"/>
                <a:gd name="connsiteX12" fmla="*/ 188620 w 188618"/>
                <a:gd name="connsiteY12" fmla="*/ 10854 h 10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618" h="104816">
                  <a:moveTo>
                    <a:pt x="188458" y="10854"/>
                  </a:moveTo>
                  <a:cubicBezTo>
                    <a:pt x="188492" y="13601"/>
                    <a:pt x="187380" y="16236"/>
                    <a:pt x="185387" y="18128"/>
                  </a:cubicBezTo>
                  <a:lnTo>
                    <a:pt x="101973" y="101703"/>
                  </a:lnTo>
                  <a:cubicBezTo>
                    <a:pt x="97888" y="105712"/>
                    <a:pt x="91349" y="105712"/>
                    <a:pt x="87263" y="101703"/>
                  </a:cubicBezTo>
                  <a:lnTo>
                    <a:pt x="3849" y="18290"/>
                  </a:lnTo>
                  <a:cubicBezTo>
                    <a:pt x="-596" y="14701"/>
                    <a:pt x="-1291" y="8186"/>
                    <a:pt x="2299" y="3741"/>
                  </a:cubicBezTo>
                  <a:cubicBezTo>
                    <a:pt x="5888" y="-705"/>
                    <a:pt x="12403" y="-1400"/>
                    <a:pt x="16848" y="2189"/>
                  </a:cubicBezTo>
                  <a:cubicBezTo>
                    <a:pt x="17419" y="2657"/>
                    <a:pt x="17938" y="3175"/>
                    <a:pt x="18398" y="3741"/>
                  </a:cubicBezTo>
                  <a:lnTo>
                    <a:pt x="94537" y="79880"/>
                  </a:lnTo>
                  <a:lnTo>
                    <a:pt x="171000" y="3579"/>
                  </a:lnTo>
                  <a:cubicBezTo>
                    <a:pt x="174936" y="-446"/>
                    <a:pt x="181384" y="-511"/>
                    <a:pt x="185401" y="3433"/>
                  </a:cubicBezTo>
                  <a:cubicBezTo>
                    <a:pt x="185451" y="3482"/>
                    <a:pt x="185500" y="3531"/>
                    <a:pt x="185548" y="3579"/>
                  </a:cubicBezTo>
                  <a:cubicBezTo>
                    <a:pt x="187540" y="5470"/>
                    <a:pt x="188654" y="8105"/>
                    <a:pt x="188620" y="10854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2" name="任意多边形: 形状 31"/>
            <p:cNvSpPr/>
            <p:nvPr/>
          </p:nvSpPr>
          <p:spPr>
            <a:xfrm rot="5400000" flipV="1">
              <a:off x="7568226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3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3" name="任意多边形: 形状 32"/>
            <p:cNvSpPr/>
            <p:nvPr/>
          </p:nvSpPr>
          <p:spPr>
            <a:xfrm rot="5400000" flipV="1">
              <a:off x="7658267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2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4" name="任意多边形: 形状 33"/>
            <p:cNvSpPr/>
            <p:nvPr/>
          </p:nvSpPr>
          <p:spPr>
            <a:xfrm rot="5400000" flipV="1">
              <a:off x="7748147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2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5" name="任意多边形: 形状 34"/>
            <p:cNvSpPr/>
            <p:nvPr/>
          </p:nvSpPr>
          <p:spPr>
            <a:xfrm rot="5400000" flipV="1">
              <a:off x="7829305" y="318380"/>
              <a:ext cx="187696" cy="104192"/>
            </a:xfrm>
            <a:custGeom>
              <a:avLst/>
              <a:gdLst>
                <a:gd name="connsiteX0" fmla="*/ 187698 w 187696"/>
                <a:gd name="connsiteY0" fmla="*/ 10229 h 104192"/>
                <a:gd name="connsiteX1" fmla="*/ 184627 w 187696"/>
                <a:gd name="connsiteY1" fmla="*/ 17504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4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5 h 104192"/>
                <a:gd name="connsiteX8" fmla="*/ 170078 w 187696"/>
                <a:gd name="connsiteY8" fmla="*/ 2955 h 104192"/>
                <a:gd name="connsiteX9" fmla="*/ 184480 w 187696"/>
                <a:gd name="connsiteY9" fmla="*/ 2810 h 104192"/>
                <a:gd name="connsiteX10" fmla="*/ 184627 w 187696"/>
                <a:gd name="connsiteY10" fmla="*/ 2955 h 104192"/>
                <a:gd name="connsiteX11" fmla="*/ 187698 w 187696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29"/>
                  </a:moveTo>
                  <a:cubicBezTo>
                    <a:pt x="187732" y="12978"/>
                    <a:pt x="186620" y="15613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5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6"/>
                    <a:pt x="184627" y="2955"/>
                  </a:cubicBezTo>
                  <a:cubicBezTo>
                    <a:pt x="186618" y="4847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6" name="任意多边形: 形状 35"/>
            <p:cNvSpPr/>
            <p:nvPr/>
          </p:nvSpPr>
          <p:spPr>
            <a:xfrm rot="5400000" flipV="1">
              <a:off x="7919185" y="318380"/>
              <a:ext cx="187696" cy="104192"/>
            </a:xfrm>
            <a:custGeom>
              <a:avLst/>
              <a:gdLst>
                <a:gd name="connsiteX0" fmla="*/ 187698 w 187696"/>
                <a:gd name="connsiteY0" fmla="*/ 10230 h 104192"/>
                <a:gd name="connsiteX1" fmla="*/ 184627 w 187696"/>
                <a:gd name="connsiteY1" fmla="*/ 17505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5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5 h 104192"/>
                <a:gd name="connsiteX8" fmla="*/ 170078 w 187696"/>
                <a:gd name="connsiteY8" fmla="*/ 2955 h 104192"/>
                <a:gd name="connsiteX9" fmla="*/ 184480 w 187696"/>
                <a:gd name="connsiteY9" fmla="*/ 2809 h 104192"/>
                <a:gd name="connsiteX10" fmla="*/ 184627 w 187696"/>
                <a:gd name="connsiteY10" fmla="*/ 2955 h 104192"/>
                <a:gd name="connsiteX11" fmla="*/ 187698 w 187696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30"/>
                  </a:moveTo>
                  <a:cubicBezTo>
                    <a:pt x="187732" y="12978"/>
                    <a:pt x="186620" y="15613"/>
                    <a:pt x="184627" y="17505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5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3"/>
                    <a:pt x="13553" y="-1053"/>
                    <a:pt x="17638" y="2955"/>
                  </a:cubicBezTo>
                  <a:lnTo>
                    <a:pt x="93777" y="79095"/>
                  </a:lnTo>
                  <a:lnTo>
                    <a:pt x="170078" y="2955"/>
                  </a:lnTo>
                  <a:cubicBezTo>
                    <a:pt x="174014" y="-1070"/>
                    <a:pt x="180462" y="-1134"/>
                    <a:pt x="184480" y="2809"/>
                  </a:cubicBezTo>
                  <a:cubicBezTo>
                    <a:pt x="184530" y="2859"/>
                    <a:pt x="184578" y="2907"/>
                    <a:pt x="184627" y="2955"/>
                  </a:cubicBezTo>
                  <a:cubicBezTo>
                    <a:pt x="186618" y="4847"/>
                    <a:pt x="187732" y="7481"/>
                    <a:pt x="187698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7" name="任意多边形: 形状 36"/>
            <p:cNvSpPr/>
            <p:nvPr/>
          </p:nvSpPr>
          <p:spPr>
            <a:xfrm rot="5400000" flipV="1">
              <a:off x="8008931" y="318408"/>
              <a:ext cx="187696" cy="104137"/>
            </a:xfrm>
            <a:custGeom>
              <a:avLst/>
              <a:gdLst>
                <a:gd name="connsiteX0" fmla="*/ 187698 w 187696"/>
                <a:gd name="connsiteY0" fmla="*/ 10498 h 104137"/>
                <a:gd name="connsiteX1" fmla="*/ 184627 w 187696"/>
                <a:gd name="connsiteY1" fmla="*/ 17772 h 104137"/>
                <a:gd name="connsiteX2" fmla="*/ 101213 w 187696"/>
                <a:gd name="connsiteY2" fmla="*/ 101024 h 104137"/>
                <a:gd name="connsiteX3" fmla="*/ 86503 w 187696"/>
                <a:gd name="connsiteY3" fmla="*/ 101024 h 104137"/>
                <a:gd name="connsiteX4" fmla="*/ 2928 w 187696"/>
                <a:gd name="connsiteY4" fmla="*/ 17449 h 104137"/>
                <a:gd name="connsiteX5" fmla="*/ 2928 w 187696"/>
                <a:gd name="connsiteY5" fmla="*/ 2900 h 104137"/>
                <a:gd name="connsiteX6" fmla="*/ 17638 w 187696"/>
                <a:gd name="connsiteY6" fmla="*/ 2900 h 104137"/>
                <a:gd name="connsiteX7" fmla="*/ 93777 w 187696"/>
                <a:gd name="connsiteY7" fmla="*/ 79039 h 104137"/>
                <a:gd name="connsiteX8" fmla="*/ 170078 w 187696"/>
                <a:gd name="connsiteY8" fmla="*/ 4032 h 104137"/>
                <a:gd name="connsiteX9" fmla="*/ 184480 w 187696"/>
                <a:gd name="connsiteY9" fmla="*/ 3887 h 104137"/>
                <a:gd name="connsiteX10" fmla="*/ 184627 w 187696"/>
                <a:gd name="connsiteY10" fmla="*/ 4032 h 104137"/>
                <a:gd name="connsiteX11" fmla="*/ 187698 w 187696"/>
                <a:gd name="connsiteY11" fmla="*/ 11306 h 10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37">
                  <a:moveTo>
                    <a:pt x="187698" y="10498"/>
                  </a:moveTo>
                  <a:cubicBezTo>
                    <a:pt x="187732" y="13246"/>
                    <a:pt x="186620" y="15880"/>
                    <a:pt x="184627" y="17772"/>
                  </a:cubicBezTo>
                  <a:lnTo>
                    <a:pt x="101213" y="101024"/>
                  </a:lnTo>
                  <a:cubicBezTo>
                    <a:pt x="97128" y="105033"/>
                    <a:pt x="90589" y="105033"/>
                    <a:pt x="86503" y="101024"/>
                  </a:cubicBezTo>
                  <a:lnTo>
                    <a:pt x="2928" y="17449"/>
                  </a:lnTo>
                  <a:cubicBezTo>
                    <a:pt x="-973" y="13391"/>
                    <a:pt x="-973" y="6974"/>
                    <a:pt x="2928" y="2900"/>
                  </a:cubicBezTo>
                  <a:cubicBezTo>
                    <a:pt x="7013" y="-1109"/>
                    <a:pt x="13553" y="-1109"/>
                    <a:pt x="17638" y="2900"/>
                  </a:cubicBezTo>
                  <a:lnTo>
                    <a:pt x="93777" y="79039"/>
                  </a:lnTo>
                  <a:lnTo>
                    <a:pt x="170078" y="4032"/>
                  </a:lnTo>
                  <a:cubicBezTo>
                    <a:pt x="174014" y="6"/>
                    <a:pt x="180462" y="-58"/>
                    <a:pt x="184480" y="3887"/>
                  </a:cubicBezTo>
                  <a:cubicBezTo>
                    <a:pt x="184530" y="3935"/>
                    <a:pt x="184578" y="3983"/>
                    <a:pt x="184627" y="4032"/>
                  </a:cubicBezTo>
                  <a:cubicBezTo>
                    <a:pt x="186618" y="5923"/>
                    <a:pt x="187732" y="8558"/>
                    <a:pt x="187698" y="11306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8" name="任意多边形: 形状 37"/>
            <p:cNvSpPr/>
            <p:nvPr/>
          </p:nvSpPr>
          <p:spPr>
            <a:xfrm rot="5400000" flipV="1">
              <a:off x="8099752" y="318380"/>
              <a:ext cx="187696" cy="104192"/>
            </a:xfrm>
            <a:custGeom>
              <a:avLst/>
              <a:gdLst>
                <a:gd name="connsiteX0" fmla="*/ 187698 w 187696"/>
                <a:gd name="connsiteY0" fmla="*/ 10229 h 104192"/>
                <a:gd name="connsiteX1" fmla="*/ 184627 w 187696"/>
                <a:gd name="connsiteY1" fmla="*/ 17504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4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4 h 104192"/>
                <a:gd name="connsiteX8" fmla="*/ 170078 w 187696"/>
                <a:gd name="connsiteY8" fmla="*/ 2955 h 104192"/>
                <a:gd name="connsiteX9" fmla="*/ 184480 w 187696"/>
                <a:gd name="connsiteY9" fmla="*/ 2810 h 104192"/>
                <a:gd name="connsiteX10" fmla="*/ 184627 w 187696"/>
                <a:gd name="connsiteY10" fmla="*/ 2955 h 104192"/>
                <a:gd name="connsiteX11" fmla="*/ 187698 w 187696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29"/>
                  </a:moveTo>
                  <a:cubicBezTo>
                    <a:pt x="187732" y="12977"/>
                    <a:pt x="186620" y="15613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18" y="4846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9" name="任意多边形: 形状 38"/>
            <p:cNvSpPr/>
            <p:nvPr/>
          </p:nvSpPr>
          <p:spPr>
            <a:xfrm rot="5400000" flipV="1">
              <a:off x="8189470" y="318381"/>
              <a:ext cx="187697" cy="104192"/>
            </a:xfrm>
            <a:custGeom>
              <a:avLst/>
              <a:gdLst>
                <a:gd name="connsiteX0" fmla="*/ 187698 w 187697"/>
                <a:gd name="connsiteY0" fmla="*/ 9745 h 104192"/>
                <a:gd name="connsiteX1" fmla="*/ 184142 w 187697"/>
                <a:gd name="connsiteY1" fmla="*/ 17504 h 104192"/>
                <a:gd name="connsiteX2" fmla="*/ 100728 w 187697"/>
                <a:gd name="connsiteY2" fmla="*/ 101079 h 104192"/>
                <a:gd name="connsiteX3" fmla="*/ 86018 w 187697"/>
                <a:gd name="connsiteY3" fmla="*/ 101079 h 104192"/>
                <a:gd name="connsiteX4" fmla="*/ 2928 w 187697"/>
                <a:gd name="connsiteY4" fmla="*/ 17504 h 104192"/>
                <a:gd name="connsiteX5" fmla="*/ 2928 w 187697"/>
                <a:gd name="connsiteY5" fmla="*/ 2955 h 104192"/>
                <a:gd name="connsiteX6" fmla="*/ 17638 w 187697"/>
                <a:gd name="connsiteY6" fmla="*/ 2955 h 104192"/>
                <a:gd name="connsiteX7" fmla="*/ 93777 w 187697"/>
                <a:gd name="connsiteY7" fmla="*/ 79094 h 104192"/>
                <a:gd name="connsiteX8" fmla="*/ 170078 w 187697"/>
                <a:gd name="connsiteY8" fmla="*/ 2955 h 104192"/>
                <a:gd name="connsiteX9" fmla="*/ 184480 w 187697"/>
                <a:gd name="connsiteY9" fmla="*/ 2810 h 104192"/>
                <a:gd name="connsiteX10" fmla="*/ 184627 w 187697"/>
                <a:gd name="connsiteY10" fmla="*/ 2955 h 104192"/>
                <a:gd name="connsiteX11" fmla="*/ 187698 w 187697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7" h="104192">
                  <a:moveTo>
                    <a:pt x="187698" y="9745"/>
                  </a:moveTo>
                  <a:cubicBezTo>
                    <a:pt x="187751" y="12736"/>
                    <a:pt x="186444" y="15597"/>
                    <a:pt x="184142" y="17504"/>
                  </a:cubicBezTo>
                  <a:lnTo>
                    <a:pt x="100728" y="101079"/>
                  </a:lnTo>
                  <a:cubicBezTo>
                    <a:pt x="96642" y="105089"/>
                    <a:pt x="90103" y="105089"/>
                    <a:pt x="86018" y="101079"/>
                  </a:cubicBezTo>
                  <a:lnTo>
                    <a:pt x="2928" y="17504"/>
                  </a:lnTo>
                  <a:cubicBezTo>
                    <a:pt x="-973" y="13447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18" y="4846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</p:grpSp>
      <p:pic>
        <p:nvPicPr>
          <p:cNvPr id="2" name="图片 1" descr="背景图案&#10;&#10;描述已自动生成"/>
          <p:cNvPicPr>
            <a:picLocks noChangeAspect="1"/>
          </p:cNvPicPr>
          <p:nvPr userDrawn="1"/>
        </p:nvPicPr>
        <p:blipFill rotWithShape="1">
          <a:blip r:embed="rId3" cstate="screen">
            <a:alphaModFix amt="20000"/>
          </a:blip>
          <a:srcRect/>
          <a:stretch>
            <a:fillRect/>
          </a:stretch>
        </p:blipFill>
        <p:spPr>
          <a:xfrm>
            <a:off x="0" y="0"/>
            <a:ext cx="20104100" cy="11303000"/>
          </a:xfrm>
          <a:prstGeom prst="rect">
            <a:avLst/>
          </a:prstGeom>
        </p:spPr>
      </p:pic>
      <p:sp>
        <p:nvSpPr>
          <p:cNvPr id="41" name="矩形: 圆角 40"/>
          <p:cNvSpPr/>
          <p:nvPr userDrawn="1"/>
        </p:nvSpPr>
        <p:spPr>
          <a:xfrm>
            <a:off x="0" y="8589501"/>
            <a:ext cx="20104100" cy="27135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  <a:effectLst>
            <a:glow>
              <a:srgbClr val="000000"/>
            </a:glow>
          </a:effectLst>
        </p:spPr>
        <p:txBody>
          <a:bodyPr rot="0" spcFirstLastPara="0" vertOverflow="overflow" horzOverflow="overflow" vert="horz" wrap="square" lIns="150707" tIns="75353" rIns="150707" bIns="75353" numCol="1" spcCol="0" rtlCol="0" fromWordArt="0" anchor="ctr" anchorCtr="1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Montserrat"/>
                <a:ea typeface="+mn-ea"/>
                <a:cs typeface="+mn-cs"/>
              </a:defRPr>
            </a:lvl9pPr>
          </a:lstStyle>
          <a:p>
            <a:pPr>
              <a:spcBef>
                <a:spcPts val="1650"/>
              </a:spcBef>
            </a:pPr>
            <a:r>
              <a:rPr lang="en-US" altLang="zh-CN" sz="27525" b="1" spc="198">
                <a:solidFill>
                  <a:srgbClr val="FFFFFF">
                    <a:alpha val="15000"/>
                  </a:srgbClr>
                </a:solidFill>
                <a:latin typeface="+mj-ea"/>
                <a:ea typeface="+mj-ea"/>
              </a:rPr>
              <a:t>CONTENTS</a:t>
            </a:r>
            <a:endParaRPr lang="zh-CN" altLang="en-US" sz="27525" b="1" spc="198">
              <a:solidFill>
                <a:srgbClr val="FFFFFF">
                  <a:alpha val="15000"/>
                </a:srgb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alphaModFix amt="70000"/>
          </a:blip>
          <a:srcRect/>
          <a:stretch>
            <a:fillRect/>
          </a:stretch>
        </p:blipFill>
        <p:spPr>
          <a:xfrm>
            <a:off x="10805900" y="510297"/>
            <a:ext cx="9298201" cy="9354671"/>
          </a:xfrm>
          <a:custGeom>
            <a:avLst/>
            <a:gdLst>
              <a:gd name="connsiteX0" fmla="*/ 0 w 5638833"/>
              <a:gd name="connsiteY0" fmla="*/ 0 h 5675868"/>
              <a:gd name="connsiteX1" fmla="*/ 5638833 w 5638833"/>
              <a:gd name="connsiteY1" fmla="*/ 0 h 5675868"/>
              <a:gd name="connsiteX2" fmla="*/ 5638833 w 5638833"/>
              <a:gd name="connsiteY2" fmla="*/ 5675868 h 5675868"/>
              <a:gd name="connsiteX3" fmla="*/ 0 w 5638833"/>
              <a:gd name="connsiteY3" fmla="*/ 5675868 h 567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8833" h="5675868">
                <a:moveTo>
                  <a:pt x="0" y="0"/>
                </a:moveTo>
                <a:lnTo>
                  <a:pt x="5638833" y="0"/>
                </a:lnTo>
                <a:lnTo>
                  <a:pt x="5638833" y="5675868"/>
                </a:lnTo>
                <a:lnTo>
                  <a:pt x="0" y="5675868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alphaModFix amt="50000"/>
          </a:blip>
          <a:srcRect/>
          <a:stretch>
            <a:fillRect/>
          </a:stretch>
        </p:blipFill>
        <p:spPr>
          <a:xfrm>
            <a:off x="1" y="1938282"/>
            <a:ext cx="9370435" cy="9364718"/>
          </a:xfrm>
          <a:custGeom>
            <a:avLst/>
            <a:gdLst>
              <a:gd name="connsiteX0" fmla="*/ 0 w 5682639"/>
              <a:gd name="connsiteY0" fmla="*/ 0 h 5681964"/>
              <a:gd name="connsiteX1" fmla="*/ 5682639 w 5682639"/>
              <a:gd name="connsiteY1" fmla="*/ 0 h 5681964"/>
              <a:gd name="connsiteX2" fmla="*/ 5682639 w 5682639"/>
              <a:gd name="connsiteY2" fmla="*/ 5681964 h 5681964"/>
              <a:gd name="connsiteX3" fmla="*/ 0 w 5682639"/>
              <a:gd name="connsiteY3" fmla="*/ 5681964 h 568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2639" h="5681964">
                <a:moveTo>
                  <a:pt x="0" y="0"/>
                </a:moveTo>
                <a:lnTo>
                  <a:pt x="5682639" y="0"/>
                </a:lnTo>
                <a:lnTo>
                  <a:pt x="5682639" y="5681964"/>
                </a:lnTo>
                <a:lnTo>
                  <a:pt x="0" y="5681964"/>
                </a:lnTo>
                <a:close/>
              </a:path>
            </a:pathLst>
          </a:custGeom>
        </p:spPr>
      </p:pic>
      <p:pic>
        <p:nvPicPr>
          <p:cNvPr id="6" name="图片 5" descr="图片包含 图标&#10;&#10;描述已自动生成"/>
          <p:cNvPicPr>
            <a:picLocks noChangeAspect="1"/>
          </p:cNvPicPr>
          <p:nvPr userDrawn="1"/>
        </p:nvPicPr>
        <p:blipFill>
          <a:blip r:embed="rId4" cstate="screen">
            <a:alphaModFix amt="10000"/>
          </a:blip>
          <a:srcRect t="439"/>
          <a:stretch>
            <a:fillRect/>
          </a:stretch>
        </p:blipFill>
        <p:spPr>
          <a:xfrm rot="16200000">
            <a:off x="3857190" y="-3857189"/>
            <a:ext cx="12389720" cy="20104100"/>
          </a:xfrm>
          <a:custGeom>
            <a:avLst/>
            <a:gdLst>
              <a:gd name="connsiteX0" fmla="*/ 0 w 4228514"/>
              <a:gd name="connsiteY0" fmla="*/ 0 h 6858000"/>
              <a:gd name="connsiteX1" fmla="*/ 4228514 w 4228514"/>
              <a:gd name="connsiteY1" fmla="*/ 0 h 6858000"/>
              <a:gd name="connsiteX2" fmla="*/ 4228514 w 4228514"/>
              <a:gd name="connsiteY2" fmla="*/ 6858000 h 6858000"/>
              <a:gd name="connsiteX3" fmla="*/ 0 w 42285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514" h="6858000">
                <a:moveTo>
                  <a:pt x="0" y="0"/>
                </a:moveTo>
                <a:lnTo>
                  <a:pt x="4228514" y="0"/>
                </a:lnTo>
                <a:lnTo>
                  <a:pt x="422851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图片 9" descr="背景图案&#10;&#10;描述已自动生成"/>
          <p:cNvPicPr>
            <a:picLocks noChangeAspect="1"/>
          </p:cNvPicPr>
          <p:nvPr userDrawn="1"/>
        </p:nvPicPr>
        <p:blipFill rotWithShape="1">
          <a:blip r:embed="rId5" cstate="screen">
            <a:alphaModFix amt="20000"/>
          </a:blip>
          <a:srcRect/>
          <a:stretch>
            <a:fillRect/>
          </a:stretch>
        </p:blipFill>
        <p:spPr>
          <a:xfrm>
            <a:off x="0" y="0"/>
            <a:ext cx="20104100" cy="11303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-3664" y="7694772"/>
            <a:ext cx="20111428" cy="3608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 userDrawn="1"/>
        </p:nvPicPr>
        <p:blipFill>
          <a:blip r:embed="rId2" cstate="screen"/>
          <a:srcRect l="18948" t="16931" r="12164" b="23455"/>
          <a:stretch>
            <a:fillRect/>
          </a:stretch>
        </p:blipFill>
        <p:spPr>
          <a:xfrm>
            <a:off x="0" y="0"/>
            <a:ext cx="20104100" cy="11303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图片 5" descr="背景图案&#10;&#10;描述已自动生成"/>
          <p:cNvPicPr>
            <a:picLocks noChangeAspect="1"/>
          </p:cNvPicPr>
          <p:nvPr userDrawn="1"/>
        </p:nvPicPr>
        <p:blipFill rotWithShape="1">
          <a:blip r:embed="rId3" cstate="screen">
            <a:alphaModFix amt="14000"/>
          </a:blip>
          <a:srcRect/>
          <a:stretch>
            <a:fillRect/>
          </a:stretch>
        </p:blipFill>
        <p:spPr>
          <a:xfrm>
            <a:off x="0" y="-2"/>
            <a:ext cx="20104100" cy="11303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8908273" y="885048"/>
            <a:ext cx="145196" cy="145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90">
              <a:latin typeface="微软雅黑 Light" panose="020B0502040204020203" pitchFamily="34" charset="-122"/>
              <a:ea typeface="微软雅黑 Light" panose="020B0502040204020203" pitchFamily="34" charset="-122"/>
              <a:cs typeface="思源黑体 CN Regular" panose="020B0500000000000000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890488" y="957609"/>
            <a:ext cx="12017785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1833350" y="638034"/>
            <a:ext cx="2469886" cy="63914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buNone/>
              <a:defRPr sz="4615" b="1" spc="198" baseline="0">
                <a:gradFill>
                  <a:gsLst>
                    <a:gs pos="100000">
                      <a:schemeClr val="accent1"/>
                    </a:gs>
                    <a:gs pos="55000">
                      <a:schemeClr val="accent3"/>
                    </a:gs>
                    <a:gs pos="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添加标题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5605907" y="-3148196"/>
            <a:ext cx="2325006" cy="12566260"/>
          </a:xfrm>
          <a:prstGeom prst="rect">
            <a:avLst/>
          </a:prstGeom>
        </p:spPr>
      </p:pic>
      <p:pic>
        <p:nvPicPr>
          <p:cNvPr id="3" name="图片 2" descr="图片包含 图标&#10;&#10;描述已自动生成"/>
          <p:cNvPicPr>
            <a:picLocks noChangeAspect="1"/>
          </p:cNvPicPr>
          <p:nvPr userDrawn="1"/>
        </p:nvPicPr>
        <p:blipFill>
          <a:blip r:embed="rId5">
            <a:alphaModFix amt="1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0" y="-4761"/>
            <a:ext cx="6942019" cy="11303003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210012" y="450942"/>
            <a:ext cx="13261091" cy="805895"/>
            <a:chOff x="1340247" y="273605"/>
            <a:chExt cx="8042102" cy="488970"/>
          </a:xfrm>
        </p:grpSpPr>
        <p:sp>
          <p:nvSpPr>
            <p:cNvPr id="16" name="任意多边形: 形状 15"/>
            <p:cNvSpPr/>
            <p:nvPr/>
          </p:nvSpPr>
          <p:spPr>
            <a:xfrm rot="5400000" flipV="1">
              <a:off x="4388974" y="537191"/>
              <a:ext cx="96144" cy="53305"/>
            </a:xfrm>
            <a:custGeom>
              <a:avLst/>
              <a:gdLst>
                <a:gd name="connsiteX0" fmla="*/ 96146 w 96144"/>
                <a:gd name="connsiteY0" fmla="*/ 5200 h 53305"/>
                <a:gd name="connsiteX1" fmla="*/ 94529 w 96144"/>
                <a:gd name="connsiteY1" fmla="*/ 8918 h 53305"/>
                <a:gd name="connsiteX2" fmla="*/ 51853 w 96144"/>
                <a:gd name="connsiteY2" fmla="*/ 51756 h 53305"/>
                <a:gd name="connsiteX3" fmla="*/ 44417 w 96144"/>
                <a:gd name="connsiteY3" fmla="*/ 51756 h 53305"/>
                <a:gd name="connsiteX4" fmla="*/ 1579 w 96144"/>
                <a:gd name="connsiteY4" fmla="*/ 8918 h 53305"/>
                <a:gd name="connsiteX5" fmla="*/ 1457 w 96144"/>
                <a:gd name="connsiteY5" fmla="*/ 1611 h 53305"/>
                <a:gd name="connsiteX6" fmla="*/ 1579 w 96144"/>
                <a:gd name="connsiteY6" fmla="*/ 1482 h 53305"/>
                <a:gd name="connsiteX7" fmla="*/ 9123 w 96144"/>
                <a:gd name="connsiteY7" fmla="*/ 1433 h 53305"/>
                <a:gd name="connsiteX8" fmla="*/ 9176 w 96144"/>
                <a:gd name="connsiteY8" fmla="*/ 1482 h 53305"/>
                <a:gd name="connsiteX9" fmla="*/ 48135 w 96144"/>
                <a:gd name="connsiteY9" fmla="*/ 40440 h 53305"/>
                <a:gd name="connsiteX10" fmla="*/ 87093 w 96144"/>
                <a:gd name="connsiteY10" fmla="*/ 1482 h 53305"/>
                <a:gd name="connsiteX11" fmla="*/ 94408 w 96144"/>
                <a:gd name="connsiteY11" fmla="*/ 1352 h 53305"/>
                <a:gd name="connsiteX12" fmla="*/ 94529 w 96144"/>
                <a:gd name="connsiteY12" fmla="*/ 1482 h 53305"/>
                <a:gd name="connsiteX13" fmla="*/ 96146 w 96144"/>
                <a:gd name="connsiteY13" fmla="*/ 5200 h 5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4" h="5330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750" y="53680"/>
                    <a:pt x="46520" y="53680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50"/>
                    <a:pt x="9159" y="1465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52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7" name="任意多边形: 形状 16"/>
            <p:cNvSpPr/>
            <p:nvPr/>
          </p:nvSpPr>
          <p:spPr>
            <a:xfrm rot="5400000" flipV="1">
              <a:off x="4435433" y="537449"/>
              <a:ext cx="96144" cy="52788"/>
            </a:xfrm>
            <a:custGeom>
              <a:avLst/>
              <a:gdLst>
                <a:gd name="connsiteX0" fmla="*/ 96146 w 96144"/>
                <a:gd name="connsiteY0" fmla="*/ 4553 h 52788"/>
                <a:gd name="connsiteX1" fmla="*/ 94529 w 96144"/>
                <a:gd name="connsiteY1" fmla="*/ 8271 h 52788"/>
                <a:gd name="connsiteX2" fmla="*/ 51853 w 96144"/>
                <a:gd name="connsiteY2" fmla="*/ 51109 h 52788"/>
                <a:gd name="connsiteX3" fmla="*/ 44538 w 96144"/>
                <a:gd name="connsiteY3" fmla="*/ 51223 h 52788"/>
                <a:gd name="connsiteX4" fmla="*/ 44417 w 96144"/>
                <a:gd name="connsiteY4" fmla="*/ 51109 h 52788"/>
                <a:gd name="connsiteX5" fmla="*/ 1579 w 96144"/>
                <a:gd name="connsiteY5" fmla="*/ 8918 h 52788"/>
                <a:gd name="connsiteX6" fmla="*/ 1457 w 96144"/>
                <a:gd name="connsiteY6" fmla="*/ 1611 h 52788"/>
                <a:gd name="connsiteX7" fmla="*/ 1579 w 96144"/>
                <a:gd name="connsiteY7" fmla="*/ 1482 h 52788"/>
                <a:gd name="connsiteX8" fmla="*/ 9123 w 96144"/>
                <a:gd name="connsiteY8" fmla="*/ 1433 h 52788"/>
                <a:gd name="connsiteX9" fmla="*/ 9176 w 96144"/>
                <a:gd name="connsiteY9" fmla="*/ 1482 h 52788"/>
                <a:gd name="connsiteX10" fmla="*/ 48135 w 96144"/>
                <a:gd name="connsiteY10" fmla="*/ 40440 h 52788"/>
                <a:gd name="connsiteX11" fmla="*/ 87093 w 96144"/>
                <a:gd name="connsiteY11" fmla="*/ 1482 h 52788"/>
                <a:gd name="connsiteX12" fmla="*/ 94408 w 96144"/>
                <a:gd name="connsiteY12" fmla="*/ 1368 h 52788"/>
                <a:gd name="connsiteX13" fmla="*/ 94529 w 96144"/>
                <a:gd name="connsiteY13" fmla="*/ 1482 h 52788"/>
                <a:gd name="connsiteX14" fmla="*/ 96146 w 96144"/>
                <a:gd name="connsiteY14" fmla="*/ 5200 h 5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2788">
                  <a:moveTo>
                    <a:pt x="96146" y="4553"/>
                  </a:moveTo>
                  <a:cubicBezTo>
                    <a:pt x="96175" y="5976"/>
                    <a:pt x="95585" y="7334"/>
                    <a:pt x="94529" y="8271"/>
                  </a:cubicBezTo>
                  <a:lnTo>
                    <a:pt x="51853" y="51109"/>
                  </a:lnTo>
                  <a:cubicBezTo>
                    <a:pt x="49866" y="53162"/>
                    <a:pt x="46591" y="53211"/>
                    <a:pt x="44538" y="51223"/>
                  </a:cubicBezTo>
                  <a:cubicBezTo>
                    <a:pt x="44498" y="51190"/>
                    <a:pt x="44457" y="51158"/>
                    <a:pt x="44417" y="51109"/>
                  </a:cubicBezTo>
                  <a:lnTo>
                    <a:pt x="1579" y="8918"/>
                  </a:lnTo>
                  <a:cubicBezTo>
                    <a:pt x="-474" y="6930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68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8" name="任意多边形: 形状 17"/>
            <p:cNvSpPr/>
            <p:nvPr/>
          </p:nvSpPr>
          <p:spPr>
            <a:xfrm rot="5400000" flipV="1">
              <a:off x="4481102" y="537206"/>
              <a:ext cx="96144" cy="53275"/>
            </a:xfrm>
            <a:custGeom>
              <a:avLst/>
              <a:gdLst>
                <a:gd name="connsiteX0" fmla="*/ 96146 w 96144"/>
                <a:gd name="connsiteY0" fmla="*/ 5200 h 53275"/>
                <a:gd name="connsiteX1" fmla="*/ 94529 w 96144"/>
                <a:gd name="connsiteY1" fmla="*/ 8918 h 53275"/>
                <a:gd name="connsiteX2" fmla="*/ 51853 w 96144"/>
                <a:gd name="connsiteY2" fmla="*/ 51595 h 53275"/>
                <a:gd name="connsiteX3" fmla="*/ 44538 w 96144"/>
                <a:gd name="connsiteY3" fmla="*/ 51724 h 53275"/>
                <a:gd name="connsiteX4" fmla="*/ 44417 w 96144"/>
                <a:gd name="connsiteY4" fmla="*/ 51595 h 53275"/>
                <a:gd name="connsiteX5" fmla="*/ 1579 w 96144"/>
                <a:gd name="connsiteY5" fmla="*/ 8918 h 53275"/>
                <a:gd name="connsiteX6" fmla="*/ 1457 w 96144"/>
                <a:gd name="connsiteY6" fmla="*/ 1611 h 53275"/>
                <a:gd name="connsiteX7" fmla="*/ 1579 w 96144"/>
                <a:gd name="connsiteY7" fmla="*/ 1482 h 53275"/>
                <a:gd name="connsiteX8" fmla="*/ 9123 w 96144"/>
                <a:gd name="connsiteY8" fmla="*/ 1433 h 53275"/>
                <a:gd name="connsiteX9" fmla="*/ 9176 w 96144"/>
                <a:gd name="connsiteY9" fmla="*/ 1482 h 53275"/>
                <a:gd name="connsiteX10" fmla="*/ 48135 w 96144"/>
                <a:gd name="connsiteY10" fmla="*/ 40440 h 53275"/>
                <a:gd name="connsiteX11" fmla="*/ 87093 w 96144"/>
                <a:gd name="connsiteY11" fmla="*/ 1482 h 53275"/>
                <a:gd name="connsiteX12" fmla="*/ 94408 w 96144"/>
                <a:gd name="connsiteY12" fmla="*/ 1353 h 53275"/>
                <a:gd name="connsiteX13" fmla="*/ 94529 w 96144"/>
                <a:gd name="connsiteY13" fmla="*/ 1482 h 53275"/>
                <a:gd name="connsiteX14" fmla="*/ 96146 w 96144"/>
                <a:gd name="connsiteY14" fmla="*/ 5200 h 5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327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595"/>
                  </a:lnTo>
                  <a:cubicBezTo>
                    <a:pt x="49866" y="53647"/>
                    <a:pt x="46591" y="53696"/>
                    <a:pt x="44538" y="51724"/>
                  </a:cubicBezTo>
                  <a:cubicBezTo>
                    <a:pt x="44498" y="51675"/>
                    <a:pt x="44457" y="51643"/>
                    <a:pt x="44417" y="51595"/>
                  </a:cubicBezTo>
                  <a:lnTo>
                    <a:pt x="1579" y="8918"/>
                  </a:lnTo>
                  <a:cubicBezTo>
                    <a:pt x="-474" y="6930"/>
                    <a:pt x="-529" y="3664"/>
                    <a:pt x="1457" y="1611"/>
                  </a:cubicBezTo>
                  <a:cubicBezTo>
                    <a:pt x="1496" y="1563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53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19" name="任意多边形: 形状 18"/>
            <p:cNvSpPr/>
            <p:nvPr/>
          </p:nvSpPr>
          <p:spPr>
            <a:xfrm rot="5400000" flipV="1">
              <a:off x="4527188" y="537191"/>
              <a:ext cx="96144" cy="53305"/>
            </a:xfrm>
            <a:custGeom>
              <a:avLst/>
              <a:gdLst>
                <a:gd name="connsiteX0" fmla="*/ 96146 w 96144"/>
                <a:gd name="connsiteY0" fmla="*/ 5200 h 53305"/>
                <a:gd name="connsiteX1" fmla="*/ 94529 w 96144"/>
                <a:gd name="connsiteY1" fmla="*/ 8918 h 53305"/>
                <a:gd name="connsiteX2" fmla="*/ 51853 w 96144"/>
                <a:gd name="connsiteY2" fmla="*/ 51756 h 53305"/>
                <a:gd name="connsiteX3" fmla="*/ 44417 w 96144"/>
                <a:gd name="connsiteY3" fmla="*/ 51756 h 53305"/>
                <a:gd name="connsiteX4" fmla="*/ 1579 w 96144"/>
                <a:gd name="connsiteY4" fmla="*/ 8918 h 53305"/>
                <a:gd name="connsiteX5" fmla="*/ 1457 w 96144"/>
                <a:gd name="connsiteY5" fmla="*/ 1611 h 53305"/>
                <a:gd name="connsiteX6" fmla="*/ 1579 w 96144"/>
                <a:gd name="connsiteY6" fmla="*/ 1482 h 53305"/>
                <a:gd name="connsiteX7" fmla="*/ 9123 w 96144"/>
                <a:gd name="connsiteY7" fmla="*/ 1433 h 53305"/>
                <a:gd name="connsiteX8" fmla="*/ 9176 w 96144"/>
                <a:gd name="connsiteY8" fmla="*/ 1482 h 53305"/>
                <a:gd name="connsiteX9" fmla="*/ 48135 w 96144"/>
                <a:gd name="connsiteY9" fmla="*/ 40440 h 53305"/>
                <a:gd name="connsiteX10" fmla="*/ 87093 w 96144"/>
                <a:gd name="connsiteY10" fmla="*/ 1482 h 53305"/>
                <a:gd name="connsiteX11" fmla="*/ 94408 w 96144"/>
                <a:gd name="connsiteY11" fmla="*/ 1368 h 53305"/>
                <a:gd name="connsiteX12" fmla="*/ 94529 w 96144"/>
                <a:gd name="connsiteY12" fmla="*/ 1482 h 53305"/>
                <a:gd name="connsiteX13" fmla="*/ 96146 w 96144"/>
                <a:gd name="connsiteY13" fmla="*/ 5200 h 5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4" h="53305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750" y="53679"/>
                    <a:pt x="46520" y="53679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2"/>
                    <a:pt x="1538" y="1514"/>
                    <a:pt x="1579" y="1482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2"/>
                  </a:cubicBezTo>
                  <a:lnTo>
                    <a:pt x="48135" y="40440"/>
                  </a:lnTo>
                  <a:lnTo>
                    <a:pt x="87093" y="1482"/>
                  </a:lnTo>
                  <a:cubicBezTo>
                    <a:pt x="89080" y="-571"/>
                    <a:pt x="92355" y="-620"/>
                    <a:pt x="94408" y="1368"/>
                  </a:cubicBezTo>
                  <a:cubicBezTo>
                    <a:pt x="94449" y="1401"/>
                    <a:pt x="94489" y="1433"/>
                    <a:pt x="94529" y="1482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0" name="任意多边形: 形状 19"/>
            <p:cNvSpPr/>
            <p:nvPr/>
          </p:nvSpPr>
          <p:spPr>
            <a:xfrm rot="5400000" flipV="1">
              <a:off x="4573325" y="537125"/>
              <a:ext cx="96144" cy="53437"/>
            </a:xfrm>
            <a:custGeom>
              <a:avLst/>
              <a:gdLst>
                <a:gd name="connsiteX0" fmla="*/ 96146 w 96144"/>
                <a:gd name="connsiteY0" fmla="*/ 5200 h 53437"/>
                <a:gd name="connsiteX1" fmla="*/ 94529 w 96144"/>
                <a:gd name="connsiteY1" fmla="*/ 8918 h 53437"/>
                <a:gd name="connsiteX2" fmla="*/ 51853 w 96144"/>
                <a:gd name="connsiteY2" fmla="*/ 51756 h 53437"/>
                <a:gd name="connsiteX3" fmla="*/ 44538 w 96144"/>
                <a:gd name="connsiteY3" fmla="*/ 51885 h 53437"/>
                <a:gd name="connsiteX4" fmla="*/ 44417 w 96144"/>
                <a:gd name="connsiteY4" fmla="*/ 51756 h 53437"/>
                <a:gd name="connsiteX5" fmla="*/ 1579 w 96144"/>
                <a:gd name="connsiteY5" fmla="*/ 8918 h 53437"/>
                <a:gd name="connsiteX6" fmla="*/ 1457 w 96144"/>
                <a:gd name="connsiteY6" fmla="*/ 1611 h 53437"/>
                <a:gd name="connsiteX7" fmla="*/ 1579 w 96144"/>
                <a:gd name="connsiteY7" fmla="*/ 1481 h 53437"/>
                <a:gd name="connsiteX8" fmla="*/ 9123 w 96144"/>
                <a:gd name="connsiteY8" fmla="*/ 1433 h 53437"/>
                <a:gd name="connsiteX9" fmla="*/ 9176 w 96144"/>
                <a:gd name="connsiteY9" fmla="*/ 1481 h 53437"/>
                <a:gd name="connsiteX10" fmla="*/ 48135 w 96144"/>
                <a:gd name="connsiteY10" fmla="*/ 40440 h 53437"/>
                <a:gd name="connsiteX11" fmla="*/ 87093 w 96144"/>
                <a:gd name="connsiteY11" fmla="*/ 1481 h 53437"/>
                <a:gd name="connsiteX12" fmla="*/ 94408 w 96144"/>
                <a:gd name="connsiteY12" fmla="*/ 1352 h 53437"/>
                <a:gd name="connsiteX13" fmla="*/ 94529 w 96144"/>
                <a:gd name="connsiteY13" fmla="*/ 1481 h 53437"/>
                <a:gd name="connsiteX14" fmla="*/ 96146 w 96144"/>
                <a:gd name="connsiteY14" fmla="*/ 5200 h 53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144" h="53437">
                  <a:moveTo>
                    <a:pt x="96146" y="5200"/>
                  </a:moveTo>
                  <a:cubicBezTo>
                    <a:pt x="96175" y="6622"/>
                    <a:pt x="95585" y="7980"/>
                    <a:pt x="94529" y="8918"/>
                  </a:cubicBezTo>
                  <a:lnTo>
                    <a:pt x="51853" y="51756"/>
                  </a:lnTo>
                  <a:cubicBezTo>
                    <a:pt x="49866" y="53809"/>
                    <a:pt x="46591" y="53858"/>
                    <a:pt x="44538" y="51885"/>
                  </a:cubicBezTo>
                  <a:cubicBezTo>
                    <a:pt x="44498" y="51837"/>
                    <a:pt x="44457" y="51804"/>
                    <a:pt x="44417" y="51756"/>
                  </a:cubicBezTo>
                  <a:lnTo>
                    <a:pt x="1579" y="8918"/>
                  </a:lnTo>
                  <a:cubicBezTo>
                    <a:pt x="-474" y="6929"/>
                    <a:pt x="-529" y="3664"/>
                    <a:pt x="1457" y="1611"/>
                  </a:cubicBezTo>
                  <a:cubicBezTo>
                    <a:pt x="1496" y="1562"/>
                    <a:pt x="1538" y="1514"/>
                    <a:pt x="1579" y="1481"/>
                  </a:cubicBezTo>
                  <a:cubicBezTo>
                    <a:pt x="3648" y="-620"/>
                    <a:pt x="7025" y="-636"/>
                    <a:pt x="9123" y="1433"/>
                  </a:cubicBezTo>
                  <a:cubicBezTo>
                    <a:pt x="9141" y="1449"/>
                    <a:pt x="9159" y="1466"/>
                    <a:pt x="9176" y="1481"/>
                  </a:cubicBezTo>
                  <a:lnTo>
                    <a:pt x="48135" y="40440"/>
                  </a:lnTo>
                  <a:lnTo>
                    <a:pt x="87093" y="1481"/>
                  </a:lnTo>
                  <a:cubicBezTo>
                    <a:pt x="89080" y="-571"/>
                    <a:pt x="92355" y="-620"/>
                    <a:pt x="94408" y="1352"/>
                  </a:cubicBezTo>
                  <a:cubicBezTo>
                    <a:pt x="94449" y="1401"/>
                    <a:pt x="94489" y="1433"/>
                    <a:pt x="94529" y="1481"/>
                  </a:cubicBezTo>
                  <a:cubicBezTo>
                    <a:pt x="95585" y="2419"/>
                    <a:pt x="96177" y="3777"/>
                    <a:pt x="96146" y="520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1" name="任意多边形: 形状 20"/>
            <p:cNvSpPr/>
            <p:nvPr/>
          </p:nvSpPr>
          <p:spPr>
            <a:xfrm rot="5400000" flipV="1">
              <a:off x="9058555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3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2" name="任意多边形: 形状 21"/>
            <p:cNvSpPr/>
            <p:nvPr/>
          </p:nvSpPr>
          <p:spPr>
            <a:xfrm rot="5400000" flipV="1">
              <a:off x="9116258" y="669147"/>
              <a:ext cx="120111" cy="66746"/>
            </a:xfrm>
            <a:custGeom>
              <a:avLst/>
              <a:gdLst>
                <a:gd name="connsiteX0" fmla="*/ 120113 w 120111"/>
                <a:gd name="connsiteY0" fmla="*/ 6520 h 66746"/>
                <a:gd name="connsiteX1" fmla="*/ 118174 w 120111"/>
                <a:gd name="connsiteY1" fmla="*/ 11209 h 66746"/>
                <a:gd name="connsiteX2" fmla="*/ 64666 w 120111"/>
                <a:gd name="connsiteY2" fmla="*/ 64555 h 66746"/>
                <a:gd name="connsiteX3" fmla="*/ 55762 w 120111"/>
                <a:gd name="connsiteY3" fmla="*/ 65023 h 66746"/>
                <a:gd name="connsiteX4" fmla="*/ 55290 w 120111"/>
                <a:gd name="connsiteY4" fmla="*/ 64555 h 66746"/>
                <a:gd name="connsiteX5" fmla="*/ 1945 w 120111"/>
                <a:gd name="connsiteY5" fmla="*/ 11209 h 66746"/>
                <a:gd name="connsiteX6" fmla="*/ 1945 w 120111"/>
                <a:gd name="connsiteY6" fmla="*/ 1833 h 66746"/>
                <a:gd name="connsiteX7" fmla="*/ 11321 w 120111"/>
                <a:gd name="connsiteY7" fmla="*/ 1833 h 66746"/>
                <a:gd name="connsiteX8" fmla="*/ 59817 w 120111"/>
                <a:gd name="connsiteY8" fmla="*/ 50329 h 66746"/>
                <a:gd name="connsiteX9" fmla="*/ 108313 w 120111"/>
                <a:gd name="connsiteY9" fmla="*/ 1833 h 66746"/>
                <a:gd name="connsiteX10" fmla="*/ 117685 w 120111"/>
                <a:gd name="connsiteY10" fmla="*/ 1833 h 66746"/>
                <a:gd name="connsiteX11" fmla="*/ 117689 w 120111"/>
                <a:gd name="connsiteY11" fmla="*/ 1833 h 66746"/>
                <a:gd name="connsiteX12" fmla="*/ 119629 w 120111"/>
                <a:gd name="connsiteY12" fmla="*/ 6520 h 6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46">
                  <a:moveTo>
                    <a:pt x="120113" y="6520"/>
                  </a:moveTo>
                  <a:cubicBezTo>
                    <a:pt x="120097" y="8267"/>
                    <a:pt x="119402" y="9948"/>
                    <a:pt x="118174" y="11209"/>
                  </a:cubicBezTo>
                  <a:lnTo>
                    <a:pt x="64666" y="64555"/>
                  </a:lnTo>
                  <a:cubicBezTo>
                    <a:pt x="62338" y="67141"/>
                    <a:pt x="58352" y="67351"/>
                    <a:pt x="55762" y="65023"/>
                  </a:cubicBezTo>
                  <a:cubicBezTo>
                    <a:pt x="55597" y="64878"/>
                    <a:pt x="55439" y="64716"/>
                    <a:pt x="55290" y="64555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46" y="3061"/>
                    <a:pt x="119648" y="4759"/>
                    <a:pt x="119629" y="652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3" name="任意多边形: 形状 22"/>
            <p:cNvSpPr/>
            <p:nvPr/>
          </p:nvSpPr>
          <p:spPr>
            <a:xfrm rot="5400000" flipV="1">
              <a:off x="9173806" y="669146"/>
              <a:ext cx="120111" cy="66747"/>
            </a:xfrm>
            <a:custGeom>
              <a:avLst/>
              <a:gdLst>
                <a:gd name="connsiteX0" fmla="*/ 120113 w 120111"/>
                <a:gd name="connsiteY0" fmla="*/ 6521 h 66747"/>
                <a:gd name="connsiteX1" fmla="*/ 118174 w 120111"/>
                <a:gd name="connsiteY1" fmla="*/ 11209 h 66747"/>
                <a:gd name="connsiteX2" fmla="*/ 64666 w 120111"/>
                <a:gd name="connsiteY2" fmla="*/ 64555 h 66747"/>
                <a:gd name="connsiteX3" fmla="*/ 55762 w 120111"/>
                <a:gd name="connsiteY3" fmla="*/ 65023 h 66747"/>
                <a:gd name="connsiteX4" fmla="*/ 55290 w 120111"/>
                <a:gd name="connsiteY4" fmla="*/ 64555 h 66747"/>
                <a:gd name="connsiteX5" fmla="*/ 1945 w 120111"/>
                <a:gd name="connsiteY5" fmla="*/ 11209 h 66747"/>
                <a:gd name="connsiteX6" fmla="*/ 1945 w 120111"/>
                <a:gd name="connsiteY6" fmla="*/ 1833 h 66747"/>
                <a:gd name="connsiteX7" fmla="*/ 11321 w 120111"/>
                <a:gd name="connsiteY7" fmla="*/ 1833 h 66747"/>
                <a:gd name="connsiteX8" fmla="*/ 59817 w 120111"/>
                <a:gd name="connsiteY8" fmla="*/ 50329 h 66747"/>
                <a:gd name="connsiteX9" fmla="*/ 108313 w 120111"/>
                <a:gd name="connsiteY9" fmla="*/ 1833 h 66747"/>
                <a:gd name="connsiteX10" fmla="*/ 117685 w 120111"/>
                <a:gd name="connsiteY10" fmla="*/ 1833 h 66747"/>
                <a:gd name="connsiteX11" fmla="*/ 117689 w 120111"/>
                <a:gd name="connsiteY11" fmla="*/ 1833 h 66747"/>
                <a:gd name="connsiteX12" fmla="*/ 119629 w 120111"/>
                <a:gd name="connsiteY12" fmla="*/ 6521 h 66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47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555"/>
                  </a:lnTo>
                  <a:cubicBezTo>
                    <a:pt x="62338" y="67142"/>
                    <a:pt x="58352" y="67352"/>
                    <a:pt x="55762" y="65023"/>
                  </a:cubicBezTo>
                  <a:cubicBezTo>
                    <a:pt x="55597" y="64878"/>
                    <a:pt x="55439" y="64716"/>
                    <a:pt x="55290" y="64555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4" name="任意多边形: 形状 23"/>
            <p:cNvSpPr/>
            <p:nvPr/>
          </p:nvSpPr>
          <p:spPr>
            <a:xfrm rot="5400000" flipV="1">
              <a:off x="9231363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133" y="8283"/>
                    <a:pt x="119431" y="9981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2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5" name="任意多边形: 形状 24"/>
            <p:cNvSpPr/>
            <p:nvPr/>
          </p:nvSpPr>
          <p:spPr>
            <a:xfrm rot="5400000" flipV="1">
              <a:off x="9288912" y="669139"/>
              <a:ext cx="120111" cy="66762"/>
            </a:xfrm>
            <a:custGeom>
              <a:avLst/>
              <a:gdLst>
                <a:gd name="connsiteX0" fmla="*/ 120113 w 120111"/>
                <a:gd name="connsiteY0" fmla="*/ 6521 h 66762"/>
                <a:gd name="connsiteX1" fmla="*/ 118174 w 120111"/>
                <a:gd name="connsiteY1" fmla="*/ 11209 h 66762"/>
                <a:gd name="connsiteX2" fmla="*/ 64666 w 120111"/>
                <a:gd name="connsiteY2" fmla="*/ 64716 h 66762"/>
                <a:gd name="connsiteX3" fmla="*/ 55294 w 120111"/>
                <a:gd name="connsiteY3" fmla="*/ 64716 h 66762"/>
                <a:gd name="connsiteX4" fmla="*/ 55290 w 120111"/>
                <a:gd name="connsiteY4" fmla="*/ 64716 h 66762"/>
                <a:gd name="connsiteX5" fmla="*/ 1945 w 120111"/>
                <a:gd name="connsiteY5" fmla="*/ 11209 h 66762"/>
                <a:gd name="connsiteX6" fmla="*/ 1945 w 120111"/>
                <a:gd name="connsiteY6" fmla="*/ 1833 h 66762"/>
                <a:gd name="connsiteX7" fmla="*/ 11321 w 120111"/>
                <a:gd name="connsiteY7" fmla="*/ 1833 h 66762"/>
                <a:gd name="connsiteX8" fmla="*/ 59817 w 120111"/>
                <a:gd name="connsiteY8" fmla="*/ 50329 h 66762"/>
                <a:gd name="connsiteX9" fmla="*/ 108313 w 120111"/>
                <a:gd name="connsiteY9" fmla="*/ 1833 h 66762"/>
                <a:gd name="connsiteX10" fmla="*/ 117685 w 120111"/>
                <a:gd name="connsiteY10" fmla="*/ 1833 h 66762"/>
                <a:gd name="connsiteX11" fmla="*/ 117689 w 120111"/>
                <a:gd name="connsiteY11" fmla="*/ 1833 h 66762"/>
                <a:gd name="connsiteX12" fmla="*/ 119629 w 120111"/>
                <a:gd name="connsiteY12" fmla="*/ 6521 h 6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111" h="66762">
                  <a:moveTo>
                    <a:pt x="120113" y="6521"/>
                  </a:moveTo>
                  <a:cubicBezTo>
                    <a:pt x="120097" y="8283"/>
                    <a:pt x="119402" y="9948"/>
                    <a:pt x="118174" y="11209"/>
                  </a:cubicBezTo>
                  <a:lnTo>
                    <a:pt x="64666" y="64716"/>
                  </a:lnTo>
                  <a:cubicBezTo>
                    <a:pt x="62078" y="67302"/>
                    <a:pt x="57882" y="67302"/>
                    <a:pt x="55294" y="64716"/>
                  </a:cubicBezTo>
                  <a:cubicBezTo>
                    <a:pt x="55292" y="64716"/>
                    <a:pt x="55292" y="64716"/>
                    <a:pt x="55290" y="64716"/>
                  </a:cubicBezTo>
                  <a:lnTo>
                    <a:pt x="1945" y="11209"/>
                  </a:lnTo>
                  <a:cubicBezTo>
                    <a:pt x="-645" y="8623"/>
                    <a:pt x="-645" y="4420"/>
                    <a:pt x="1945" y="1833"/>
                  </a:cubicBezTo>
                  <a:cubicBezTo>
                    <a:pt x="4534" y="-753"/>
                    <a:pt x="8731" y="-753"/>
                    <a:pt x="11321" y="1833"/>
                  </a:cubicBezTo>
                  <a:lnTo>
                    <a:pt x="59817" y="50329"/>
                  </a:lnTo>
                  <a:lnTo>
                    <a:pt x="108313" y="1833"/>
                  </a:lnTo>
                  <a:cubicBezTo>
                    <a:pt x="110901" y="-753"/>
                    <a:pt x="115097" y="-753"/>
                    <a:pt x="117685" y="1833"/>
                  </a:cubicBezTo>
                  <a:cubicBezTo>
                    <a:pt x="117687" y="1833"/>
                    <a:pt x="117687" y="1833"/>
                    <a:pt x="117689" y="1833"/>
                  </a:cubicBezTo>
                  <a:cubicBezTo>
                    <a:pt x="118917" y="3094"/>
                    <a:pt x="119612" y="4759"/>
                    <a:pt x="119629" y="6521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6" name="任意多边形: 形状 25"/>
            <p:cNvSpPr/>
            <p:nvPr/>
          </p:nvSpPr>
          <p:spPr>
            <a:xfrm rot="5400000" flipV="1">
              <a:off x="1298414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7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7" name="任意多边形: 形状 26"/>
            <p:cNvSpPr/>
            <p:nvPr/>
          </p:nvSpPr>
          <p:spPr>
            <a:xfrm rot="5400000" flipV="1">
              <a:off x="1388294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7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8" name="任意多边形: 形状 27"/>
            <p:cNvSpPr/>
            <p:nvPr/>
          </p:nvSpPr>
          <p:spPr>
            <a:xfrm rot="5400000" flipV="1">
              <a:off x="1478038" y="395921"/>
              <a:ext cx="187857" cy="104137"/>
            </a:xfrm>
            <a:custGeom>
              <a:avLst/>
              <a:gdLst>
                <a:gd name="connsiteX0" fmla="*/ 187536 w 187857"/>
                <a:gd name="connsiteY0" fmla="*/ 10498 h 104137"/>
                <a:gd name="connsiteX1" fmla="*/ 184303 w 187857"/>
                <a:gd name="connsiteY1" fmla="*/ 17772 h 104137"/>
                <a:gd name="connsiteX2" fmla="*/ 101213 w 187857"/>
                <a:gd name="connsiteY2" fmla="*/ 101024 h 104137"/>
                <a:gd name="connsiteX3" fmla="*/ 86503 w 187857"/>
                <a:gd name="connsiteY3" fmla="*/ 101024 h 104137"/>
                <a:gd name="connsiteX4" fmla="*/ 2928 w 187857"/>
                <a:gd name="connsiteY4" fmla="*/ 17449 h 104137"/>
                <a:gd name="connsiteX5" fmla="*/ 2928 w 187857"/>
                <a:gd name="connsiteY5" fmla="*/ 2900 h 104137"/>
                <a:gd name="connsiteX6" fmla="*/ 17638 w 187857"/>
                <a:gd name="connsiteY6" fmla="*/ 2900 h 104137"/>
                <a:gd name="connsiteX7" fmla="*/ 93777 w 187857"/>
                <a:gd name="connsiteY7" fmla="*/ 79039 h 104137"/>
                <a:gd name="connsiteX8" fmla="*/ 170078 w 187857"/>
                <a:gd name="connsiteY8" fmla="*/ 4032 h 104137"/>
                <a:gd name="connsiteX9" fmla="*/ 184480 w 187857"/>
                <a:gd name="connsiteY9" fmla="*/ 3886 h 104137"/>
                <a:gd name="connsiteX10" fmla="*/ 184627 w 187857"/>
                <a:gd name="connsiteY10" fmla="*/ 4032 h 104137"/>
                <a:gd name="connsiteX11" fmla="*/ 187860 w 187857"/>
                <a:gd name="connsiteY11" fmla="*/ 11306 h 10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37">
                  <a:moveTo>
                    <a:pt x="187536" y="10498"/>
                  </a:moveTo>
                  <a:cubicBezTo>
                    <a:pt x="187509" y="13262"/>
                    <a:pt x="186339" y="15897"/>
                    <a:pt x="184303" y="17772"/>
                  </a:cubicBezTo>
                  <a:lnTo>
                    <a:pt x="101213" y="101024"/>
                  </a:lnTo>
                  <a:cubicBezTo>
                    <a:pt x="97128" y="105033"/>
                    <a:pt x="90589" y="105033"/>
                    <a:pt x="86503" y="101024"/>
                  </a:cubicBezTo>
                  <a:lnTo>
                    <a:pt x="2928" y="17449"/>
                  </a:lnTo>
                  <a:cubicBezTo>
                    <a:pt x="-973" y="13392"/>
                    <a:pt x="-973" y="6958"/>
                    <a:pt x="2928" y="2900"/>
                  </a:cubicBezTo>
                  <a:cubicBezTo>
                    <a:pt x="7013" y="-1109"/>
                    <a:pt x="13553" y="-1109"/>
                    <a:pt x="17638" y="2900"/>
                  </a:cubicBezTo>
                  <a:lnTo>
                    <a:pt x="93777" y="79039"/>
                  </a:lnTo>
                  <a:lnTo>
                    <a:pt x="170078" y="4032"/>
                  </a:lnTo>
                  <a:cubicBezTo>
                    <a:pt x="174014" y="7"/>
                    <a:pt x="180462" y="-58"/>
                    <a:pt x="184480" y="3886"/>
                  </a:cubicBezTo>
                  <a:cubicBezTo>
                    <a:pt x="184530" y="3935"/>
                    <a:pt x="184578" y="3983"/>
                    <a:pt x="184627" y="4032"/>
                  </a:cubicBezTo>
                  <a:cubicBezTo>
                    <a:pt x="186662" y="5907"/>
                    <a:pt x="187832" y="8542"/>
                    <a:pt x="187860" y="11306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29" name="任意多边形: 形状 28"/>
            <p:cNvSpPr/>
            <p:nvPr/>
          </p:nvSpPr>
          <p:spPr>
            <a:xfrm rot="5400000" flipV="1">
              <a:off x="1568861" y="395570"/>
              <a:ext cx="187857" cy="104192"/>
            </a:xfrm>
            <a:custGeom>
              <a:avLst/>
              <a:gdLst>
                <a:gd name="connsiteX0" fmla="*/ 187860 w 187857"/>
                <a:gd name="connsiteY0" fmla="*/ 10230 h 104192"/>
                <a:gd name="connsiteX1" fmla="*/ 184627 w 187857"/>
                <a:gd name="connsiteY1" fmla="*/ 17504 h 104192"/>
                <a:gd name="connsiteX2" fmla="*/ 101213 w 187857"/>
                <a:gd name="connsiteY2" fmla="*/ 101079 h 104192"/>
                <a:gd name="connsiteX3" fmla="*/ 86503 w 187857"/>
                <a:gd name="connsiteY3" fmla="*/ 101079 h 104192"/>
                <a:gd name="connsiteX4" fmla="*/ 2928 w 187857"/>
                <a:gd name="connsiteY4" fmla="*/ 17504 h 104192"/>
                <a:gd name="connsiteX5" fmla="*/ 2928 w 187857"/>
                <a:gd name="connsiteY5" fmla="*/ 2955 h 104192"/>
                <a:gd name="connsiteX6" fmla="*/ 17638 w 187857"/>
                <a:gd name="connsiteY6" fmla="*/ 2955 h 104192"/>
                <a:gd name="connsiteX7" fmla="*/ 93777 w 187857"/>
                <a:gd name="connsiteY7" fmla="*/ 79094 h 104192"/>
                <a:gd name="connsiteX8" fmla="*/ 170078 w 187857"/>
                <a:gd name="connsiteY8" fmla="*/ 2955 h 104192"/>
                <a:gd name="connsiteX9" fmla="*/ 184480 w 187857"/>
                <a:gd name="connsiteY9" fmla="*/ 2810 h 104192"/>
                <a:gd name="connsiteX10" fmla="*/ 184627 w 187857"/>
                <a:gd name="connsiteY10" fmla="*/ 2955 h 104192"/>
                <a:gd name="connsiteX11" fmla="*/ 187860 w 18785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4192">
                  <a:moveTo>
                    <a:pt x="187860" y="10230"/>
                  </a:moveTo>
                  <a:cubicBezTo>
                    <a:pt x="187832" y="12994"/>
                    <a:pt x="186662" y="15629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8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13"/>
                    <a:pt x="2928" y="2955"/>
                  </a:cubicBezTo>
                  <a:cubicBezTo>
                    <a:pt x="7013" y="-1054"/>
                    <a:pt x="13552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0" name="任意多边形: 形状 29"/>
            <p:cNvSpPr/>
            <p:nvPr/>
          </p:nvSpPr>
          <p:spPr>
            <a:xfrm rot="5400000" flipV="1">
              <a:off x="1658336" y="396136"/>
              <a:ext cx="187857" cy="103707"/>
            </a:xfrm>
            <a:custGeom>
              <a:avLst/>
              <a:gdLst>
                <a:gd name="connsiteX0" fmla="*/ 187536 w 187857"/>
                <a:gd name="connsiteY0" fmla="*/ 9745 h 103707"/>
                <a:gd name="connsiteX1" fmla="*/ 184303 w 187857"/>
                <a:gd name="connsiteY1" fmla="*/ 17019 h 103707"/>
                <a:gd name="connsiteX2" fmla="*/ 100890 w 187857"/>
                <a:gd name="connsiteY2" fmla="*/ 100594 h 103707"/>
                <a:gd name="connsiteX3" fmla="*/ 86180 w 187857"/>
                <a:gd name="connsiteY3" fmla="*/ 100594 h 103707"/>
                <a:gd name="connsiteX4" fmla="*/ 2928 w 187857"/>
                <a:gd name="connsiteY4" fmla="*/ 17504 h 103707"/>
                <a:gd name="connsiteX5" fmla="*/ 2928 w 187857"/>
                <a:gd name="connsiteY5" fmla="*/ 2955 h 103707"/>
                <a:gd name="connsiteX6" fmla="*/ 17638 w 187857"/>
                <a:gd name="connsiteY6" fmla="*/ 2955 h 103707"/>
                <a:gd name="connsiteX7" fmla="*/ 93777 w 187857"/>
                <a:gd name="connsiteY7" fmla="*/ 79094 h 103707"/>
                <a:gd name="connsiteX8" fmla="*/ 170078 w 187857"/>
                <a:gd name="connsiteY8" fmla="*/ 2955 h 103707"/>
                <a:gd name="connsiteX9" fmla="*/ 184480 w 187857"/>
                <a:gd name="connsiteY9" fmla="*/ 2810 h 103707"/>
                <a:gd name="connsiteX10" fmla="*/ 184627 w 187857"/>
                <a:gd name="connsiteY10" fmla="*/ 2955 h 103707"/>
                <a:gd name="connsiteX11" fmla="*/ 187860 w 187857"/>
                <a:gd name="connsiteY11" fmla="*/ 10230 h 10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857" h="103707">
                  <a:moveTo>
                    <a:pt x="187536" y="9745"/>
                  </a:moveTo>
                  <a:cubicBezTo>
                    <a:pt x="187509" y="12509"/>
                    <a:pt x="186339" y="15144"/>
                    <a:pt x="184303" y="17019"/>
                  </a:cubicBezTo>
                  <a:lnTo>
                    <a:pt x="100890" y="100594"/>
                  </a:lnTo>
                  <a:cubicBezTo>
                    <a:pt x="96805" y="104603"/>
                    <a:pt x="90264" y="104603"/>
                    <a:pt x="86180" y="100594"/>
                  </a:cubicBezTo>
                  <a:lnTo>
                    <a:pt x="2928" y="17504"/>
                  </a:lnTo>
                  <a:cubicBezTo>
                    <a:pt x="-973" y="13446"/>
                    <a:pt x="-973" y="7013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62" y="4830"/>
                    <a:pt x="187832" y="7465"/>
                    <a:pt x="187860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1" name="任意多边形: 形状 30"/>
            <p:cNvSpPr/>
            <p:nvPr/>
          </p:nvSpPr>
          <p:spPr>
            <a:xfrm rot="5400000" flipV="1">
              <a:off x="7388628" y="316432"/>
              <a:ext cx="187067" cy="104515"/>
            </a:xfrm>
            <a:custGeom>
              <a:avLst/>
              <a:gdLst>
                <a:gd name="connsiteX0" fmla="*/ 186907 w 187067"/>
                <a:gd name="connsiteY0" fmla="*/ 10553 h 104515"/>
                <a:gd name="connsiteX1" fmla="*/ 183836 w 187067"/>
                <a:gd name="connsiteY1" fmla="*/ 17827 h 104515"/>
                <a:gd name="connsiteX2" fmla="*/ 100422 w 187067"/>
                <a:gd name="connsiteY2" fmla="*/ 101402 h 104515"/>
                <a:gd name="connsiteX3" fmla="*/ 85712 w 187067"/>
                <a:gd name="connsiteY3" fmla="*/ 101402 h 104515"/>
                <a:gd name="connsiteX4" fmla="*/ 2299 w 187067"/>
                <a:gd name="connsiteY4" fmla="*/ 17827 h 104515"/>
                <a:gd name="connsiteX5" fmla="*/ 3849 w 187067"/>
                <a:gd name="connsiteY5" fmla="*/ 3278 h 104515"/>
                <a:gd name="connsiteX6" fmla="*/ 16847 w 187067"/>
                <a:gd name="connsiteY6" fmla="*/ 3278 h 104515"/>
                <a:gd name="connsiteX7" fmla="*/ 92986 w 187067"/>
                <a:gd name="connsiteY7" fmla="*/ 79418 h 104515"/>
                <a:gd name="connsiteX8" fmla="*/ 169449 w 187067"/>
                <a:gd name="connsiteY8" fmla="*/ 2955 h 104515"/>
                <a:gd name="connsiteX9" fmla="*/ 183850 w 187067"/>
                <a:gd name="connsiteY9" fmla="*/ 2810 h 104515"/>
                <a:gd name="connsiteX10" fmla="*/ 183997 w 187067"/>
                <a:gd name="connsiteY10" fmla="*/ 2955 h 104515"/>
                <a:gd name="connsiteX11" fmla="*/ 187069 w 187067"/>
                <a:gd name="connsiteY11" fmla="*/ 10230 h 10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515">
                  <a:moveTo>
                    <a:pt x="186907" y="10553"/>
                  </a:moveTo>
                  <a:cubicBezTo>
                    <a:pt x="186941" y="13301"/>
                    <a:pt x="185829" y="15936"/>
                    <a:pt x="183836" y="17827"/>
                  </a:cubicBezTo>
                  <a:lnTo>
                    <a:pt x="100422" y="101402"/>
                  </a:lnTo>
                  <a:cubicBezTo>
                    <a:pt x="96337" y="105411"/>
                    <a:pt x="89799" y="105411"/>
                    <a:pt x="85712" y="101402"/>
                  </a:cubicBezTo>
                  <a:lnTo>
                    <a:pt x="2299" y="17827"/>
                  </a:lnTo>
                  <a:cubicBezTo>
                    <a:pt x="-1290" y="13382"/>
                    <a:pt x="-597" y="6867"/>
                    <a:pt x="3849" y="3278"/>
                  </a:cubicBezTo>
                  <a:cubicBezTo>
                    <a:pt x="7641" y="223"/>
                    <a:pt x="13055" y="223"/>
                    <a:pt x="16847" y="3278"/>
                  </a:cubicBezTo>
                  <a:lnTo>
                    <a:pt x="92986" y="79418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2" name="任意多边形: 形状 31"/>
            <p:cNvSpPr/>
            <p:nvPr/>
          </p:nvSpPr>
          <p:spPr>
            <a:xfrm rot="5400000" flipV="1">
              <a:off x="7477259" y="315506"/>
              <a:ext cx="188618" cy="104816"/>
            </a:xfrm>
            <a:custGeom>
              <a:avLst/>
              <a:gdLst>
                <a:gd name="connsiteX0" fmla="*/ 188458 w 188618"/>
                <a:gd name="connsiteY0" fmla="*/ 10854 h 104816"/>
                <a:gd name="connsiteX1" fmla="*/ 185387 w 188618"/>
                <a:gd name="connsiteY1" fmla="*/ 18128 h 104816"/>
                <a:gd name="connsiteX2" fmla="*/ 101973 w 188618"/>
                <a:gd name="connsiteY2" fmla="*/ 101703 h 104816"/>
                <a:gd name="connsiteX3" fmla="*/ 87263 w 188618"/>
                <a:gd name="connsiteY3" fmla="*/ 101703 h 104816"/>
                <a:gd name="connsiteX4" fmla="*/ 3849 w 188618"/>
                <a:gd name="connsiteY4" fmla="*/ 18290 h 104816"/>
                <a:gd name="connsiteX5" fmla="*/ 2299 w 188618"/>
                <a:gd name="connsiteY5" fmla="*/ 3741 h 104816"/>
                <a:gd name="connsiteX6" fmla="*/ 16848 w 188618"/>
                <a:gd name="connsiteY6" fmla="*/ 2189 h 104816"/>
                <a:gd name="connsiteX7" fmla="*/ 18398 w 188618"/>
                <a:gd name="connsiteY7" fmla="*/ 3741 h 104816"/>
                <a:gd name="connsiteX8" fmla="*/ 94537 w 188618"/>
                <a:gd name="connsiteY8" fmla="*/ 79880 h 104816"/>
                <a:gd name="connsiteX9" fmla="*/ 171000 w 188618"/>
                <a:gd name="connsiteY9" fmla="*/ 3579 h 104816"/>
                <a:gd name="connsiteX10" fmla="*/ 185401 w 188618"/>
                <a:gd name="connsiteY10" fmla="*/ 3433 h 104816"/>
                <a:gd name="connsiteX11" fmla="*/ 185548 w 188618"/>
                <a:gd name="connsiteY11" fmla="*/ 3579 h 104816"/>
                <a:gd name="connsiteX12" fmla="*/ 188620 w 188618"/>
                <a:gd name="connsiteY12" fmla="*/ 10854 h 10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8618" h="104816">
                  <a:moveTo>
                    <a:pt x="188458" y="10854"/>
                  </a:moveTo>
                  <a:cubicBezTo>
                    <a:pt x="188492" y="13601"/>
                    <a:pt x="187380" y="16236"/>
                    <a:pt x="185387" y="18128"/>
                  </a:cubicBezTo>
                  <a:lnTo>
                    <a:pt x="101973" y="101703"/>
                  </a:lnTo>
                  <a:cubicBezTo>
                    <a:pt x="97888" y="105712"/>
                    <a:pt x="91349" y="105712"/>
                    <a:pt x="87263" y="101703"/>
                  </a:cubicBezTo>
                  <a:lnTo>
                    <a:pt x="3849" y="18290"/>
                  </a:lnTo>
                  <a:cubicBezTo>
                    <a:pt x="-596" y="14701"/>
                    <a:pt x="-1291" y="8186"/>
                    <a:pt x="2299" y="3741"/>
                  </a:cubicBezTo>
                  <a:cubicBezTo>
                    <a:pt x="5888" y="-705"/>
                    <a:pt x="12403" y="-1400"/>
                    <a:pt x="16848" y="2189"/>
                  </a:cubicBezTo>
                  <a:cubicBezTo>
                    <a:pt x="17419" y="2657"/>
                    <a:pt x="17938" y="3175"/>
                    <a:pt x="18398" y="3741"/>
                  </a:cubicBezTo>
                  <a:lnTo>
                    <a:pt x="94537" y="79880"/>
                  </a:lnTo>
                  <a:lnTo>
                    <a:pt x="171000" y="3579"/>
                  </a:lnTo>
                  <a:cubicBezTo>
                    <a:pt x="174936" y="-446"/>
                    <a:pt x="181384" y="-511"/>
                    <a:pt x="185401" y="3433"/>
                  </a:cubicBezTo>
                  <a:cubicBezTo>
                    <a:pt x="185451" y="3482"/>
                    <a:pt x="185500" y="3531"/>
                    <a:pt x="185548" y="3579"/>
                  </a:cubicBezTo>
                  <a:cubicBezTo>
                    <a:pt x="187540" y="5470"/>
                    <a:pt x="188654" y="8105"/>
                    <a:pt x="188620" y="10854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3" name="任意多边形: 形状 32"/>
            <p:cNvSpPr/>
            <p:nvPr/>
          </p:nvSpPr>
          <p:spPr>
            <a:xfrm rot="5400000" flipV="1">
              <a:off x="7568226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3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4" name="任意多边形: 形状 33"/>
            <p:cNvSpPr/>
            <p:nvPr/>
          </p:nvSpPr>
          <p:spPr>
            <a:xfrm rot="5400000" flipV="1">
              <a:off x="7658267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2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5" name="任意多边形: 形状 34"/>
            <p:cNvSpPr/>
            <p:nvPr/>
          </p:nvSpPr>
          <p:spPr>
            <a:xfrm rot="5400000" flipV="1">
              <a:off x="7748147" y="316594"/>
              <a:ext cx="187067" cy="104192"/>
            </a:xfrm>
            <a:custGeom>
              <a:avLst/>
              <a:gdLst>
                <a:gd name="connsiteX0" fmla="*/ 186907 w 187067"/>
                <a:gd name="connsiteY0" fmla="*/ 10230 h 104192"/>
                <a:gd name="connsiteX1" fmla="*/ 183836 w 187067"/>
                <a:gd name="connsiteY1" fmla="*/ 17504 h 104192"/>
                <a:gd name="connsiteX2" fmla="*/ 100422 w 187067"/>
                <a:gd name="connsiteY2" fmla="*/ 101079 h 104192"/>
                <a:gd name="connsiteX3" fmla="*/ 85712 w 187067"/>
                <a:gd name="connsiteY3" fmla="*/ 101079 h 104192"/>
                <a:gd name="connsiteX4" fmla="*/ 2299 w 187067"/>
                <a:gd name="connsiteY4" fmla="*/ 17504 h 104192"/>
                <a:gd name="connsiteX5" fmla="*/ 3849 w 187067"/>
                <a:gd name="connsiteY5" fmla="*/ 2955 h 104192"/>
                <a:gd name="connsiteX6" fmla="*/ 16847 w 187067"/>
                <a:gd name="connsiteY6" fmla="*/ 2955 h 104192"/>
                <a:gd name="connsiteX7" fmla="*/ 92986 w 187067"/>
                <a:gd name="connsiteY7" fmla="*/ 79094 h 104192"/>
                <a:gd name="connsiteX8" fmla="*/ 169449 w 187067"/>
                <a:gd name="connsiteY8" fmla="*/ 2955 h 104192"/>
                <a:gd name="connsiteX9" fmla="*/ 183850 w 187067"/>
                <a:gd name="connsiteY9" fmla="*/ 2810 h 104192"/>
                <a:gd name="connsiteX10" fmla="*/ 183997 w 187067"/>
                <a:gd name="connsiteY10" fmla="*/ 2955 h 104192"/>
                <a:gd name="connsiteX11" fmla="*/ 187069 w 187067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067" h="104192">
                  <a:moveTo>
                    <a:pt x="186907" y="10230"/>
                  </a:moveTo>
                  <a:cubicBezTo>
                    <a:pt x="186941" y="12978"/>
                    <a:pt x="185829" y="15612"/>
                    <a:pt x="183836" y="17504"/>
                  </a:cubicBezTo>
                  <a:lnTo>
                    <a:pt x="100422" y="101079"/>
                  </a:lnTo>
                  <a:cubicBezTo>
                    <a:pt x="96337" y="105088"/>
                    <a:pt x="89799" y="105088"/>
                    <a:pt x="85712" y="101079"/>
                  </a:cubicBezTo>
                  <a:lnTo>
                    <a:pt x="2299" y="17504"/>
                  </a:lnTo>
                  <a:cubicBezTo>
                    <a:pt x="-1290" y="13058"/>
                    <a:pt x="-597" y="6544"/>
                    <a:pt x="3849" y="2955"/>
                  </a:cubicBezTo>
                  <a:cubicBezTo>
                    <a:pt x="7641" y="-100"/>
                    <a:pt x="13055" y="-100"/>
                    <a:pt x="16847" y="2955"/>
                  </a:cubicBezTo>
                  <a:lnTo>
                    <a:pt x="92986" y="79094"/>
                  </a:lnTo>
                  <a:lnTo>
                    <a:pt x="169449" y="2955"/>
                  </a:lnTo>
                  <a:cubicBezTo>
                    <a:pt x="173385" y="-1070"/>
                    <a:pt x="179833" y="-1135"/>
                    <a:pt x="183850" y="2810"/>
                  </a:cubicBezTo>
                  <a:cubicBezTo>
                    <a:pt x="183900" y="2858"/>
                    <a:pt x="183949" y="2907"/>
                    <a:pt x="183997" y="2955"/>
                  </a:cubicBezTo>
                  <a:cubicBezTo>
                    <a:pt x="185989" y="4847"/>
                    <a:pt x="187103" y="7481"/>
                    <a:pt x="187069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6" name="任意多边形: 形状 35"/>
            <p:cNvSpPr/>
            <p:nvPr/>
          </p:nvSpPr>
          <p:spPr>
            <a:xfrm rot="5400000" flipV="1">
              <a:off x="7829305" y="318380"/>
              <a:ext cx="187696" cy="104192"/>
            </a:xfrm>
            <a:custGeom>
              <a:avLst/>
              <a:gdLst>
                <a:gd name="connsiteX0" fmla="*/ 187698 w 187696"/>
                <a:gd name="connsiteY0" fmla="*/ 10229 h 104192"/>
                <a:gd name="connsiteX1" fmla="*/ 184627 w 187696"/>
                <a:gd name="connsiteY1" fmla="*/ 17504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4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5 h 104192"/>
                <a:gd name="connsiteX8" fmla="*/ 170078 w 187696"/>
                <a:gd name="connsiteY8" fmla="*/ 2955 h 104192"/>
                <a:gd name="connsiteX9" fmla="*/ 184480 w 187696"/>
                <a:gd name="connsiteY9" fmla="*/ 2810 h 104192"/>
                <a:gd name="connsiteX10" fmla="*/ 184627 w 187696"/>
                <a:gd name="connsiteY10" fmla="*/ 2955 h 104192"/>
                <a:gd name="connsiteX11" fmla="*/ 187698 w 187696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29"/>
                  </a:moveTo>
                  <a:cubicBezTo>
                    <a:pt x="187732" y="12978"/>
                    <a:pt x="186620" y="15613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5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6"/>
                    <a:pt x="184627" y="2955"/>
                  </a:cubicBezTo>
                  <a:cubicBezTo>
                    <a:pt x="186618" y="4847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7" name="任意多边形: 形状 36"/>
            <p:cNvSpPr/>
            <p:nvPr/>
          </p:nvSpPr>
          <p:spPr>
            <a:xfrm rot="5400000" flipV="1">
              <a:off x="7919185" y="318380"/>
              <a:ext cx="187696" cy="104192"/>
            </a:xfrm>
            <a:custGeom>
              <a:avLst/>
              <a:gdLst>
                <a:gd name="connsiteX0" fmla="*/ 187698 w 187696"/>
                <a:gd name="connsiteY0" fmla="*/ 10230 h 104192"/>
                <a:gd name="connsiteX1" fmla="*/ 184627 w 187696"/>
                <a:gd name="connsiteY1" fmla="*/ 17505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5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5 h 104192"/>
                <a:gd name="connsiteX8" fmla="*/ 170078 w 187696"/>
                <a:gd name="connsiteY8" fmla="*/ 2955 h 104192"/>
                <a:gd name="connsiteX9" fmla="*/ 184480 w 187696"/>
                <a:gd name="connsiteY9" fmla="*/ 2809 h 104192"/>
                <a:gd name="connsiteX10" fmla="*/ 184627 w 187696"/>
                <a:gd name="connsiteY10" fmla="*/ 2955 h 104192"/>
                <a:gd name="connsiteX11" fmla="*/ 187698 w 187696"/>
                <a:gd name="connsiteY11" fmla="*/ 10230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30"/>
                  </a:moveTo>
                  <a:cubicBezTo>
                    <a:pt x="187732" y="12978"/>
                    <a:pt x="186620" y="15613"/>
                    <a:pt x="184627" y="17505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5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3"/>
                    <a:pt x="13553" y="-1053"/>
                    <a:pt x="17638" y="2955"/>
                  </a:cubicBezTo>
                  <a:lnTo>
                    <a:pt x="93777" y="79095"/>
                  </a:lnTo>
                  <a:lnTo>
                    <a:pt x="170078" y="2955"/>
                  </a:lnTo>
                  <a:cubicBezTo>
                    <a:pt x="174014" y="-1070"/>
                    <a:pt x="180462" y="-1134"/>
                    <a:pt x="184480" y="2809"/>
                  </a:cubicBezTo>
                  <a:cubicBezTo>
                    <a:pt x="184530" y="2859"/>
                    <a:pt x="184578" y="2907"/>
                    <a:pt x="184627" y="2955"/>
                  </a:cubicBezTo>
                  <a:cubicBezTo>
                    <a:pt x="186618" y="4847"/>
                    <a:pt x="187732" y="7481"/>
                    <a:pt x="187698" y="10230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8" name="任意多边形: 形状 37"/>
            <p:cNvSpPr/>
            <p:nvPr/>
          </p:nvSpPr>
          <p:spPr>
            <a:xfrm rot="5400000" flipV="1">
              <a:off x="8008931" y="318408"/>
              <a:ext cx="187696" cy="104137"/>
            </a:xfrm>
            <a:custGeom>
              <a:avLst/>
              <a:gdLst>
                <a:gd name="connsiteX0" fmla="*/ 187698 w 187696"/>
                <a:gd name="connsiteY0" fmla="*/ 10498 h 104137"/>
                <a:gd name="connsiteX1" fmla="*/ 184627 w 187696"/>
                <a:gd name="connsiteY1" fmla="*/ 17772 h 104137"/>
                <a:gd name="connsiteX2" fmla="*/ 101213 w 187696"/>
                <a:gd name="connsiteY2" fmla="*/ 101024 h 104137"/>
                <a:gd name="connsiteX3" fmla="*/ 86503 w 187696"/>
                <a:gd name="connsiteY3" fmla="*/ 101024 h 104137"/>
                <a:gd name="connsiteX4" fmla="*/ 2928 w 187696"/>
                <a:gd name="connsiteY4" fmla="*/ 17449 h 104137"/>
                <a:gd name="connsiteX5" fmla="*/ 2928 w 187696"/>
                <a:gd name="connsiteY5" fmla="*/ 2900 h 104137"/>
                <a:gd name="connsiteX6" fmla="*/ 17638 w 187696"/>
                <a:gd name="connsiteY6" fmla="*/ 2900 h 104137"/>
                <a:gd name="connsiteX7" fmla="*/ 93777 w 187696"/>
                <a:gd name="connsiteY7" fmla="*/ 79039 h 104137"/>
                <a:gd name="connsiteX8" fmla="*/ 170078 w 187696"/>
                <a:gd name="connsiteY8" fmla="*/ 4032 h 104137"/>
                <a:gd name="connsiteX9" fmla="*/ 184480 w 187696"/>
                <a:gd name="connsiteY9" fmla="*/ 3887 h 104137"/>
                <a:gd name="connsiteX10" fmla="*/ 184627 w 187696"/>
                <a:gd name="connsiteY10" fmla="*/ 4032 h 104137"/>
                <a:gd name="connsiteX11" fmla="*/ 187698 w 187696"/>
                <a:gd name="connsiteY11" fmla="*/ 11306 h 10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37">
                  <a:moveTo>
                    <a:pt x="187698" y="10498"/>
                  </a:moveTo>
                  <a:cubicBezTo>
                    <a:pt x="187732" y="13246"/>
                    <a:pt x="186620" y="15880"/>
                    <a:pt x="184627" y="17772"/>
                  </a:cubicBezTo>
                  <a:lnTo>
                    <a:pt x="101213" y="101024"/>
                  </a:lnTo>
                  <a:cubicBezTo>
                    <a:pt x="97128" y="105033"/>
                    <a:pt x="90589" y="105033"/>
                    <a:pt x="86503" y="101024"/>
                  </a:cubicBezTo>
                  <a:lnTo>
                    <a:pt x="2928" y="17449"/>
                  </a:lnTo>
                  <a:cubicBezTo>
                    <a:pt x="-973" y="13391"/>
                    <a:pt x="-973" y="6974"/>
                    <a:pt x="2928" y="2900"/>
                  </a:cubicBezTo>
                  <a:cubicBezTo>
                    <a:pt x="7013" y="-1109"/>
                    <a:pt x="13553" y="-1109"/>
                    <a:pt x="17638" y="2900"/>
                  </a:cubicBezTo>
                  <a:lnTo>
                    <a:pt x="93777" y="79039"/>
                  </a:lnTo>
                  <a:lnTo>
                    <a:pt x="170078" y="4032"/>
                  </a:lnTo>
                  <a:cubicBezTo>
                    <a:pt x="174014" y="6"/>
                    <a:pt x="180462" y="-58"/>
                    <a:pt x="184480" y="3887"/>
                  </a:cubicBezTo>
                  <a:cubicBezTo>
                    <a:pt x="184530" y="3935"/>
                    <a:pt x="184578" y="3983"/>
                    <a:pt x="184627" y="4032"/>
                  </a:cubicBezTo>
                  <a:cubicBezTo>
                    <a:pt x="186618" y="5923"/>
                    <a:pt x="187732" y="8558"/>
                    <a:pt x="187698" y="11306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39" name="任意多边形: 形状 38"/>
            <p:cNvSpPr/>
            <p:nvPr/>
          </p:nvSpPr>
          <p:spPr>
            <a:xfrm rot="5400000" flipV="1">
              <a:off x="8099752" y="318380"/>
              <a:ext cx="187696" cy="104192"/>
            </a:xfrm>
            <a:custGeom>
              <a:avLst/>
              <a:gdLst>
                <a:gd name="connsiteX0" fmla="*/ 187698 w 187696"/>
                <a:gd name="connsiteY0" fmla="*/ 10229 h 104192"/>
                <a:gd name="connsiteX1" fmla="*/ 184627 w 187696"/>
                <a:gd name="connsiteY1" fmla="*/ 17504 h 104192"/>
                <a:gd name="connsiteX2" fmla="*/ 101213 w 187696"/>
                <a:gd name="connsiteY2" fmla="*/ 101079 h 104192"/>
                <a:gd name="connsiteX3" fmla="*/ 86503 w 187696"/>
                <a:gd name="connsiteY3" fmla="*/ 101079 h 104192"/>
                <a:gd name="connsiteX4" fmla="*/ 2928 w 187696"/>
                <a:gd name="connsiteY4" fmla="*/ 17504 h 104192"/>
                <a:gd name="connsiteX5" fmla="*/ 2928 w 187696"/>
                <a:gd name="connsiteY5" fmla="*/ 2955 h 104192"/>
                <a:gd name="connsiteX6" fmla="*/ 17638 w 187696"/>
                <a:gd name="connsiteY6" fmla="*/ 2955 h 104192"/>
                <a:gd name="connsiteX7" fmla="*/ 93777 w 187696"/>
                <a:gd name="connsiteY7" fmla="*/ 79094 h 104192"/>
                <a:gd name="connsiteX8" fmla="*/ 170078 w 187696"/>
                <a:gd name="connsiteY8" fmla="*/ 2955 h 104192"/>
                <a:gd name="connsiteX9" fmla="*/ 184480 w 187696"/>
                <a:gd name="connsiteY9" fmla="*/ 2810 h 104192"/>
                <a:gd name="connsiteX10" fmla="*/ 184627 w 187696"/>
                <a:gd name="connsiteY10" fmla="*/ 2955 h 104192"/>
                <a:gd name="connsiteX11" fmla="*/ 187698 w 187696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6" h="104192">
                  <a:moveTo>
                    <a:pt x="187698" y="10229"/>
                  </a:moveTo>
                  <a:cubicBezTo>
                    <a:pt x="187732" y="12977"/>
                    <a:pt x="186620" y="15613"/>
                    <a:pt x="184627" y="17504"/>
                  </a:cubicBezTo>
                  <a:lnTo>
                    <a:pt x="101213" y="101079"/>
                  </a:lnTo>
                  <a:cubicBezTo>
                    <a:pt x="97128" y="105088"/>
                    <a:pt x="90589" y="105088"/>
                    <a:pt x="86503" y="101079"/>
                  </a:cubicBezTo>
                  <a:lnTo>
                    <a:pt x="2928" y="17504"/>
                  </a:lnTo>
                  <a:cubicBezTo>
                    <a:pt x="-973" y="13446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18" y="4846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0" name="任意多边形: 形状 39"/>
            <p:cNvSpPr/>
            <p:nvPr/>
          </p:nvSpPr>
          <p:spPr>
            <a:xfrm rot="5400000" flipV="1">
              <a:off x="8189470" y="318381"/>
              <a:ext cx="187697" cy="104192"/>
            </a:xfrm>
            <a:custGeom>
              <a:avLst/>
              <a:gdLst>
                <a:gd name="connsiteX0" fmla="*/ 187698 w 187697"/>
                <a:gd name="connsiteY0" fmla="*/ 9745 h 104192"/>
                <a:gd name="connsiteX1" fmla="*/ 184142 w 187697"/>
                <a:gd name="connsiteY1" fmla="*/ 17504 h 104192"/>
                <a:gd name="connsiteX2" fmla="*/ 100728 w 187697"/>
                <a:gd name="connsiteY2" fmla="*/ 101079 h 104192"/>
                <a:gd name="connsiteX3" fmla="*/ 86018 w 187697"/>
                <a:gd name="connsiteY3" fmla="*/ 101079 h 104192"/>
                <a:gd name="connsiteX4" fmla="*/ 2928 w 187697"/>
                <a:gd name="connsiteY4" fmla="*/ 17504 h 104192"/>
                <a:gd name="connsiteX5" fmla="*/ 2928 w 187697"/>
                <a:gd name="connsiteY5" fmla="*/ 2955 h 104192"/>
                <a:gd name="connsiteX6" fmla="*/ 17638 w 187697"/>
                <a:gd name="connsiteY6" fmla="*/ 2955 h 104192"/>
                <a:gd name="connsiteX7" fmla="*/ 93777 w 187697"/>
                <a:gd name="connsiteY7" fmla="*/ 79094 h 104192"/>
                <a:gd name="connsiteX8" fmla="*/ 170078 w 187697"/>
                <a:gd name="connsiteY8" fmla="*/ 2955 h 104192"/>
                <a:gd name="connsiteX9" fmla="*/ 184480 w 187697"/>
                <a:gd name="connsiteY9" fmla="*/ 2810 h 104192"/>
                <a:gd name="connsiteX10" fmla="*/ 184627 w 187697"/>
                <a:gd name="connsiteY10" fmla="*/ 2955 h 104192"/>
                <a:gd name="connsiteX11" fmla="*/ 187698 w 187697"/>
                <a:gd name="connsiteY11" fmla="*/ 10229 h 10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7697" h="104192">
                  <a:moveTo>
                    <a:pt x="187698" y="9745"/>
                  </a:moveTo>
                  <a:cubicBezTo>
                    <a:pt x="187751" y="12736"/>
                    <a:pt x="186444" y="15597"/>
                    <a:pt x="184142" y="17504"/>
                  </a:cubicBezTo>
                  <a:lnTo>
                    <a:pt x="100728" y="101079"/>
                  </a:lnTo>
                  <a:cubicBezTo>
                    <a:pt x="96642" y="105089"/>
                    <a:pt x="90103" y="105089"/>
                    <a:pt x="86018" y="101079"/>
                  </a:cubicBezTo>
                  <a:lnTo>
                    <a:pt x="2928" y="17504"/>
                  </a:lnTo>
                  <a:cubicBezTo>
                    <a:pt x="-973" y="13447"/>
                    <a:pt x="-973" y="7029"/>
                    <a:pt x="2928" y="2955"/>
                  </a:cubicBezTo>
                  <a:cubicBezTo>
                    <a:pt x="7013" y="-1054"/>
                    <a:pt x="13553" y="-1054"/>
                    <a:pt x="17638" y="2955"/>
                  </a:cubicBezTo>
                  <a:lnTo>
                    <a:pt x="93777" y="79094"/>
                  </a:lnTo>
                  <a:lnTo>
                    <a:pt x="170078" y="2955"/>
                  </a:lnTo>
                  <a:cubicBezTo>
                    <a:pt x="174014" y="-1070"/>
                    <a:pt x="180462" y="-1135"/>
                    <a:pt x="184480" y="2810"/>
                  </a:cubicBezTo>
                  <a:cubicBezTo>
                    <a:pt x="184530" y="2858"/>
                    <a:pt x="184578" y="2907"/>
                    <a:pt x="184627" y="2955"/>
                  </a:cubicBezTo>
                  <a:cubicBezTo>
                    <a:pt x="186618" y="4846"/>
                    <a:pt x="187732" y="7482"/>
                    <a:pt x="187698" y="10229"/>
                  </a:cubicBezTo>
                </a:path>
              </a:pathLst>
            </a:custGeom>
            <a:solidFill>
              <a:schemeClr val="accent2">
                <a:alpha val="7000"/>
              </a:schemeClr>
            </a:solidFill>
            <a:ln w="16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</p:grpSp>
      <p:pic>
        <p:nvPicPr>
          <p:cNvPr id="4" name="图片 3" descr="图片包含 图标&#10;&#10;描述已自动生成"/>
          <p:cNvPicPr>
            <a:picLocks noChangeAspect="1"/>
          </p:cNvPicPr>
          <p:nvPr userDrawn="1"/>
        </p:nvPicPr>
        <p:blipFill>
          <a:blip r:embed="rId5" cstate="screen"/>
          <a:srcRect t="439"/>
          <a:stretch>
            <a:fillRect/>
          </a:stretch>
        </p:blipFill>
        <p:spPr>
          <a:xfrm>
            <a:off x="13131457" y="0"/>
            <a:ext cx="6972643" cy="11303000"/>
          </a:xfrm>
          <a:custGeom>
            <a:avLst/>
            <a:gdLst>
              <a:gd name="connsiteX0" fmla="*/ 0 w 4228514"/>
              <a:gd name="connsiteY0" fmla="*/ 0 h 6858000"/>
              <a:gd name="connsiteX1" fmla="*/ 4228514 w 4228514"/>
              <a:gd name="connsiteY1" fmla="*/ 0 h 6858000"/>
              <a:gd name="connsiteX2" fmla="*/ 4228514 w 4228514"/>
              <a:gd name="connsiteY2" fmla="*/ 6858000 h 6858000"/>
              <a:gd name="connsiteX3" fmla="*/ 0 w 42285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28514" h="6858000">
                <a:moveTo>
                  <a:pt x="0" y="0"/>
                </a:moveTo>
                <a:lnTo>
                  <a:pt x="4228514" y="0"/>
                </a:lnTo>
                <a:lnTo>
                  <a:pt x="422851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图片 5" descr="背景图案&#10;&#10;描述已自动生成"/>
          <p:cNvPicPr>
            <a:picLocks noChangeAspect="1"/>
          </p:cNvPicPr>
          <p:nvPr userDrawn="1"/>
        </p:nvPicPr>
        <p:blipFill rotWithShape="1">
          <a:blip r:embed="rId6" cstate="screen">
            <a:alphaModFix amt="20000"/>
          </a:blip>
          <a:srcRect/>
          <a:stretch>
            <a:fillRect/>
          </a:stretch>
        </p:blipFill>
        <p:spPr>
          <a:xfrm>
            <a:off x="0" y="0"/>
            <a:ext cx="20104100" cy="11303000"/>
          </a:xfrm>
          <a:prstGeom prst="rect">
            <a:avLst/>
          </a:prstGeom>
        </p:spPr>
      </p:pic>
      <p:grpSp>
        <p:nvGrpSpPr>
          <p:cNvPr id="41" name="组合 40"/>
          <p:cNvGrpSpPr/>
          <p:nvPr userDrawn="1"/>
        </p:nvGrpSpPr>
        <p:grpSpPr>
          <a:xfrm>
            <a:off x="2741436" y="9183539"/>
            <a:ext cx="6848612" cy="2045978"/>
            <a:chOff x="1662526" y="5572035"/>
            <a:chExt cx="4153296" cy="1241380"/>
          </a:xfrm>
        </p:grpSpPr>
        <p:sp>
          <p:nvSpPr>
            <p:cNvPr id="42" name="任意多边形: 形状 41"/>
            <p:cNvSpPr/>
            <p:nvPr/>
          </p:nvSpPr>
          <p:spPr>
            <a:xfrm rot="5400000" flipV="1">
              <a:off x="1644633" y="6625140"/>
              <a:ext cx="80314" cy="44528"/>
            </a:xfrm>
            <a:custGeom>
              <a:avLst/>
              <a:gdLst>
                <a:gd name="connsiteX0" fmla="*/ 80315 w 80314"/>
                <a:gd name="connsiteY0" fmla="*/ 4326 h 44528"/>
                <a:gd name="connsiteX1" fmla="*/ 78965 w 80314"/>
                <a:gd name="connsiteY1" fmla="*/ 7432 h 44528"/>
                <a:gd name="connsiteX2" fmla="*/ 43315 w 80314"/>
                <a:gd name="connsiteY2" fmla="*/ 43217 h 44528"/>
                <a:gd name="connsiteX3" fmla="*/ 37104 w 80314"/>
                <a:gd name="connsiteY3" fmla="*/ 43217 h 44528"/>
                <a:gd name="connsiteX4" fmla="*/ 1319 w 80314"/>
                <a:gd name="connsiteY4" fmla="*/ 7432 h 44528"/>
                <a:gd name="connsiteX5" fmla="*/ 1218 w 80314"/>
                <a:gd name="connsiteY5" fmla="*/ 1328 h 44528"/>
                <a:gd name="connsiteX6" fmla="*/ 1319 w 80314"/>
                <a:gd name="connsiteY6" fmla="*/ 1220 h 44528"/>
                <a:gd name="connsiteX7" fmla="*/ 7621 w 80314"/>
                <a:gd name="connsiteY7" fmla="*/ 1180 h 44528"/>
                <a:gd name="connsiteX8" fmla="*/ 7666 w 80314"/>
                <a:gd name="connsiteY8" fmla="*/ 1220 h 44528"/>
                <a:gd name="connsiteX9" fmla="*/ 40209 w 80314"/>
                <a:gd name="connsiteY9" fmla="*/ 33764 h 44528"/>
                <a:gd name="connsiteX10" fmla="*/ 72753 w 80314"/>
                <a:gd name="connsiteY10" fmla="*/ 1220 h 44528"/>
                <a:gd name="connsiteX11" fmla="*/ 78864 w 80314"/>
                <a:gd name="connsiteY11" fmla="*/ 1112 h 44528"/>
                <a:gd name="connsiteX12" fmla="*/ 78965 w 80314"/>
                <a:gd name="connsiteY12" fmla="*/ 1220 h 44528"/>
                <a:gd name="connsiteX13" fmla="*/ 80315 w 80314"/>
                <a:gd name="connsiteY13" fmla="*/ 4326 h 4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314" h="44528">
                  <a:moveTo>
                    <a:pt x="80315" y="4326"/>
                  </a:moveTo>
                  <a:cubicBezTo>
                    <a:pt x="80340" y="5514"/>
                    <a:pt x="79847" y="6649"/>
                    <a:pt x="78965" y="7432"/>
                  </a:cubicBezTo>
                  <a:lnTo>
                    <a:pt x="43315" y="43217"/>
                  </a:lnTo>
                  <a:cubicBezTo>
                    <a:pt x="41558" y="44823"/>
                    <a:pt x="38860" y="44823"/>
                    <a:pt x="37104" y="43217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6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12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3" name="任意多边形: 形状 42"/>
            <p:cNvSpPr/>
            <p:nvPr/>
          </p:nvSpPr>
          <p:spPr>
            <a:xfrm rot="5400000" flipV="1">
              <a:off x="1683443" y="6625356"/>
              <a:ext cx="80314" cy="44096"/>
            </a:xfrm>
            <a:custGeom>
              <a:avLst/>
              <a:gdLst>
                <a:gd name="connsiteX0" fmla="*/ 80315 w 80314"/>
                <a:gd name="connsiteY0" fmla="*/ 3786 h 44096"/>
                <a:gd name="connsiteX1" fmla="*/ 78965 w 80314"/>
                <a:gd name="connsiteY1" fmla="*/ 6892 h 44096"/>
                <a:gd name="connsiteX2" fmla="*/ 43315 w 80314"/>
                <a:gd name="connsiteY2" fmla="*/ 42676 h 44096"/>
                <a:gd name="connsiteX3" fmla="*/ 37205 w 80314"/>
                <a:gd name="connsiteY3" fmla="*/ 42771 h 44096"/>
                <a:gd name="connsiteX4" fmla="*/ 37104 w 80314"/>
                <a:gd name="connsiteY4" fmla="*/ 42676 h 44096"/>
                <a:gd name="connsiteX5" fmla="*/ 1319 w 80314"/>
                <a:gd name="connsiteY5" fmla="*/ 7432 h 44096"/>
                <a:gd name="connsiteX6" fmla="*/ 1218 w 80314"/>
                <a:gd name="connsiteY6" fmla="*/ 1328 h 44096"/>
                <a:gd name="connsiteX7" fmla="*/ 1319 w 80314"/>
                <a:gd name="connsiteY7" fmla="*/ 1220 h 44096"/>
                <a:gd name="connsiteX8" fmla="*/ 7621 w 80314"/>
                <a:gd name="connsiteY8" fmla="*/ 1180 h 44096"/>
                <a:gd name="connsiteX9" fmla="*/ 7666 w 80314"/>
                <a:gd name="connsiteY9" fmla="*/ 1220 h 44096"/>
                <a:gd name="connsiteX10" fmla="*/ 40209 w 80314"/>
                <a:gd name="connsiteY10" fmla="*/ 33764 h 44096"/>
                <a:gd name="connsiteX11" fmla="*/ 72753 w 80314"/>
                <a:gd name="connsiteY11" fmla="*/ 1220 h 44096"/>
                <a:gd name="connsiteX12" fmla="*/ 78864 w 80314"/>
                <a:gd name="connsiteY12" fmla="*/ 1126 h 44096"/>
                <a:gd name="connsiteX13" fmla="*/ 78965 w 80314"/>
                <a:gd name="connsiteY13" fmla="*/ 1220 h 44096"/>
                <a:gd name="connsiteX14" fmla="*/ 80315 w 80314"/>
                <a:gd name="connsiteY14" fmla="*/ 4326 h 4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14" h="44096">
                  <a:moveTo>
                    <a:pt x="80315" y="3786"/>
                  </a:moveTo>
                  <a:cubicBezTo>
                    <a:pt x="80340" y="4974"/>
                    <a:pt x="79847" y="6109"/>
                    <a:pt x="78965" y="6892"/>
                  </a:cubicBezTo>
                  <a:lnTo>
                    <a:pt x="43315" y="42676"/>
                  </a:lnTo>
                  <a:cubicBezTo>
                    <a:pt x="41656" y="44391"/>
                    <a:pt x="38920" y="44432"/>
                    <a:pt x="37205" y="42771"/>
                  </a:cubicBezTo>
                  <a:cubicBezTo>
                    <a:pt x="37171" y="42744"/>
                    <a:pt x="37137" y="42717"/>
                    <a:pt x="37104" y="42676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26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4" name="任意多边形: 形状 43"/>
            <p:cNvSpPr/>
            <p:nvPr/>
          </p:nvSpPr>
          <p:spPr>
            <a:xfrm rot="5400000" flipV="1">
              <a:off x="1721592" y="6625153"/>
              <a:ext cx="80314" cy="44503"/>
            </a:xfrm>
            <a:custGeom>
              <a:avLst/>
              <a:gdLst>
                <a:gd name="connsiteX0" fmla="*/ 80315 w 80314"/>
                <a:gd name="connsiteY0" fmla="*/ 4326 h 44503"/>
                <a:gd name="connsiteX1" fmla="*/ 78965 w 80314"/>
                <a:gd name="connsiteY1" fmla="*/ 7432 h 44503"/>
                <a:gd name="connsiteX2" fmla="*/ 43315 w 80314"/>
                <a:gd name="connsiteY2" fmla="*/ 43082 h 44503"/>
                <a:gd name="connsiteX3" fmla="*/ 37205 w 80314"/>
                <a:gd name="connsiteY3" fmla="*/ 43190 h 44503"/>
                <a:gd name="connsiteX4" fmla="*/ 37104 w 80314"/>
                <a:gd name="connsiteY4" fmla="*/ 43082 h 44503"/>
                <a:gd name="connsiteX5" fmla="*/ 1319 w 80314"/>
                <a:gd name="connsiteY5" fmla="*/ 7432 h 44503"/>
                <a:gd name="connsiteX6" fmla="*/ 1218 w 80314"/>
                <a:gd name="connsiteY6" fmla="*/ 1328 h 44503"/>
                <a:gd name="connsiteX7" fmla="*/ 1319 w 80314"/>
                <a:gd name="connsiteY7" fmla="*/ 1220 h 44503"/>
                <a:gd name="connsiteX8" fmla="*/ 7621 w 80314"/>
                <a:gd name="connsiteY8" fmla="*/ 1180 h 44503"/>
                <a:gd name="connsiteX9" fmla="*/ 7666 w 80314"/>
                <a:gd name="connsiteY9" fmla="*/ 1220 h 44503"/>
                <a:gd name="connsiteX10" fmla="*/ 40209 w 80314"/>
                <a:gd name="connsiteY10" fmla="*/ 33764 h 44503"/>
                <a:gd name="connsiteX11" fmla="*/ 72753 w 80314"/>
                <a:gd name="connsiteY11" fmla="*/ 1220 h 44503"/>
                <a:gd name="connsiteX12" fmla="*/ 78864 w 80314"/>
                <a:gd name="connsiteY12" fmla="*/ 1112 h 44503"/>
                <a:gd name="connsiteX13" fmla="*/ 78965 w 80314"/>
                <a:gd name="connsiteY13" fmla="*/ 1220 h 44503"/>
                <a:gd name="connsiteX14" fmla="*/ 80315 w 80314"/>
                <a:gd name="connsiteY14" fmla="*/ 4326 h 44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14" h="44503">
                  <a:moveTo>
                    <a:pt x="80315" y="4326"/>
                  </a:moveTo>
                  <a:cubicBezTo>
                    <a:pt x="80340" y="5514"/>
                    <a:pt x="79847" y="6649"/>
                    <a:pt x="78965" y="7432"/>
                  </a:cubicBezTo>
                  <a:lnTo>
                    <a:pt x="43315" y="43082"/>
                  </a:lnTo>
                  <a:cubicBezTo>
                    <a:pt x="41656" y="44796"/>
                    <a:pt x="38920" y="44837"/>
                    <a:pt x="37205" y="43190"/>
                  </a:cubicBezTo>
                  <a:cubicBezTo>
                    <a:pt x="37171" y="43149"/>
                    <a:pt x="37137" y="43122"/>
                    <a:pt x="37104" y="43082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12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5" name="任意多边形: 形状 44"/>
            <p:cNvSpPr/>
            <p:nvPr/>
          </p:nvSpPr>
          <p:spPr>
            <a:xfrm rot="5400000" flipV="1">
              <a:off x="1760089" y="6625140"/>
              <a:ext cx="80314" cy="44528"/>
            </a:xfrm>
            <a:custGeom>
              <a:avLst/>
              <a:gdLst>
                <a:gd name="connsiteX0" fmla="*/ 80315 w 80314"/>
                <a:gd name="connsiteY0" fmla="*/ 4326 h 44528"/>
                <a:gd name="connsiteX1" fmla="*/ 78965 w 80314"/>
                <a:gd name="connsiteY1" fmla="*/ 7432 h 44528"/>
                <a:gd name="connsiteX2" fmla="*/ 43315 w 80314"/>
                <a:gd name="connsiteY2" fmla="*/ 43216 h 44528"/>
                <a:gd name="connsiteX3" fmla="*/ 37104 w 80314"/>
                <a:gd name="connsiteY3" fmla="*/ 43216 h 44528"/>
                <a:gd name="connsiteX4" fmla="*/ 1319 w 80314"/>
                <a:gd name="connsiteY4" fmla="*/ 7432 h 44528"/>
                <a:gd name="connsiteX5" fmla="*/ 1218 w 80314"/>
                <a:gd name="connsiteY5" fmla="*/ 1328 h 44528"/>
                <a:gd name="connsiteX6" fmla="*/ 1319 w 80314"/>
                <a:gd name="connsiteY6" fmla="*/ 1220 h 44528"/>
                <a:gd name="connsiteX7" fmla="*/ 7621 w 80314"/>
                <a:gd name="connsiteY7" fmla="*/ 1180 h 44528"/>
                <a:gd name="connsiteX8" fmla="*/ 7666 w 80314"/>
                <a:gd name="connsiteY8" fmla="*/ 1220 h 44528"/>
                <a:gd name="connsiteX9" fmla="*/ 40209 w 80314"/>
                <a:gd name="connsiteY9" fmla="*/ 33764 h 44528"/>
                <a:gd name="connsiteX10" fmla="*/ 72753 w 80314"/>
                <a:gd name="connsiteY10" fmla="*/ 1220 h 44528"/>
                <a:gd name="connsiteX11" fmla="*/ 78864 w 80314"/>
                <a:gd name="connsiteY11" fmla="*/ 1126 h 44528"/>
                <a:gd name="connsiteX12" fmla="*/ 78965 w 80314"/>
                <a:gd name="connsiteY12" fmla="*/ 1220 h 44528"/>
                <a:gd name="connsiteX13" fmla="*/ 80315 w 80314"/>
                <a:gd name="connsiteY13" fmla="*/ 4326 h 4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0314" h="44528">
                  <a:moveTo>
                    <a:pt x="80315" y="4326"/>
                  </a:moveTo>
                  <a:cubicBezTo>
                    <a:pt x="80340" y="5514"/>
                    <a:pt x="79847" y="6648"/>
                    <a:pt x="78965" y="7432"/>
                  </a:cubicBezTo>
                  <a:lnTo>
                    <a:pt x="43315" y="43216"/>
                  </a:lnTo>
                  <a:cubicBezTo>
                    <a:pt x="41558" y="44823"/>
                    <a:pt x="38860" y="44823"/>
                    <a:pt x="37104" y="43216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7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26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8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6" name="任意多边形: 形状 45"/>
            <p:cNvSpPr/>
            <p:nvPr/>
          </p:nvSpPr>
          <p:spPr>
            <a:xfrm rot="5400000" flipV="1">
              <a:off x="1798630" y="6625085"/>
              <a:ext cx="80314" cy="44638"/>
            </a:xfrm>
            <a:custGeom>
              <a:avLst/>
              <a:gdLst>
                <a:gd name="connsiteX0" fmla="*/ 80315 w 80314"/>
                <a:gd name="connsiteY0" fmla="*/ 4326 h 44638"/>
                <a:gd name="connsiteX1" fmla="*/ 78965 w 80314"/>
                <a:gd name="connsiteY1" fmla="*/ 7432 h 44638"/>
                <a:gd name="connsiteX2" fmla="*/ 43315 w 80314"/>
                <a:gd name="connsiteY2" fmla="*/ 43217 h 44638"/>
                <a:gd name="connsiteX3" fmla="*/ 37205 w 80314"/>
                <a:gd name="connsiteY3" fmla="*/ 43325 h 44638"/>
                <a:gd name="connsiteX4" fmla="*/ 37104 w 80314"/>
                <a:gd name="connsiteY4" fmla="*/ 43217 h 44638"/>
                <a:gd name="connsiteX5" fmla="*/ 1319 w 80314"/>
                <a:gd name="connsiteY5" fmla="*/ 7432 h 44638"/>
                <a:gd name="connsiteX6" fmla="*/ 1218 w 80314"/>
                <a:gd name="connsiteY6" fmla="*/ 1328 h 44638"/>
                <a:gd name="connsiteX7" fmla="*/ 1319 w 80314"/>
                <a:gd name="connsiteY7" fmla="*/ 1220 h 44638"/>
                <a:gd name="connsiteX8" fmla="*/ 7621 w 80314"/>
                <a:gd name="connsiteY8" fmla="*/ 1180 h 44638"/>
                <a:gd name="connsiteX9" fmla="*/ 7666 w 80314"/>
                <a:gd name="connsiteY9" fmla="*/ 1220 h 44638"/>
                <a:gd name="connsiteX10" fmla="*/ 40209 w 80314"/>
                <a:gd name="connsiteY10" fmla="*/ 33764 h 44638"/>
                <a:gd name="connsiteX11" fmla="*/ 72753 w 80314"/>
                <a:gd name="connsiteY11" fmla="*/ 1220 h 44638"/>
                <a:gd name="connsiteX12" fmla="*/ 78864 w 80314"/>
                <a:gd name="connsiteY12" fmla="*/ 1112 h 44638"/>
                <a:gd name="connsiteX13" fmla="*/ 78965 w 80314"/>
                <a:gd name="connsiteY13" fmla="*/ 1220 h 44638"/>
                <a:gd name="connsiteX14" fmla="*/ 80315 w 80314"/>
                <a:gd name="connsiteY14" fmla="*/ 4326 h 4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314" h="44638">
                  <a:moveTo>
                    <a:pt x="80315" y="4326"/>
                  </a:moveTo>
                  <a:cubicBezTo>
                    <a:pt x="80340" y="5514"/>
                    <a:pt x="79847" y="6649"/>
                    <a:pt x="78965" y="7432"/>
                  </a:cubicBezTo>
                  <a:lnTo>
                    <a:pt x="43315" y="43217"/>
                  </a:lnTo>
                  <a:cubicBezTo>
                    <a:pt x="41656" y="44931"/>
                    <a:pt x="38920" y="44972"/>
                    <a:pt x="37205" y="43325"/>
                  </a:cubicBezTo>
                  <a:cubicBezTo>
                    <a:pt x="37171" y="43284"/>
                    <a:pt x="37137" y="43257"/>
                    <a:pt x="37104" y="43217"/>
                  </a:cubicBezTo>
                  <a:lnTo>
                    <a:pt x="1319" y="7432"/>
                  </a:lnTo>
                  <a:cubicBezTo>
                    <a:pt x="-396" y="5771"/>
                    <a:pt x="-442" y="3043"/>
                    <a:pt x="1218" y="1328"/>
                  </a:cubicBezTo>
                  <a:cubicBezTo>
                    <a:pt x="1250" y="1288"/>
                    <a:pt x="1285" y="1247"/>
                    <a:pt x="1319" y="1220"/>
                  </a:cubicBezTo>
                  <a:cubicBezTo>
                    <a:pt x="3047" y="-535"/>
                    <a:pt x="5868" y="-549"/>
                    <a:pt x="7621" y="1180"/>
                  </a:cubicBezTo>
                  <a:cubicBezTo>
                    <a:pt x="7636" y="1193"/>
                    <a:pt x="7651" y="1207"/>
                    <a:pt x="7666" y="1220"/>
                  </a:cubicBezTo>
                  <a:lnTo>
                    <a:pt x="40209" y="33764"/>
                  </a:lnTo>
                  <a:lnTo>
                    <a:pt x="72753" y="1220"/>
                  </a:lnTo>
                  <a:cubicBezTo>
                    <a:pt x="74413" y="-495"/>
                    <a:pt x="77149" y="-535"/>
                    <a:pt x="78864" y="1112"/>
                  </a:cubicBezTo>
                  <a:cubicBezTo>
                    <a:pt x="78898" y="1153"/>
                    <a:pt x="78931" y="1180"/>
                    <a:pt x="78965" y="1220"/>
                  </a:cubicBezTo>
                  <a:cubicBezTo>
                    <a:pt x="79847" y="2003"/>
                    <a:pt x="80341" y="3137"/>
                    <a:pt x="80315" y="4326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7" name="任意多边形: 形状 46"/>
            <p:cNvSpPr/>
            <p:nvPr/>
          </p:nvSpPr>
          <p:spPr>
            <a:xfrm rot="5400000" flipV="1">
              <a:off x="2441714" y="5606562"/>
              <a:ext cx="156630" cy="87576"/>
            </a:xfrm>
            <a:custGeom>
              <a:avLst/>
              <a:gdLst>
                <a:gd name="connsiteX0" fmla="*/ 156633 w 156630"/>
                <a:gd name="connsiteY0" fmla="*/ 9068 h 87576"/>
                <a:gd name="connsiteX1" fmla="*/ 154067 w 156630"/>
                <a:gd name="connsiteY1" fmla="*/ 15144 h 87576"/>
                <a:gd name="connsiteX2" fmla="*/ 84523 w 156630"/>
                <a:gd name="connsiteY2" fmla="*/ 84958 h 87576"/>
                <a:gd name="connsiteX3" fmla="*/ 72235 w 156630"/>
                <a:gd name="connsiteY3" fmla="*/ 84958 h 87576"/>
                <a:gd name="connsiteX4" fmla="*/ 2556 w 156630"/>
                <a:gd name="connsiteY4" fmla="*/ 15144 h 87576"/>
                <a:gd name="connsiteX5" fmla="*/ 2433 w 156630"/>
                <a:gd name="connsiteY5" fmla="*/ 3113 h 87576"/>
                <a:gd name="connsiteX6" fmla="*/ 2556 w 156630"/>
                <a:gd name="connsiteY6" fmla="*/ 2991 h 87576"/>
                <a:gd name="connsiteX7" fmla="*/ 14586 w 156630"/>
                <a:gd name="connsiteY7" fmla="*/ 2870 h 87576"/>
                <a:gd name="connsiteX8" fmla="*/ 14709 w 156630"/>
                <a:gd name="connsiteY8" fmla="*/ 2991 h 87576"/>
                <a:gd name="connsiteX9" fmla="*/ 78311 w 156630"/>
                <a:gd name="connsiteY9" fmla="*/ 66593 h 87576"/>
                <a:gd name="connsiteX10" fmla="*/ 141914 w 156630"/>
                <a:gd name="connsiteY10" fmla="*/ 2451 h 87576"/>
                <a:gd name="connsiteX11" fmla="*/ 153944 w 156630"/>
                <a:gd name="connsiteY11" fmla="*/ 2329 h 87576"/>
                <a:gd name="connsiteX12" fmla="*/ 154067 w 156630"/>
                <a:gd name="connsiteY12" fmla="*/ 2451 h 87576"/>
                <a:gd name="connsiteX13" fmla="*/ 156633 w 156630"/>
                <a:gd name="connsiteY13" fmla="*/ 8528 h 8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630" h="87576">
                  <a:moveTo>
                    <a:pt x="156633" y="9068"/>
                  </a:moveTo>
                  <a:cubicBezTo>
                    <a:pt x="156661" y="11363"/>
                    <a:pt x="155731" y="13564"/>
                    <a:pt x="154067" y="15144"/>
                  </a:cubicBezTo>
                  <a:lnTo>
                    <a:pt x="84523" y="84958"/>
                  </a:lnTo>
                  <a:cubicBezTo>
                    <a:pt x="81110" y="88307"/>
                    <a:pt x="75648" y="88307"/>
                    <a:pt x="72235" y="84958"/>
                  </a:cubicBezTo>
                  <a:lnTo>
                    <a:pt x="2556" y="15144"/>
                  </a:lnTo>
                  <a:cubicBezTo>
                    <a:pt x="-800" y="11863"/>
                    <a:pt x="-855" y="6475"/>
                    <a:pt x="2433" y="3113"/>
                  </a:cubicBezTo>
                  <a:cubicBezTo>
                    <a:pt x="2473" y="3072"/>
                    <a:pt x="2514" y="3032"/>
                    <a:pt x="2556" y="2991"/>
                  </a:cubicBezTo>
                  <a:cubicBezTo>
                    <a:pt x="5844" y="-371"/>
                    <a:pt x="11230" y="-425"/>
                    <a:pt x="14586" y="2870"/>
                  </a:cubicBezTo>
                  <a:cubicBezTo>
                    <a:pt x="14628" y="2910"/>
                    <a:pt x="14669" y="2950"/>
                    <a:pt x="14709" y="2991"/>
                  </a:cubicBezTo>
                  <a:lnTo>
                    <a:pt x="78311" y="66593"/>
                  </a:lnTo>
                  <a:lnTo>
                    <a:pt x="141914" y="2451"/>
                  </a:lnTo>
                  <a:cubicBezTo>
                    <a:pt x="145202" y="-911"/>
                    <a:pt x="150588" y="-965"/>
                    <a:pt x="153944" y="2329"/>
                  </a:cubicBezTo>
                  <a:cubicBezTo>
                    <a:pt x="153985" y="2370"/>
                    <a:pt x="154026" y="2411"/>
                    <a:pt x="154067" y="2451"/>
                  </a:cubicBezTo>
                  <a:cubicBezTo>
                    <a:pt x="155731" y="4031"/>
                    <a:pt x="156661" y="6232"/>
                    <a:pt x="15663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8" name="任意多边形: 形状 47"/>
            <p:cNvSpPr/>
            <p:nvPr/>
          </p:nvSpPr>
          <p:spPr>
            <a:xfrm rot="5400000" flipV="1">
              <a:off x="2516998" y="5606900"/>
              <a:ext cx="156765" cy="87036"/>
            </a:xfrm>
            <a:custGeom>
              <a:avLst/>
              <a:gdLst>
                <a:gd name="connsiteX0" fmla="*/ 156633 w 156765"/>
                <a:gd name="connsiteY0" fmla="*/ 8528 h 87036"/>
                <a:gd name="connsiteX1" fmla="*/ 154067 w 156765"/>
                <a:gd name="connsiteY1" fmla="*/ 14604 h 87036"/>
                <a:gd name="connsiteX2" fmla="*/ 84523 w 156765"/>
                <a:gd name="connsiteY2" fmla="*/ 84418 h 87036"/>
                <a:gd name="connsiteX3" fmla="*/ 72235 w 156765"/>
                <a:gd name="connsiteY3" fmla="*/ 84418 h 87036"/>
                <a:gd name="connsiteX4" fmla="*/ 2556 w 156765"/>
                <a:gd name="connsiteY4" fmla="*/ 14604 h 87036"/>
                <a:gd name="connsiteX5" fmla="*/ 2433 w 156765"/>
                <a:gd name="connsiteY5" fmla="*/ 2573 h 87036"/>
                <a:gd name="connsiteX6" fmla="*/ 2556 w 156765"/>
                <a:gd name="connsiteY6" fmla="*/ 2451 h 87036"/>
                <a:gd name="connsiteX7" fmla="*/ 14586 w 156765"/>
                <a:gd name="connsiteY7" fmla="*/ 2330 h 87036"/>
                <a:gd name="connsiteX8" fmla="*/ 14709 w 156765"/>
                <a:gd name="connsiteY8" fmla="*/ 2451 h 87036"/>
                <a:gd name="connsiteX9" fmla="*/ 78311 w 156765"/>
                <a:gd name="connsiteY9" fmla="*/ 66053 h 87036"/>
                <a:gd name="connsiteX10" fmla="*/ 142049 w 156765"/>
                <a:gd name="connsiteY10" fmla="*/ 2451 h 87036"/>
                <a:gd name="connsiteX11" fmla="*/ 154079 w 156765"/>
                <a:gd name="connsiteY11" fmla="*/ 2330 h 87036"/>
                <a:gd name="connsiteX12" fmla="*/ 154202 w 156765"/>
                <a:gd name="connsiteY12" fmla="*/ 2451 h 87036"/>
                <a:gd name="connsiteX13" fmla="*/ 156768 w 156765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5" h="87036">
                  <a:moveTo>
                    <a:pt x="156633" y="8528"/>
                  </a:moveTo>
                  <a:cubicBezTo>
                    <a:pt x="156661" y="10823"/>
                    <a:pt x="155731" y="13024"/>
                    <a:pt x="154067" y="14604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4"/>
                  </a:lnTo>
                  <a:cubicBezTo>
                    <a:pt x="-800" y="11323"/>
                    <a:pt x="-855" y="5935"/>
                    <a:pt x="2433" y="2573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6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311" y="66053"/>
                  </a:lnTo>
                  <a:lnTo>
                    <a:pt x="142049" y="2451"/>
                  </a:lnTo>
                  <a:cubicBezTo>
                    <a:pt x="145337" y="-911"/>
                    <a:pt x="150723" y="-966"/>
                    <a:pt x="154079" y="2330"/>
                  </a:cubicBezTo>
                  <a:cubicBezTo>
                    <a:pt x="154120" y="2370"/>
                    <a:pt x="154161" y="2410"/>
                    <a:pt x="154202" y="2451"/>
                  </a:cubicBezTo>
                  <a:cubicBezTo>
                    <a:pt x="155866" y="4031"/>
                    <a:pt x="156796" y="6232"/>
                    <a:pt x="156768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49" name="任意多边形: 形状 48"/>
            <p:cNvSpPr/>
            <p:nvPr/>
          </p:nvSpPr>
          <p:spPr>
            <a:xfrm rot="5400000" flipV="1">
              <a:off x="2592213" y="5606900"/>
              <a:ext cx="156765" cy="87036"/>
            </a:xfrm>
            <a:custGeom>
              <a:avLst/>
              <a:gdLst>
                <a:gd name="connsiteX0" fmla="*/ 156633 w 156765"/>
                <a:gd name="connsiteY0" fmla="*/ 8528 h 87036"/>
                <a:gd name="connsiteX1" fmla="*/ 154067 w 156765"/>
                <a:gd name="connsiteY1" fmla="*/ 14605 h 87036"/>
                <a:gd name="connsiteX2" fmla="*/ 84523 w 156765"/>
                <a:gd name="connsiteY2" fmla="*/ 84418 h 87036"/>
                <a:gd name="connsiteX3" fmla="*/ 72235 w 156765"/>
                <a:gd name="connsiteY3" fmla="*/ 84418 h 87036"/>
                <a:gd name="connsiteX4" fmla="*/ 2556 w 156765"/>
                <a:gd name="connsiteY4" fmla="*/ 14605 h 87036"/>
                <a:gd name="connsiteX5" fmla="*/ 2433 w 156765"/>
                <a:gd name="connsiteY5" fmla="*/ 2572 h 87036"/>
                <a:gd name="connsiteX6" fmla="*/ 2556 w 156765"/>
                <a:gd name="connsiteY6" fmla="*/ 2451 h 87036"/>
                <a:gd name="connsiteX7" fmla="*/ 14586 w 156765"/>
                <a:gd name="connsiteY7" fmla="*/ 2330 h 87036"/>
                <a:gd name="connsiteX8" fmla="*/ 14709 w 156765"/>
                <a:gd name="connsiteY8" fmla="*/ 2451 h 87036"/>
                <a:gd name="connsiteX9" fmla="*/ 78311 w 156765"/>
                <a:gd name="connsiteY9" fmla="*/ 66053 h 87036"/>
                <a:gd name="connsiteX10" fmla="*/ 142049 w 156765"/>
                <a:gd name="connsiteY10" fmla="*/ 2451 h 87036"/>
                <a:gd name="connsiteX11" fmla="*/ 154079 w 156765"/>
                <a:gd name="connsiteY11" fmla="*/ 2330 h 87036"/>
                <a:gd name="connsiteX12" fmla="*/ 154202 w 156765"/>
                <a:gd name="connsiteY12" fmla="*/ 2451 h 87036"/>
                <a:gd name="connsiteX13" fmla="*/ 156768 w 156765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5" h="87036">
                  <a:moveTo>
                    <a:pt x="156633" y="8528"/>
                  </a:moveTo>
                  <a:cubicBezTo>
                    <a:pt x="156661" y="10823"/>
                    <a:pt x="155731" y="13025"/>
                    <a:pt x="154067" y="14605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5"/>
                  </a:lnTo>
                  <a:cubicBezTo>
                    <a:pt x="-800" y="11323"/>
                    <a:pt x="-855" y="5935"/>
                    <a:pt x="2433" y="2572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5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311" y="66053"/>
                  </a:lnTo>
                  <a:lnTo>
                    <a:pt x="142049" y="2451"/>
                  </a:lnTo>
                  <a:cubicBezTo>
                    <a:pt x="145337" y="-911"/>
                    <a:pt x="150723" y="-965"/>
                    <a:pt x="154079" y="2330"/>
                  </a:cubicBezTo>
                  <a:cubicBezTo>
                    <a:pt x="154120" y="2370"/>
                    <a:pt x="154161" y="2410"/>
                    <a:pt x="154202" y="2451"/>
                  </a:cubicBezTo>
                  <a:cubicBezTo>
                    <a:pt x="155866" y="4031"/>
                    <a:pt x="156796" y="6232"/>
                    <a:pt x="156768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0" name="任意多边形: 形状 49"/>
            <p:cNvSpPr/>
            <p:nvPr/>
          </p:nvSpPr>
          <p:spPr>
            <a:xfrm rot="5400000" flipV="1">
              <a:off x="2667293" y="5606900"/>
              <a:ext cx="156765" cy="87036"/>
            </a:xfrm>
            <a:custGeom>
              <a:avLst/>
              <a:gdLst>
                <a:gd name="connsiteX0" fmla="*/ 156633 w 156765"/>
                <a:gd name="connsiteY0" fmla="*/ 8528 h 87036"/>
                <a:gd name="connsiteX1" fmla="*/ 154067 w 156765"/>
                <a:gd name="connsiteY1" fmla="*/ 14605 h 87036"/>
                <a:gd name="connsiteX2" fmla="*/ 84523 w 156765"/>
                <a:gd name="connsiteY2" fmla="*/ 84418 h 87036"/>
                <a:gd name="connsiteX3" fmla="*/ 72235 w 156765"/>
                <a:gd name="connsiteY3" fmla="*/ 84418 h 87036"/>
                <a:gd name="connsiteX4" fmla="*/ 2556 w 156765"/>
                <a:gd name="connsiteY4" fmla="*/ 14605 h 87036"/>
                <a:gd name="connsiteX5" fmla="*/ 2433 w 156765"/>
                <a:gd name="connsiteY5" fmla="*/ 2573 h 87036"/>
                <a:gd name="connsiteX6" fmla="*/ 2556 w 156765"/>
                <a:gd name="connsiteY6" fmla="*/ 2451 h 87036"/>
                <a:gd name="connsiteX7" fmla="*/ 14586 w 156765"/>
                <a:gd name="connsiteY7" fmla="*/ 2330 h 87036"/>
                <a:gd name="connsiteX8" fmla="*/ 14709 w 156765"/>
                <a:gd name="connsiteY8" fmla="*/ 2451 h 87036"/>
                <a:gd name="connsiteX9" fmla="*/ 78311 w 156765"/>
                <a:gd name="connsiteY9" fmla="*/ 66053 h 87036"/>
                <a:gd name="connsiteX10" fmla="*/ 142049 w 156765"/>
                <a:gd name="connsiteY10" fmla="*/ 2451 h 87036"/>
                <a:gd name="connsiteX11" fmla="*/ 154079 w 156765"/>
                <a:gd name="connsiteY11" fmla="*/ 2330 h 87036"/>
                <a:gd name="connsiteX12" fmla="*/ 154202 w 156765"/>
                <a:gd name="connsiteY12" fmla="*/ 2451 h 87036"/>
                <a:gd name="connsiteX13" fmla="*/ 156768 w 156765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765" h="87036">
                  <a:moveTo>
                    <a:pt x="156633" y="8528"/>
                  </a:moveTo>
                  <a:cubicBezTo>
                    <a:pt x="156661" y="10823"/>
                    <a:pt x="155731" y="13025"/>
                    <a:pt x="154067" y="14605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5"/>
                  </a:lnTo>
                  <a:cubicBezTo>
                    <a:pt x="-800" y="11323"/>
                    <a:pt x="-855" y="5935"/>
                    <a:pt x="2433" y="2573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5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311" y="66053"/>
                  </a:lnTo>
                  <a:lnTo>
                    <a:pt x="142049" y="2451"/>
                  </a:lnTo>
                  <a:cubicBezTo>
                    <a:pt x="145337" y="-911"/>
                    <a:pt x="150723" y="-965"/>
                    <a:pt x="154079" y="2330"/>
                  </a:cubicBezTo>
                  <a:cubicBezTo>
                    <a:pt x="154120" y="2370"/>
                    <a:pt x="154161" y="2410"/>
                    <a:pt x="154202" y="2451"/>
                  </a:cubicBezTo>
                  <a:cubicBezTo>
                    <a:pt x="155866" y="4031"/>
                    <a:pt x="156796" y="6232"/>
                    <a:pt x="156768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1" name="任意多边形: 形状 50"/>
            <p:cNvSpPr/>
            <p:nvPr/>
          </p:nvSpPr>
          <p:spPr>
            <a:xfrm rot="5400000" flipV="1">
              <a:off x="2742441" y="5606832"/>
              <a:ext cx="156630" cy="87036"/>
            </a:xfrm>
            <a:custGeom>
              <a:avLst/>
              <a:gdLst>
                <a:gd name="connsiteX0" fmla="*/ 156633 w 156630"/>
                <a:gd name="connsiteY0" fmla="*/ 8528 h 87036"/>
                <a:gd name="connsiteX1" fmla="*/ 154067 w 156630"/>
                <a:gd name="connsiteY1" fmla="*/ 14605 h 87036"/>
                <a:gd name="connsiteX2" fmla="*/ 84523 w 156630"/>
                <a:gd name="connsiteY2" fmla="*/ 84418 h 87036"/>
                <a:gd name="connsiteX3" fmla="*/ 72235 w 156630"/>
                <a:gd name="connsiteY3" fmla="*/ 84418 h 87036"/>
                <a:gd name="connsiteX4" fmla="*/ 2556 w 156630"/>
                <a:gd name="connsiteY4" fmla="*/ 14605 h 87036"/>
                <a:gd name="connsiteX5" fmla="*/ 2433 w 156630"/>
                <a:gd name="connsiteY5" fmla="*/ 2573 h 87036"/>
                <a:gd name="connsiteX6" fmla="*/ 2556 w 156630"/>
                <a:gd name="connsiteY6" fmla="*/ 2451 h 87036"/>
                <a:gd name="connsiteX7" fmla="*/ 14586 w 156630"/>
                <a:gd name="connsiteY7" fmla="*/ 2330 h 87036"/>
                <a:gd name="connsiteX8" fmla="*/ 14709 w 156630"/>
                <a:gd name="connsiteY8" fmla="*/ 2451 h 87036"/>
                <a:gd name="connsiteX9" fmla="*/ 78176 w 156630"/>
                <a:gd name="connsiteY9" fmla="*/ 66053 h 87036"/>
                <a:gd name="connsiteX10" fmla="*/ 141914 w 156630"/>
                <a:gd name="connsiteY10" fmla="*/ 2451 h 87036"/>
                <a:gd name="connsiteX11" fmla="*/ 153944 w 156630"/>
                <a:gd name="connsiteY11" fmla="*/ 2330 h 87036"/>
                <a:gd name="connsiteX12" fmla="*/ 154067 w 156630"/>
                <a:gd name="connsiteY12" fmla="*/ 2451 h 87036"/>
                <a:gd name="connsiteX13" fmla="*/ 156633 w 156630"/>
                <a:gd name="connsiteY13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630" h="87036">
                  <a:moveTo>
                    <a:pt x="156633" y="8528"/>
                  </a:moveTo>
                  <a:cubicBezTo>
                    <a:pt x="156661" y="10823"/>
                    <a:pt x="155731" y="13025"/>
                    <a:pt x="154067" y="14605"/>
                  </a:cubicBezTo>
                  <a:lnTo>
                    <a:pt x="84523" y="84418"/>
                  </a:lnTo>
                  <a:cubicBezTo>
                    <a:pt x="81110" y="87767"/>
                    <a:pt x="75648" y="87767"/>
                    <a:pt x="72235" y="84418"/>
                  </a:cubicBezTo>
                  <a:lnTo>
                    <a:pt x="2556" y="14605"/>
                  </a:lnTo>
                  <a:cubicBezTo>
                    <a:pt x="-800" y="11323"/>
                    <a:pt x="-855" y="5935"/>
                    <a:pt x="2433" y="2573"/>
                  </a:cubicBezTo>
                  <a:cubicBezTo>
                    <a:pt x="2473" y="2532"/>
                    <a:pt x="2514" y="2492"/>
                    <a:pt x="2556" y="2451"/>
                  </a:cubicBezTo>
                  <a:cubicBezTo>
                    <a:pt x="5844" y="-911"/>
                    <a:pt x="11230" y="-965"/>
                    <a:pt x="14586" y="2330"/>
                  </a:cubicBezTo>
                  <a:cubicBezTo>
                    <a:pt x="14628" y="2370"/>
                    <a:pt x="14669" y="2410"/>
                    <a:pt x="14709" y="2451"/>
                  </a:cubicBezTo>
                  <a:lnTo>
                    <a:pt x="78176" y="66053"/>
                  </a:lnTo>
                  <a:lnTo>
                    <a:pt x="141914" y="2451"/>
                  </a:lnTo>
                  <a:cubicBezTo>
                    <a:pt x="145202" y="-911"/>
                    <a:pt x="150588" y="-965"/>
                    <a:pt x="153944" y="2330"/>
                  </a:cubicBezTo>
                  <a:cubicBezTo>
                    <a:pt x="153985" y="2370"/>
                    <a:pt x="154026" y="2410"/>
                    <a:pt x="154067" y="2451"/>
                  </a:cubicBezTo>
                  <a:cubicBezTo>
                    <a:pt x="155731" y="4031"/>
                    <a:pt x="156661" y="6232"/>
                    <a:pt x="15663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2" name="任意多边形: 形状 51"/>
            <p:cNvSpPr/>
            <p:nvPr/>
          </p:nvSpPr>
          <p:spPr>
            <a:xfrm rot="5400000" flipV="1">
              <a:off x="5545344" y="6735363"/>
              <a:ext cx="100334" cy="55769"/>
            </a:xfrm>
            <a:custGeom>
              <a:avLst/>
              <a:gdLst>
                <a:gd name="connsiteX0" fmla="*/ 100337 w 100334"/>
                <a:gd name="connsiteY0" fmla="*/ 5430 h 55769"/>
                <a:gd name="connsiteX1" fmla="*/ 98716 w 100334"/>
                <a:gd name="connsiteY1" fmla="*/ 9346 h 55769"/>
                <a:gd name="connsiteX2" fmla="*/ 54019 w 100334"/>
                <a:gd name="connsiteY2" fmla="*/ 54043 h 55769"/>
                <a:gd name="connsiteX3" fmla="*/ 46190 w 100334"/>
                <a:gd name="connsiteY3" fmla="*/ 54043 h 55769"/>
                <a:gd name="connsiteX4" fmla="*/ 46187 w 100334"/>
                <a:gd name="connsiteY4" fmla="*/ 54043 h 55769"/>
                <a:gd name="connsiteX5" fmla="*/ 1625 w 100334"/>
                <a:gd name="connsiteY5" fmla="*/ 9346 h 55769"/>
                <a:gd name="connsiteX6" fmla="*/ 1625 w 100334"/>
                <a:gd name="connsiteY6" fmla="*/ 1514 h 55769"/>
                <a:gd name="connsiteX7" fmla="*/ 9457 w 100334"/>
                <a:gd name="connsiteY7" fmla="*/ 1514 h 55769"/>
                <a:gd name="connsiteX8" fmla="*/ 49968 w 100334"/>
                <a:gd name="connsiteY8" fmla="*/ 42025 h 55769"/>
                <a:gd name="connsiteX9" fmla="*/ 90479 w 100334"/>
                <a:gd name="connsiteY9" fmla="*/ 1514 h 55769"/>
                <a:gd name="connsiteX10" fmla="*/ 98308 w 100334"/>
                <a:gd name="connsiteY10" fmla="*/ 1514 h 55769"/>
                <a:gd name="connsiteX11" fmla="*/ 98311 w 100334"/>
                <a:gd name="connsiteY11" fmla="*/ 1514 h 55769"/>
                <a:gd name="connsiteX12" fmla="*/ 99931 w 100334"/>
                <a:gd name="connsiteY12" fmla="*/ 5430 h 5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69">
                  <a:moveTo>
                    <a:pt x="100337" y="5430"/>
                  </a:moveTo>
                  <a:cubicBezTo>
                    <a:pt x="100323" y="6901"/>
                    <a:pt x="99742" y="8293"/>
                    <a:pt x="98716" y="9346"/>
                  </a:cubicBezTo>
                  <a:lnTo>
                    <a:pt x="54019" y="54043"/>
                  </a:lnTo>
                  <a:cubicBezTo>
                    <a:pt x="51857" y="56203"/>
                    <a:pt x="48351" y="56203"/>
                    <a:pt x="46190" y="54043"/>
                  </a:cubicBezTo>
                  <a:cubicBezTo>
                    <a:pt x="46188" y="54043"/>
                    <a:pt x="46188" y="54043"/>
                    <a:pt x="46187" y="54043"/>
                  </a:cubicBezTo>
                  <a:lnTo>
                    <a:pt x="1625" y="9346"/>
                  </a:lnTo>
                  <a:cubicBezTo>
                    <a:pt x="-539" y="7186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3" name="任意多边形: 形状 52"/>
            <p:cNvSpPr/>
            <p:nvPr/>
          </p:nvSpPr>
          <p:spPr>
            <a:xfrm rot="5400000" flipV="1">
              <a:off x="5593545" y="6735369"/>
              <a:ext cx="100334" cy="55756"/>
            </a:xfrm>
            <a:custGeom>
              <a:avLst/>
              <a:gdLst>
                <a:gd name="connsiteX0" fmla="*/ 100337 w 100334"/>
                <a:gd name="connsiteY0" fmla="*/ 5429 h 55756"/>
                <a:gd name="connsiteX1" fmla="*/ 98716 w 100334"/>
                <a:gd name="connsiteY1" fmla="*/ 9346 h 55756"/>
                <a:gd name="connsiteX2" fmla="*/ 54019 w 100334"/>
                <a:gd name="connsiteY2" fmla="*/ 53908 h 55756"/>
                <a:gd name="connsiteX3" fmla="*/ 46581 w 100334"/>
                <a:gd name="connsiteY3" fmla="*/ 54299 h 55756"/>
                <a:gd name="connsiteX4" fmla="*/ 46187 w 100334"/>
                <a:gd name="connsiteY4" fmla="*/ 53908 h 55756"/>
                <a:gd name="connsiteX5" fmla="*/ 1625 w 100334"/>
                <a:gd name="connsiteY5" fmla="*/ 9346 h 55756"/>
                <a:gd name="connsiteX6" fmla="*/ 1625 w 100334"/>
                <a:gd name="connsiteY6" fmla="*/ 1514 h 55756"/>
                <a:gd name="connsiteX7" fmla="*/ 9457 w 100334"/>
                <a:gd name="connsiteY7" fmla="*/ 1514 h 55756"/>
                <a:gd name="connsiteX8" fmla="*/ 49968 w 100334"/>
                <a:gd name="connsiteY8" fmla="*/ 42025 h 55756"/>
                <a:gd name="connsiteX9" fmla="*/ 90479 w 100334"/>
                <a:gd name="connsiteY9" fmla="*/ 1514 h 55756"/>
                <a:gd name="connsiteX10" fmla="*/ 98308 w 100334"/>
                <a:gd name="connsiteY10" fmla="*/ 1514 h 55756"/>
                <a:gd name="connsiteX11" fmla="*/ 98311 w 100334"/>
                <a:gd name="connsiteY11" fmla="*/ 1514 h 55756"/>
                <a:gd name="connsiteX12" fmla="*/ 99931 w 100334"/>
                <a:gd name="connsiteY12" fmla="*/ 5429 h 5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6">
                  <a:moveTo>
                    <a:pt x="100337" y="5429"/>
                  </a:moveTo>
                  <a:cubicBezTo>
                    <a:pt x="100323" y="6888"/>
                    <a:pt x="99742" y="8293"/>
                    <a:pt x="98716" y="9346"/>
                  </a:cubicBezTo>
                  <a:lnTo>
                    <a:pt x="54019" y="53908"/>
                  </a:lnTo>
                  <a:cubicBezTo>
                    <a:pt x="52074" y="56068"/>
                    <a:pt x="48744" y="56244"/>
                    <a:pt x="46581" y="54299"/>
                  </a:cubicBezTo>
                  <a:cubicBezTo>
                    <a:pt x="46443" y="54178"/>
                    <a:pt x="46311" y="54043"/>
                    <a:pt x="46187" y="53908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62" y="2540"/>
                    <a:pt x="99948" y="3958"/>
                    <a:pt x="99931" y="5429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4" name="任意多边形: 形状 53"/>
            <p:cNvSpPr/>
            <p:nvPr/>
          </p:nvSpPr>
          <p:spPr>
            <a:xfrm rot="5400000" flipV="1">
              <a:off x="5641619" y="6735369"/>
              <a:ext cx="100334" cy="55757"/>
            </a:xfrm>
            <a:custGeom>
              <a:avLst/>
              <a:gdLst>
                <a:gd name="connsiteX0" fmla="*/ 100337 w 100334"/>
                <a:gd name="connsiteY0" fmla="*/ 5430 h 55757"/>
                <a:gd name="connsiteX1" fmla="*/ 98716 w 100334"/>
                <a:gd name="connsiteY1" fmla="*/ 9346 h 55757"/>
                <a:gd name="connsiteX2" fmla="*/ 54019 w 100334"/>
                <a:gd name="connsiteY2" fmla="*/ 53908 h 55757"/>
                <a:gd name="connsiteX3" fmla="*/ 46581 w 100334"/>
                <a:gd name="connsiteY3" fmla="*/ 54299 h 55757"/>
                <a:gd name="connsiteX4" fmla="*/ 46187 w 100334"/>
                <a:gd name="connsiteY4" fmla="*/ 53908 h 55757"/>
                <a:gd name="connsiteX5" fmla="*/ 1625 w 100334"/>
                <a:gd name="connsiteY5" fmla="*/ 9346 h 55757"/>
                <a:gd name="connsiteX6" fmla="*/ 1625 w 100334"/>
                <a:gd name="connsiteY6" fmla="*/ 1514 h 55757"/>
                <a:gd name="connsiteX7" fmla="*/ 9457 w 100334"/>
                <a:gd name="connsiteY7" fmla="*/ 1514 h 55757"/>
                <a:gd name="connsiteX8" fmla="*/ 49968 w 100334"/>
                <a:gd name="connsiteY8" fmla="*/ 42025 h 55757"/>
                <a:gd name="connsiteX9" fmla="*/ 90479 w 100334"/>
                <a:gd name="connsiteY9" fmla="*/ 1514 h 55757"/>
                <a:gd name="connsiteX10" fmla="*/ 98308 w 100334"/>
                <a:gd name="connsiteY10" fmla="*/ 1514 h 55757"/>
                <a:gd name="connsiteX11" fmla="*/ 98311 w 100334"/>
                <a:gd name="connsiteY11" fmla="*/ 1514 h 55757"/>
                <a:gd name="connsiteX12" fmla="*/ 99931 w 100334"/>
                <a:gd name="connsiteY12" fmla="*/ 5430 h 5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7">
                  <a:moveTo>
                    <a:pt x="100337" y="5430"/>
                  </a:moveTo>
                  <a:cubicBezTo>
                    <a:pt x="100323" y="6901"/>
                    <a:pt x="99742" y="8293"/>
                    <a:pt x="98716" y="9346"/>
                  </a:cubicBezTo>
                  <a:lnTo>
                    <a:pt x="54019" y="53908"/>
                  </a:lnTo>
                  <a:cubicBezTo>
                    <a:pt x="52074" y="56069"/>
                    <a:pt x="48744" y="56244"/>
                    <a:pt x="46581" y="54299"/>
                  </a:cubicBezTo>
                  <a:cubicBezTo>
                    <a:pt x="46443" y="54178"/>
                    <a:pt x="46311" y="54043"/>
                    <a:pt x="46187" y="53908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5" name="任意多边形: 形状 54"/>
            <p:cNvSpPr/>
            <p:nvPr/>
          </p:nvSpPr>
          <p:spPr>
            <a:xfrm rot="5400000" flipV="1">
              <a:off x="5689698" y="6735363"/>
              <a:ext cx="100334" cy="55769"/>
            </a:xfrm>
            <a:custGeom>
              <a:avLst/>
              <a:gdLst>
                <a:gd name="connsiteX0" fmla="*/ 100337 w 100334"/>
                <a:gd name="connsiteY0" fmla="*/ 5430 h 55769"/>
                <a:gd name="connsiteX1" fmla="*/ 98716 w 100334"/>
                <a:gd name="connsiteY1" fmla="*/ 9346 h 55769"/>
                <a:gd name="connsiteX2" fmla="*/ 54019 w 100334"/>
                <a:gd name="connsiteY2" fmla="*/ 54043 h 55769"/>
                <a:gd name="connsiteX3" fmla="*/ 46190 w 100334"/>
                <a:gd name="connsiteY3" fmla="*/ 54043 h 55769"/>
                <a:gd name="connsiteX4" fmla="*/ 46187 w 100334"/>
                <a:gd name="connsiteY4" fmla="*/ 54043 h 55769"/>
                <a:gd name="connsiteX5" fmla="*/ 1625 w 100334"/>
                <a:gd name="connsiteY5" fmla="*/ 9346 h 55769"/>
                <a:gd name="connsiteX6" fmla="*/ 1625 w 100334"/>
                <a:gd name="connsiteY6" fmla="*/ 1514 h 55769"/>
                <a:gd name="connsiteX7" fmla="*/ 9457 w 100334"/>
                <a:gd name="connsiteY7" fmla="*/ 1514 h 55769"/>
                <a:gd name="connsiteX8" fmla="*/ 49968 w 100334"/>
                <a:gd name="connsiteY8" fmla="*/ 42025 h 55769"/>
                <a:gd name="connsiteX9" fmla="*/ 90479 w 100334"/>
                <a:gd name="connsiteY9" fmla="*/ 1514 h 55769"/>
                <a:gd name="connsiteX10" fmla="*/ 98308 w 100334"/>
                <a:gd name="connsiteY10" fmla="*/ 1514 h 55769"/>
                <a:gd name="connsiteX11" fmla="*/ 98311 w 100334"/>
                <a:gd name="connsiteY11" fmla="*/ 1514 h 55769"/>
                <a:gd name="connsiteX12" fmla="*/ 99931 w 100334"/>
                <a:gd name="connsiteY12" fmla="*/ 5430 h 5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69">
                  <a:moveTo>
                    <a:pt x="100337" y="5430"/>
                  </a:moveTo>
                  <a:cubicBezTo>
                    <a:pt x="100353" y="6901"/>
                    <a:pt x="99767" y="8320"/>
                    <a:pt x="98716" y="9346"/>
                  </a:cubicBezTo>
                  <a:lnTo>
                    <a:pt x="54019" y="54043"/>
                  </a:lnTo>
                  <a:cubicBezTo>
                    <a:pt x="51857" y="56203"/>
                    <a:pt x="48351" y="56203"/>
                    <a:pt x="46190" y="54043"/>
                  </a:cubicBezTo>
                  <a:cubicBezTo>
                    <a:pt x="46188" y="54043"/>
                    <a:pt x="46188" y="54043"/>
                    <a:pt x="46187" y="54043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6" name="任意多边形: 形状 55"/>
            <p:cNvSpPr/>
            <p:nvPr/>
          </p:nvSpPr>
          <p:spPr>
            <a:xfrm rot="5400000" flipV="1">
              <a:off x="5737771" y="6735363"/>
              <a:ext cx="100334" cy="55769"/>
            </a:xfrm>
            <a:custGeom>
              <a:avLst/>
              <a:gdLst>
                <a:gd name="connsiteX0" fmla="*/ 100337 w 100334"/>
                <a:gd name="connsiteY0" fmla="*/ 5430 h 55769"/>
                <a:gd name="connsiteX1" fmla="*/ 98716 w 100334"/>
                <a:gd name="connsiteY1" fmla="*/ 9346 h 55769"/>
                <a:gd name="connsiteX2" fmla="*/ 54019 w 100334"/>
                <a:gd name="connsiteY2" fmla="*/ 54043 h 55769"/>
                <a:gd name="connsiteX3" fmla="*/ 46190 w 100334"/>
                <a:gd name="connsiteY3" fmla="*/ 54043 h 55769"/>
                <a:gd name="connsiteX4" fmla="*/ 46187 w 100334"/>
                <a:gd name="connsiteY4" fmla="*/ 54043 h 55769"/>
                <a:gd name="connsiteX5" fmla="*/ 1625 w 100334"/>
                <a:gd name="connsiteY5" fmla="*/ 9346 h 55769"/>
                <a:gd name="connsiteX6" fmla="*/ 1625 w 100334"/>
                <a:gd name="connsiteY6" fmla="*/ 1514 h 55769"/>
                <a:gd name="connsiteX7" fmla="*/ 9457 w 100334"/>
                <a:gd name="connsiteY7" fmla="*/ 1514 h 55769"/>
                <a:gd name="connsiteX8" fmla="*/ 49968 w 100334"/>
                <a:gd name="connsiteY8" fmla="*/ 42025 h 55769"/>
                <a:gd name="connsiteX9" fmla="*/ 90479 w 100334"/>
                <a:gd name="connsiteY9" fmla="*/ 1514 h 55769"/>
                <a:gd name="connsiteX10" fmla="*/ 98308 w 100334"/>
                <a:gd name="connsiteY10" fmla="*/ 1514 h 55769"/>
                <a:gd name="connsiteX11" fmla="*/ 98311 w 100334"/>
                <a:gd name="connsiteY11" fmla="*/ 1514 h 55769"/>
                <a:gd name="connsiteX12" fmla="*/ 99931 w 100334"/>
                <a:gd name="connsiteY12" fmla="*/ 5430 h 5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69">
                  <a:moveTo>
                    <a:pt x="100337" y="5430"/>
                  </a:moveTo>
                  <a:cubicBezTo>
                    <a:pt x="100323" y="6901"/>
                    <a:pt x="99742" y="8293"/>
                    <a:pt x="98716" y="9346"/>
                  </a:cubicBezTo>
                  <a:lnTo>
                    <a:pt x="54019" y="54043"/>
                  </a:lnTo>
                  <a:cubicBezTo>
                    <a:pt x="51857" y="56203"/>
                    <a:pt x="48351" y="56203"/>
                    <a:pt x="46190" y="54043"/>
                  </a:cubicBezTo>
                  <a:cubicBezTo>
                    <a:pt x="46188" y="54043"/>
                    <a:pt x="46188" y="54043"/>
                    <a:pt x="46187" y="54043"/>
                  </a:cubicBezTo>
                  <a:lnTo>
                    <a:pt x="1625" y="9346"/>
                  </a:lnTo>
                  <a:cubicBezTo>
                    <a:pt x="-539" y="7186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7" name="任意多边形: 形状 56"/>
            <p:cNvSpPr/>
            <p:nvPr/>
          </p:nvSpPr>
          <p:spPr>
            <a:xfrm rot="5400000" flipV="1">
              <a:off x="5400507" y="5970324"/>
              <a:ext cx="99929" cy="55748"/>
            </a:xfrm>
            <a:custGeom>
              <a:avLst/>
              <a:gdLst>
                <a:gd name="connsiteX0" fmla="*/ 99931 w 99929"/>
                <a:gd name="connsiteY0" fmla="*/ 5025 h 55748"/>
                <a:gd name="connsiteX1" fmla="*/ 98311 w 99929"/>
                <a:gd name="connsiteY1" fmla="*/ 8940 h 55748"/>
                <a:gd name="connsiteX2" fmla="*/ 54019 w 99929"/>
                <a:gd name="connsiteY2" fmla="*/ 53908 h 55748"/>
                <a:gd name="connsiteX3" fmla="*/ 46777 w 99929"/>
                <a:gd name="connsiteY3" fmla="*/ 54367 h 55748"/>
                <a:gd name="connsiteX4" fmla="*/ 46322 w 99929"/>
                <a:gd name="connsiteY4" fmla="*/ 53908 h 55748"/>
                <a:gd name="connsiteX5" fmla="*/ 1625 w 99929"/>
                <a:gd name="connsiteY5" fmla="*/ 9346 h 55748"/>
                <a:gd name="connsiteX6" fmla="*/ 1625 w 99929"/>
                <a:gd name="connsiteY6" fmla="*/ 1514 h 55748"/>
                <a:gd name="connsiteX7" fmla="*/ 9457 w 99929"/>
                <a:gd name="connsiteY7" fmla="*/ 1514 h 55748"/>
                <a:gd name="connsiteX8" fmla="*/ 49968 w 99929"/>
                <a:gd name="connsiteY8" fmla="*/ 42025 h 55748"/>
                <a:gd name="connsiteX9" fmla="*/ 90479 w 99929"/>
                <a:gd name="connsiteY9" fmla="*/ 1514 h 55748"/>
                <a:gd name="connsiteX10" fmla="*/ 98308 w 99929"/>
                <a:gd name="connsiteY10" fmla="*/ 1514 h 55748"/>
                <a:gd name="connsiteX11" fmla="*/ 98311 w 99929"/>
                <a:gd name="connsiteY11" fmla="*/ 1514 h 55748"/>
                <a:gd name="connsiteX12" fmla="*/ 99931 w 99929"/>
                <a:gd name="connsiteY12" fmla="*/ 5429 h 5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929" h="55748">
                  <a:moveTo>
                    <a:pt x="99931" y="5025"/>
                  </a:moveTo>
                  <a:cubicBezTo>
                    <a:pt x="99918" y="6497"/>
                    <a:pt x="99337" y="7887"/>
                    <a:pt x="98311" y="8940"/>
                  </a:cubicBezTo>
                  <a:lnTo>
                    <a:pt x="54019" y="53908"/>
                  </a:lnTo>
                  <a:cubicBezTo>
                    <a:pt x="52145" y="56028"/>
                    <a:pt x="48902" y="56230"/>
                    <a:pt x="46777" y="54367"/>
                  </a:cubicBezTo>
                  <a:cubicBezTo>
                    <a:pt x="46615" y="54219"/>
                    <a:pt x="46464" y="54070"/>
                    <a:pt x="46322" y="53908"/>
                  </a:cubicBezTo>
                  <a:lnTo>
                    <a:pt x="1625" y="9346"/>
                  </a:lnTo>
                  <a:cubicBezTo>
                    <a:pt x="-539" y="7185"/>
                    <a:pt x="-539" y="3675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29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8" name="任意多边形: 形状 57"/>
            <p:cNvSpPr/>
            <p:nvPr/>
          </p:nvSpPr>
          <p:spPr>
            <a:xfrm rot="5400000" flipV="1">
              <a:off x="5447976" y="5970116"/>
              <a:ext cx="100334" cy="55756"/>
            </a:xfrm>
            <a:custGeom>
              <a:avLst/>
              <a:gdLst>
                <a:gd name="connsiteX0" fmla="*/ 100337 w 100334"/>
                <a:gd name="connsiteY0" fmla="*/ 5430 h 55756"/>
                <a:gd name="connsiteX1" fmla="*/ 98716 w 100334"/>
                <a:gd name="connsiteY1" fmla="*/ 9346 h 55756"/>
                <a:gd name="connsiteX2" fmla="*/ 54019 w 100334"/>
                <a:gd name="connsiteY2" fmla="*/ 54043 h 55756"/>
                <a:gd name="connsiteX3" fmla="*/ 46380 w 100334"/>
                <a:gd name="connsiteY3" fmla="*/ 54097 h 55756"/>
                <a:gd name="connsiteX4" fmla="*/ 46322 w 100334"/>
                <a:gd name="connsiteY4" fmla="*/ 54043 h 55756"/>
                <a:gd name="connsiteX5" fmla="*/ 1625 w 100334"/>
                <a:gd name="connsiteY5" fmla="*/ 9346 h 55756"/>
                <a:gd name="connsiteX6" fmla="*/ 1625 w 100334"/>
                <a:gd name="connsiteY6" fmla="*/ 1514 h 55756"/>
                <a:gd name="connsiteX7" fmla="*/ 9457 w 100334"/>
                <a:gd name="connsiteY7" fmla="*/ 1514 h 55756"/>
                <a:gd name="connsiteX8" fmla="*/ 49968 w 100334"/>
                <a:gd name="connsiteY8" fmla="*/ 42025 h 55756"/>
                <a:gd name="connsiteX9" fmla="*/ 90479 w 100334"/>
                <a:gd name="connsiteY9" fmla="*/ 1514 h 55756"/>
                <a:gd name="connsiteX10" fmla="*/ 98308 w 100334"/>
                <a:gd name="connsiteY10" fmla="*/ 1514 h 55756"/>
                <a:gd name="connsiteX11" fmla="*/ 98311 w 100334"/>
                <a:gd name="connsiteY11" fmla="*/ 1514 h 55756"/>
                <a:gd name="connsiteX12" fmla="*/ 99931 w 100334"/>
                <a:gd name="connsiteY12" fmla="*/ 5430 h 5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6">
                  <a:moveTo>
                    <a:pt x="100337" y="5430"/>
                  </a:moveTo>
                  <a:cubicBezTo>
                    <a:pt x="100353" y="6902"/>
                    <a:pt x="99767" y="8320"/>
                    <a:pt x="98716" y="9346"/>
                  </a:cubicBezTo>
                  <a:lnTo>
                    <a:pt x="54019" y="54043"/>
                  </a:lnTo>
                  <a:cubicBezTo>
                    <a:pt x="51926" y="56163"/>
                    <a:pt x="48505" y="56190"/>
                    <a:pt x="46380" y="54097"/>
                  </a:cubicBezTo>
                  <a:cubicBezTo>
                    <a:pt x="46361" y="54084"/>
                    <a:pt x="46341" y="54057"/>
                    <a:pt x="46322" y="54043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59" name="任意多边形: 形状 58"/>
            <p:cNvSpPr/>
            <p:nvPr/>
          </p:nvSpPr>
          <p:spPr>
            <a:xfrm rot="5400000" flipV="1">
              <a:off x="5496048" y="5970118"/>
              <a:ext cx="100334" cy="55753"/>
            </a:xfrm>
            <a:custGeom>
              <a:avLst/>
              <a:gdLst>
                <a:gd name="connsiteX0" fmla="*/ 100337 w 100334"/>
                <a:gd name="connsiteY0" fmla="*/ 5430 h 55753"/>
                <a:gd name="connsiteX1" fmla="*/ 98716 w 100334"/>
                <a:gd name="connsiteY1" fmla="*/ 9346 h 55753"/>
                <a:gd name="connsiteX2" fmla="*/ 54019 w 100334"/>
                <a:gd name="connsiteY2" fmla="*/ 53908 h 55753"/>
                <a:gd name="connsiteX3" fmla="*/ 46777 w 100334"/>
                <a:gd name="connsiteY3" fmla="*/ 54368 h 55753"/>
                <a:gd name="connsiteX4" fmla="*/ 46322 w 100334"/>
                <a:gd name="connsiteY4" fmla="*/ 53908 h 55753"/>
                <a:gd name="connsiteX5" fmla="*/ 1625 w 100334"/>
                <a:gd name="connsiteY5" fmla="*/ 9346 h 55753"/>
                <a:gd name="connsiteX6" fmla="*/ 1625 w 100334"/>
                <a:gd name="connsiteY6" fmla="*/ 1514 h 55753"/>
                <a:gd name="connsiteX7" fmla="*/ 9457 w 100334"/>
                <a:gd name="connsiteY7" fmla="*/ 1514 h 55753"/>
                <a:gd name="connsiteX8" fmla="*/ 49968 w 100334"/>
                <a:gd name="connsiteY8" fmla="*/ 42025 h 55753"/>
                <a:gd name="connsiteX9" fmla="*/ 90479 w 100334"/>
                <a:gd name="connsiteY9" fmla="*/ 1514 h 55753"/>
                <a:gd name="connsiteX10" fmla="*/ 98308 w 100334"/>
                <a:gd name="connsiteY10" fmla="*/ 1514 h 55753"/>
                <a:gd name="connsiteX11" fmla="*/ 98311 w 100334"/>
                <a:gd name="connsiteY11" fmla="*/ 1514 h 55753"/>
                <a:gd name="connsiteX12" fmla="*/ 99931 w 100334"/>
                <a:gd name="connsiteY12" fmla="*/ 5430 h 55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3">
                  <a:moveTo>
                    <a:pt x="100337" y="5430"/>
                  </a:moveTo>
                  <a:cubicBezTo>
                    <a:pt x="100323" y="6902"/>
                    <a:pt x="99742" y="8292"/>
                    <a:pt x="98716" y="9346"/>
                  </a:cubicBezTo>
                  <a:lnTo>
                    <a:pt x="54019" y="53908"/>
                  </a:lnTo>
                  <a:cubicBezTo>
                    <a:pt x="52145" y="56028"/>
                    <a:pt x="48902" y="56244"/>
                    <a:pt x="46777" y="54368"/>
                  </a:cubicBezTo>
                  <a:cubicBezTo>
                    <a:pt x="46615" y="54218"/>
                    <a:pt x="46464" y="54070"/>
                    <a:pt x="46322" y="53908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0" name="任意多边形: 形状 59"/>
            <p:cNvSpPr/>
            <p:nvPr/>
          </p:nvSpPr>
          <p:spPr>
            <a:xfrm rot="5400000" flipV="1">
              <a:off x="5544122" y="5970116"/>
              <a:ext cx="100334" cy="55756"/>
            </a:xfrm>
            <a:custGeom>
              <a:avLst/>
              <a:gdLst>
                <a:gd name="connsiteX0" fmla="*/ 100337 w 100334"/>
                <a:gd name="connsiteY0" fmla="*/ 5430 h 55756"/>
                <a:gd name="connsiteX1" fmla="*/ 98716 w 100334"/>
                <a:gd name="connsiteY1" fmla="*/ 9346 h 55756"/>
                <a:gd name="connsiteX2" fmla="*/ 54019 w 100334"/>
                <a:gd name="connsiteY2" fmla="*/ 54043 h 55756"/>
                <a:gd name="connsiteX3" fmla="*/ 46380 w 100334"/>
                <a:gd name="connsiteY3" fmla="*/ 54097 h 55756"/>
                <a:gd name="connsiteX4" fmla="*/ 46322 w 100334"/>
                <a:gd name="connsiteY4" fmla="*/ 54043 h 55756"/>
                <a:gd name="connsiteX5" fmla="*/ 1625 w 100334"/>
                <a:gd name="connsiteY5" fmla="*/ 9346 h 55756"/>
                <a:gd name="connsiteX6" fmla="*/ 1625 w 100334"/>
                <a:gd name="connsiteY6" fmla="*/ 1514 h 55756"/>
                <a:gd name="connsiteX7" fmla="*/ 9457 w 100334"/>
                <a:gd name="connsiteY7" fmla="*/ 1514 h 55756"/>
                <a:gd name="connsiteX8" fmla="*/ 49968 w 100334"/>
                <a:gd name="connsiteY8" fmla="*/ 42025 h 55756"/>
                <a:gd name="connsiteX9" fmla="*/ 90479 w 100334"/>
                <a:gd name="connsiteY9" fmla="*/ 1514 h 55756"/>
                <a:gd name="connsiteX10" fmla="*/ 98308 w 100334"/>
                <a:gd name="connsiteY10" fmla="*/ 1514 h 55756"/>
                <a:gd name="connsiteX11" fmla="*/ 98311 w 100334"/>
                <a:gd name="connsiteY11" fmla="*/ 1514 h 55756"/>
                <a:gd name="connsiteX12" fmla="*/ 99931 w 100334"/>
                <a:gd name="connsiteY12" fmla="*/ 5430 h 5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6">
                  <a:moveTo>
                    <a:pt x="100337" y="5430"/>
                  </a:moveTo>
                  <a:cubicBezTo>
                    <a:pt x="100353" y="6902"/>
                    <a:pt x="99767" y="8320"/>
                    <a:pt x="98716" y="9346"/>
                  </a:cubicBezTo>
                  <a:lnTo>
                    <a:pt x="54019" y="54043"/>
                  </a:lnTo>
                  <a:cubicBezTo>
                    <a:pt x="51926" y="56163"/>
                    <a:pt x="48505" y="56190"/>
                    <a:pt x="46380" y="54097"/>
                  </a:cubicBezTo>
                  <a:cubicBezTo>
                    <a:pt x="46361" y="54084"/>
                    <a:pt x="46341" y="54057"/>
                    <a:pt x="46322" y="54043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1" name="任意多边形: 形状 60"/>
            <p:cNvSpPr/>
            <p:nvPr/>
          </p:nvSpPr>
          <p:spPr>
            <a:xfrm rot="5400000" flipV="1">
              <a:off x="5592196" y="5970116"/>
              <a:ext cx="100334" cy="55757"/>
            </a:xfrm>
            <a:custGeom>
              <a:avLst/>
              <a:gdLst>
                <a:gd name="connsiteX0" fmla="*/ 100337 w 100334"/>
                <a:gd name="connsiteY0" fmla="*/ 5430 h 55757"/>
                <a:gd name="connsiteX1" fmla="*/ 98716 w 100334"/>
                <a:gd name="connsiteY1" fmla="*/ 9346 h 55757"/>
                <a:gd name="connsiteX2" fmla="*/ 54019 w 100334"/>
                <a:gd name="connsiteY2" fmla="*/ 54043 h 55757"/>
                <a:gd name="connsiteX3" fmla="*/ 46380 w 100334"/>
                <a:gd name="connsiteY3" fmla="*/ 54097 h 55757"/>
                <a:gd name="connsiteX4" fmla="*/ 46322 w 100334"/>
                <a:gd name="connsiteY4" fmla="*/ 54043 h 55757"/>
                <a:gd name="connsiteX5" fmla="*/ 1625 w 100334"/>
                <a:gd name="connsiteY5" fmla="*/ 9346 h 55757"/>
                <a:gd name="connsiteX6" fmla="*/ 1625 w 100334"/>
                <a:gd name="connsiteY6" fmla="*/ 1514 h 55757"/>
                <a:gd name="connsiteX7" fmla="*/ 9457 w 100334"/>
                <a:gd name="connsiteY7" fmla="*/ 1514 h 55757"/>
                <a:gd name="connsiteX8" fmla="*/ 49968 w 100334"/>
                <a:gd name="connsiteY8" fmla="*/ 42025 h 55757"/>
                <a:gd name="connsiteX9" fmla="*/ 90479 w 100334"/>
                <a:gd name="connsiteY9" fmla="*/ 1514 h 55757"/>
                <a:gd name="connsiteX10" fmla="*/ 98308 w 100334"/>
                <a:gd name="connsiteY10" fmla="*/ 1514 h 55757"/>
                <a:gd name="connsiteX11" fmla="*/ 98311 w 100334"/>
                <a:gd name="connsiteY11" fmla="*/ 1514 h 55757"/>
                <a:gd name="connsiteX12" fmla="*/ 99931 w 100334"/>
                <a:gd name="connsiteY12" fmla="*/ 5430 h 55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334" h="55757">
                  <a:moveTo>
                    <a:pt x="100337" y="5430"/>
                  </a:moveTo>
                  <a:cubicBezTo>
                    <a:pt x="100323" y="6902"/>
                    <a:pt x="99742" y="8292"/>
                    <a:pt x="98716" y="9346"/>
                  </a:cubicBezTo>
                  <a:lnTo>
                    <a:pt x="54019" y="54043"/>
                  </a:lnTo>
                  <a:cubicBezTo>
                    <a:pt x="51926" y="56163"/>
                    <a:pt x="48505" y="56191"/>
                    <a:pt x="46380" y="54097"/>
                  </a:cubicBezTo>
                  <a:cubicBezTo>
                    <a:pt x="46361" y="54084"/>
                    <a:pt x="46341" y="54057"/>
                    <a:pt x="46322" y="54043"/>
                  </a:cubicBezTo>
                  <a:lnTo>
                    <a:pt x="1625" y="9346"/>
                  </a:lnTo>
                  <a:cubicBezTo>
                    <a:pt x="-539" y="7185"/>
                    <a:pt x="-539" y="3674"/>
                    <a:pt x="1625" y="1514"/>
                  </a:cubicBezTo>
                  <a:cubicBezTo>
                    <a:pt x="3788" y="-647"/>
                    <a:pt x="7294" y="-647"/>
                    <a:pt x="9457" y="1514"/>
                  </a:cubicBezTo>
                  <a:lnTo>
                    <a:pt x="49968" y="42025"/>
                  </a:lnTo>
                  <a:lnTo>
                    <a:pt x="90479" y="1514"/>
                  </a:lnTo>
                  <a:cubicBezTo>
                    <a:pt x="92641" y="-647"/>
                    <a:pt x="96146" y="-647"/>
                    <a:pt x="98308" y="1514"/>
                  </a:cubicBezTo>
                  <a:cubicBezTo>
                    <a:pt x="98310" y="1514"/>
                    <a:pt x="98310" y="1514"/>
                    <a:pt x="98311" y="1514"/>
                  </a:cubicBezTo>
                  <a:cubicBezTo>
                    <a:pt x="99337" y="2567"/>
                    <a:pt x="99918" y="3958"/>
                    <a:pt x="99931" y="5430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2" name="任意多边形: 形状 61"/>
            <p:cNvSpPr/>
            <p:nvPr/>
          </p:nvSpPr>
          <p:spPr>
            <a:xfrm rot="5400000" flipV="1">
              <a:off x="4150380" y="6440731"/>
              <a:ext cx="156265" cy="87306"/>
            </a:xfrm>
            <a:custGeom>
              <a:avLst/>
              <a:gdLst>
                <a:gd name="connsiteX0" fmla="*/ 156132 w 156265"/>
                <a:gd name="connsiteY0" fmla="*/ 8798 h 87306"/>
                <a:gd name="connsiteX1" fmla="*/ 153567 w 156265"/>
                <a:gd name="connsiteY1" fmla="*/ 14875 h 87306"/>
                <a:gd name="connsiteX2" fmla="*/ 83888 w 156265"/>
                <a:gd name="connsiteY2" fmla="*/ 84688 h 87306"/>
                <a:gd name="connsiteX3" fmla="*/ 71599 w 156265"/>
                <a:gd name="connsiteY3" fmla="*/ 84688 h 87306"/>
                <a:gd name="connsiteX4" fmla="*/ 1920 w 156265"/>
                <a:gd name="connsiteY4" fmla="*/ 14875 h 87306"/>
                <a:gd name="connsiteX5" fmla="*/ 3215 w 156265"/>
                <a:gd name="connsiteY5" fmla="*/ 2721 h 87306"/>
                <a:gd name="connsiteX6" fmla="*/ 14074 w 156265"/>
                <a:gd name="connsiteY6" fmla="*/ 2721 h 87306"/>
                <a:gd name="connsiteX7" fmla="*/ 77676 w 156265"/>
                <a:gd name="connsiteY7" fmla="*/ 66323 h 87306"/>
                <a:gd name="connsiteX8" fmla="*/ 141548 w 156265"/>
                <a:gd name="connsiteY8" fmla="*/ 2451 h 87306"/>
                <a:gd name="connsiteX9" fmla="*/ 153579 w 156265"/>
                <a:gd name="connsiteY9" fmla="*/ 2329 h 87306"/>
                <a:gd name="connsiteX10" fmla="*/ 153702 w 156265"/>
                <a:gd name="connsiteY10" fmla="*/ 2451 h 87306"/>
                <a:gd name="connsiteX11" fmla="*/ 156267 w 156265"/>
                <a:gd name="connsiteY11" fmla="*/ 8528 h 87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306">
                  <a:moveTo>
                    <a:pt x="156132" y="8798"/>
                  </a:moveTo>
                  <a:cubicBezTo>
                    <a:pt x="156161" y="11094"/>
                    <a:pt x="155232" y="13295"/>
                    <a:pt x="153567" y="14875"/>
                  </a:cubicBezTo>
                  <a:lnTo>
                    <a:pt x="83888" y="84688"/>
                  </a:lnTo>
                  <a:cubicBezTo>
                    <a:pt x="80475" y="88037"/>
                    <a:pt x="75013" y="88037"/>
                    <a:pt x="71599" y="84688"/>
                  </a:cubicBezTo>
                  <a:lnTo>
                    <a:pt x="1920" y="14875"/>
                  </a:lnTo>
                  <a:cubicBezTo>
                    <a:pt x="-1077" y="11161"/>
                    <a:pt x="-498" y="5719"/>
                    <a:pt x="3215" y="2721"/>
                  </a:cubicBezTo>
                  <a:cubicBezTo>
                    <a:pt x="6383" y="169"/>
                    <a:pt x="10906" y="169"/>
                    <a:pt x="14074" y="2721"/>
                  </a:cubicBezTo>
                  <a:lnTo>
                    <a:pt x="77676" y="6632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3" name="任意多边形: 形状 62"/>
            <p:cNvSpPr/>
            <p:nvPr/>
          </p:nvSpPr>
          <p:spPr>
            <a:xfrm rot="5400000" flipV="1">
              <a:off x="4224416" y="6439958"/>
              <a:ext cx="157561" cy="87557"/>
            </a:xfrm>
            <a:custGeom>
              <a:avLst/>
              <a:gdLst>
                <a:gd name="connsiteX0" fmla="*/ 157428 w 157561"/>
                <a:gd name="connsiteY0" fmla="*/ 9049 h 87557"/>
                <a:gd name="connsiteX1" fmla="*/ 154862 w 157561"/>
                <a:gd name="connsiteY1" fmla="*/ 15125 h 87557"/>
                <a:gd name="connsiteX2" fmla="*/ 85183 w 157561"/>
                <a:gd name="connsiteY2" fmla="*/ 84939 h 87557"/>
                <a:gd name="connsiteX3" fmla="*/ 72895 w 157561"/>
                <a:gd name="connsiteY3" fmla="*/ 84939 h 87557"/>
                <a:gd name="connsiteX4" fmla="*/ 3216 w 157561"/>
                <a:gd name="connsiteY4" fmla="*/ 15261 h 87557"/>
                <a:gd name="connsiteX5" fmla="*/ 1921 w 157561"/>
                <a:gd name="connsiteY5" fmla="*/ 3107 h 87557"/>
                <a:gd name="connsiteX6" fmla="*/ 14074 w 157561"/>
                <a:gd name="connsiteY6" fmla="*/ 1811 h 87557"/>
                <a:gd name="connsiteX7" fmla="*/ 15369 w 157561"/>
                <a:gd name="connsiteY7" fmla="*/ 3107 h 87557"/>
                <a:gd name="connsiteX8" fmla="*/ 78972 w 157561"/>
                <a:gd name="connsiteY8" fmla="*/ 66709 h 87557"/>
                <a:gd name="connsiteX9" fmla="*/ 142844 w 157561"/>
                <a:gd name="connsiteY9" fmla="*/ 2972 h 87557"/>
                <a:gd name="connsiteX10" fmla="*/ 154874 w 157561"/>
                <a:gd name="connsiteY10" fmla="*/ 2851 h 87557"/>
                <a:gd name="connsiteX11" fmla="*/ 154997 w 157561"/>
                <a:gd name="connsiteY11" fmla="*/ 2972 h 87557"/>
                <a:gd name="connsiteX12" fmla="*/ 157563 w 157561"/>
                <a:gd name="connsiteY12" fmla="*/ 9049 h 8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561" h="87557">
                  <a:moveTo>
                    <a:pt x="157428" y="9049"/>
                  </a:moveTo>
                  <a:cubicBezTo>
                    <a:pt x="157456" y="11344"/>
                    <a:pt x="156527" y="13545"/>
                    <a:pt x="154862" y="15125"/>
                  </a:cubicBezTo>
                  <a:lnTo>
                    <a:pt x="85183" y="84939"/>
                  </a:lnTo>
                  <a:cubicBezTo>
                    <a:pt x="81771" y="88288"/>
                    <a:pt x="76309" y="88288"/>
                    <a:pt x="72895" y="84939"/>
                  </a:cubicBezTo>
                  <a:lnTo>
                    <a:pt x="3216" y="15261"/>
                  </a:lnTo>
                  <a:cubicBezTo>
                    <a:pt x="-498" y="12263"/>
                    <a:pt x="-1078" y="6821"/>
                    <a:pt x="1921" y="3107"/>
                  </a:cubicBezTo>
                  <a:cubicBezTo>
                    <a:pt x="4919" y="-606"/>
                    <a:pt x="10361" y="-1187"/>
                    <a:pt x="14074" y="1811"/>
                  </a:cubicBezTo>
                  <a:cubicBezTo>
                    <a:pt x="14551" y="2202"/>
                    <a:pt x="14984" y="2635"/>
                    <a:pt x="15369" y="3107"/>
                  </a:cubicBezTo>
                  <a:lnTo>
                    <a:pt x="78972" y="66709"/>
                  </a:lnTo>
                  <a:lnTo>
                    <a:pt x="142844" y="2972"/>
                  </a:lnTo>
                  <a:cubicBezTo>
                    <a:pt x="146132" y="-390"/>
                    <a:pt x="151519" y="-444"/>
                    <a:pt x="154874" y="2851"/>
                  </a:cubicBezTo>
                  <a:cubicBezTo>
                    <a:pt x="154916" y="2891"/>
                    <a:pt x="154957" y="2932"/>
                    <a:pt x="154997" y="2972"/>
                  </a:cubicBezTo>
                  <a:cubicBezTo>
                    <a:pt x="156661" y="4552"/>
                    <a:pt x="157591" y="6753"/>
                    <a:pt x="157563" y="9049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4" name="任意多边形: 形状 63"/>
            <p:cNvSpPr/>
            <p:nvPr/>
          </p:nvSpPr>
          <p:spPr>
            <a:xfrm rot="5400000" flipV="1">
              <a:off x="4300406" y="6440866"/>
              <a:ext cx="156265" cy="87036"/>
            </a:xfrm>
            <a:custGeom>
              <a:avLst/>
              <a:gdLst>
                <a:gd name="connsiteX0" fmla="*/ 156132 w 156265"/>
                <a:gd name="connsiteY0" fmla="*/ 8528 h 87036"/>
                <a:gd name="connsiteX1" fmla="*/ 153567 w 156265"/>
                <a:gd name="connsiteY1" fmla="*/ 14604 h 87036"/>
                <a:gd name="connsiteX2" fmla="*/ 83888 w 156265"/>
                <a:gd name="connsiteY2" fmla="*/ 84418 h 87036"/>
                <a:gd name="connsiteX3" fmla="*/ 71599 w 156265"/>
                <a:gd name="connsiteY3" fmla="*/ 84418 h 87036"/>
                <a:gd name="connsiteX4" fmla="*/ 1920 w 156265"/>
                <a:gd name="connsiteY4" fmla="*/ 14604 h 87036"/>
                <a:gd name="connsiteX5" fmla="*/ 3215 w 156265"/>
                <a:gd name="connsiteY5" fmla="*/ 2451 h 87036"/>
                <a:gd name="connsiteX6" fmla="*/ 14074 w 156265"/>
                <a:gd name="connsiteY6" fmla="*/ 2451 h 87036"/>
                <a:gd name="connsiteX7" fmla="*/ 77676 w 156265"/>
                <a:gd name="connsiteY7" fmla="*/ 66053 h 87036"/>
                <a:gd name="connsiteX8" fmla="*/ 141548 w 156265"/>
                <a:gd name="connsiteY8" fmla="*/ 2451 h 87036"/>
                <a:gd name="connsiteX9" fmla="*/ 153579 w 156265"/>
                <a:gd name="connsiteY9" fmla="*/ 2329 h 87036"/>
                <a:gd name="connsiteX10" fmla="*/ 153702 w 156265"/>
                <a:gd name="connsiteY10" fmla="*/ 2451 h 87036"/>
                <a:gd name="connsiteX11" fmla="*/ 156267 w 156265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036">
                  <a:moveTo>
                    <a:pt x="156132" y="8528"/>
                  </a:moveTo>
                  <a:cubicBezTo>
                    <a:pt x="156161" y="10823"/>
                    <a:pt x="155232" y="13025"/>
                    <a:pt x="153567" y="14604"/>
                  </a:cubicBezTo>
                  <a:lnTo>
                    <a:pt x="83888" y="84418"/>
                  </a:lnTo>
                  <a:cubicBezTo>
                    <a:pt x="80475" y="87767"/>
                    <a:pt x="75013" y="87767"/>
                    <a:pt x="71599" y="84418"/>
                  </a:cubicBezTo>
                  <a:lnTo>
                    <a:pt x="1920" y="14604"/>
                  </a:lnTo>
                  <a:cubicBezTo>
                    <a:pt x="-1077" y="10891"/>
                    <a:pt x="-498" y="5449"/>
                    <a:pt x="3215" y="2451"/>
                  </a:cubicBezTo>
                  <a:cubicBezTo>
                    <a:pt x="6383" y="-101"/>
                    <a:pt x="10906" y="-101"/>
                    <a:pt x="14074" y="2451"/>
                  </a:cubicBezTo>
                  <a:lnTo>
                    <a:pt x="77676" y="6605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5" name="任意多边形: 形状 64"/>
            <p:cNvSpPr/>
            <p:nvPr/>
          </p:nvSpPr>
          <p:spPr>
            <a:xfrm rot="5400000" flipV="1">
              <a:off x="4375621" y="6440866"/>
              <a:ext cx="156265" cy="87036"/>
            </a:xfrm>
            <a:custGeom>
              <a:avLst/>
              <a:gdLst>
                <a:gd name="connsiteX0" fmla="*/ 156132 w 156265"/>
                <a:gd name="connsiteY0" fmla="*/ 8528 h 87036"/>
                <a:gd name="connsiteX1" fmla="*/ 153567 w 156265"/>
                <a:gd name="connsiteY1" fmla="*/ 14604 h 87036"/>
                <a:gd name="connsiteX2" fmla="*/ 83888 w 156265"/>
                <a:gd name="connsiteY2" fmla="*/ 84418 h 87036"/>
                <a:gd name="connsiteX3" fmla="*/ 71599 w 156265"/>
                <a:gd name="connsiteY3" fmla="*/ 84418 h 87036"/>
                <a:gd name="connsiteX4" fmla="*/ 1920 w 156265"/>
                <a:gd name="connsiteY4" fmla="*/ 14604 h 87036"/>
                <a:gd name="connsiteX5" fmla="*/ 3215 w 156265"/>
                <a:gd name="connsiteY5" fmla="*/ 2451 h 87036"/>
                <a:gd name="connsiteX6" fmla="*/ 14074 w 156265"/>
                <a:gd name="connsiteY6" fmla="*/ 2451 h 87036"/>
                <a:gd name="connsiteX7" fmla="*/ 77676 w 156265"/>
                <a:gd name="connsiteY7" fmla="*/ 66053 h 87036"/>
                <a:gd name="connsiteX8" fmla="*/ 141548 w 156265"/>
                <a:gd name="connsiteY8" fmla="*/ 2451 h 87036"/>
                <a:gd name="connsiteX9" fmla="*/ 153579 w 156265"/>
                <a:gd name="connsiteY9" fmla="*/ 2329 h 87036"/>
                <a:gd name="connsiteX10" fmla="*/ 153702 w 156265"/>
                <a:gd name="connsiteY10" fmla="*/ 2451 h 87036"/>
                <a:gd name="connsiteX11" fmla="*/ 156267 w 156265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036">
                  <a:moveTo>
                    <a:pt x="156132" y="8528"/>
                  </a:moveTo>
                  <a:cubicBezTo>
                    <a:pt x="156161" y="10823"/>
                    <a:pt x="155232" y="13024"/>
                    <a:pt x="153567" y="14604"/>
                  </a:cubicBezTo>
                  <a:lnTo>
                    <a:pt x="83888" y="84418"/>
                  </a:lnTo>
                  <a:cubicBezTo>
                    <a:pt x="80475" y="87767"/>
                    <a:pt x="75013" y="87767"/>
                    <a:pt x="71599" y="84418"/>
                  </a:cubicBezTo>
                  <a:lnTo>
                    <a:pt x="1920" y="14604"/>
                  </a:lnTo>
                  <a:cubicBezTo>
                    <a:pt x="-1077" y="10891"/>
                    <a:pt x="-498" y="5449"/>
                    <a:pt x="3215" y="2451"/>
                  </a:cubicBezTo>
                  <a:cubicBezTo>
                    <a:pt x="6383" y="-101"/>
                    <a:pt x="10906" y="-101"/>
                    <a:pt x="14074" y="2451"/>
                  </a:cubicBezTo>
                  <a:lnTo>
                    <a:pt x="77676" y="6605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6" name="任意多边形: 形状 65"/>
            <p:cNvSpPr/>
            <p:nvPr/>
          </p:nvSpPr>
          <p:spPr>
            <a:xfrm rot="5400000" flipV="1">
              <a:off x="4450702" y="6440866"/>
              <a:ext cx="156265" cy="87036"/>
            </a:xfrm>
            <a:custGeom>
              <a:avLst/>
              <a:gdLst>
                <a:gd name="connsiteX0" fmla="*/ 156132 w 156265"/>
                <a:gd name="connsiteY0" fmla="*/ 8528 h 87036"/>
                <a:gd name="connsiteX1" fmla="*/ 153567 w 156265"/>
                <a:gd name="connsiteY1" fmla="*/ 14604 h 87036"/>
                <a:gd name="connsiteX2" fmla="*/ 83888 w 156265"/>
                <a:gd name="connsiteY2" fmla="*/ 84418 h 87036"/>
                <a:gd name="connsiteX3" fmla="*/ 71599 w 156265"/>
                <a:gd name="connsiteY3" fmla="*/ 84418 h 87036"/>
                <a:gd name="connsiteX4" fmla="*/ 1920 w 156265"/>
                <a:gd name="connsiteY4" fmla="*/ 14604 h 87036"/>
                <a:gd name="connsiteX5" fmla="*/ 3215 w 156265"/>
                <a:gd name="connsiteY5" fmla="*/ 2451 h 87036"/>
                <a:gd name="connsiteX6" fmla="*/ 14074 w 156265"/>
                <a:gd name="connsiteY6" fmla="*/ 2451 h 87036"/>
                <a:gd name="connsiteX7" fmla="*/ 77676 w 156265"/>
                <a:gd name="connsiteY7" fmla="*/ 66053 h 87036"/>
                <a:gd name="connsiteX8" fmla="*/ 141548 w 156265"/>
                <a:gd name="connsiteY8" fmla="*/ 2451 h 87036"/>
                <a:gd name="connsiteX9" fmla="*/ 153579 w 156265"/>
                <a:gd name="connsiteY9" fmla="*/ 2329 h 87036"/>
                <a:gd name="connsiteX10" fmla="*/ 153702 w 156265"/>
                <a:gd name="connsiteY10" fmla="*/ 2451 h 87036"/>
                <a:gd name="connsiteX11" fmla="*/ 156267 w 156265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265" h="87036">
                  <a:moveTo>
                    <a:pt x="156132" y="8528"/>
                  </a:moveTo>
                  <a:cubicBezTo>
                    <a:pt x="156161" y="10823"/>
                    <a:pt x="155232" y="13024"/>
                    <a:pt x="153567" y="14604"/>
                  </a:cubicBezTo>
                  <a:lnTo>
                    <a:pt x="83888" y="84418"/>
                  </a:lnTo>
                  <a:cubicBezTo>
                    <a:pt x="80475" y="87767"/>
                    <a:pt x="75013" y="87767"/>
                    <a:pt x="71599" y="84418"/>
                  </a:cubicBezTo>
                  <a:lnTo>
                    <a:pt x="1920" y="14604"/>
                  </a:lnTo>
                  <a:cubicBezTo>
                    <a:pt x="-1077" y="10891"/>
                    <a:pt x="-498" y="5449"/>
                    <a:pt x="3215" y="2451"/>
                  </a:cubicBezTo>
                  <a:cubicBezTo>
                    <a:pt x="6383" y="-101"/>
                    <a:pt x="10906" y="-101"/>
                    <a:pt x="14074" y="2451"/>
                  </a:cubicBezTo>
                  <a:lnTo>
                    <a:pt x="77676" y="66053"/>
                  </a:lnTo>
                  <a:lnTo>
                    <a:pt x="141548" y="2451"/>
                  </a:lnTo>
                  <a:cubicBezTo>
                    <a:pt x="144836" y="-911"/>
                    <a:pt x="150223" y="-965"/>
                    <a:pt x="153579" y="2329"/>
                  </a:cubicBezTo>
                  <a:cubicBezTo>
                    <a:pt x="153621" y="2370"/>
                    <a:pt x="153661" y="2411"/>
                    <a:pt x="153702" y="2451"/>
                  </a:cubicBezTo>
                  <a:cubicBezTo>
                    <a:pt x="155365" y="4031"/>
                    <a:pt x="156296" y="6232"/>
                    <a:pt x="156267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7" name="任意多边形: 形状 66"/>
            <p:cNvSpPr/>
            <p:nvPr/>
          </p:nvSpPr>
          <p:spPr>
            <a:xfrm rot="5400000" flipV="1">
              <a:off x="4518497" y="6442359"/>
              <a:ext cx="156791" cy="87036"/>
            </a:xfrm>
            <a:custGeom>
              <a:avLst/>
              <a:gdLst>
                <a:gd name="connsiteX0" fmla="*/ 156793 w 156791"/>
                <a:gd name="connsiteY0" fmla="*/ 8528 h 87036"/>
                <a:gd name="connsiteX1" fmla="*/ 154227 w 156791"/>
                <a:gd name="connsiteY1" fmla="*/ 14604 h 87036"/>
                <a:gd name="connsiteX2" fmla="*/ 84548 w 156791"/>
                <a:gd name="connsiteY2" fmla="*/ 84418 h 87036"/>
                <a:gd name="connsiteX3" fmla="*/ 72260 w 156791"/>
                <a:gd name="connsiteY3" fmla="*/ 84418 h 87036"/>
                <a:gd name="connsiteX4" fmla="*/ 2446 w 156791"/>
                <a:gd name="connsiteY4" fmla="*/ 14604 h 87036"/>
                <a:gd name="connsiteX5" fmla="*/ 2446 w 156791"/>
                <a:gd name="connsiteY5" fmla="*/ 2451 h 87036"/>
                <a:gd name="connsiteX6" fmla="*/ 14734 w 156791"/>
                <a:gd name="connsiteY6" fmla="*/ 2451 h 87036"/>
                <a:gd name="connsiteX7" fmla="*/ 78337 w 156791"/>
                <a:gd name="connsiteY7" fmla="*/ 66054 h 87036"/>
                <a:gd name="connsiteX8" fmla="*/ 142074 w 156791"/>
                <a:gd name="connsiteY8" fmla="*/ 2451 h 87036"/>
                <a:gd name="connsiteX9" fmla="*/ 154104 w 156791"/>
                <a:gd name="connsiteY9" fmla="*/ 2330 h 87036"/>
                <a:gd name="connsiteX10" fmla="*/ 154227 w 156791"/>
                <a:gd name="connsiteY10" fmla="*/ 2451 h 87036"/>
                <a:gd name="connsiteX11" fmla="*/ 156793 w 156791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7036">
                  <a:moveTo>
                    <a:pt x="156793" y="8528"/>
                  </a:moveTo>
                  <a:cubicBezTo>
                    <a:pt x="156821" y="10823"/>
                    <a:pt x="155892" y="13024"/>
                    <a:pt x="154227" y="14604"/>
                  </a:cubicBezTo>
                  <a:lnTo>
                    <a:pt x="84548" y="84418"/>
                  </a:lnTo>
                  <a:cubicBezTo>
                    <a:pt x="81136" y="87767"/>
                    <a:pt x="75674" y="87767"/>
                    <a:pt x="72260" y="84418"/>
                  </a:cubicBezTo>
                  <a:lnTo>
                    <a:pt x="2446" y="14604"/>
                  </a:lnTo>
                  <a:cubicBezTo>
                    <a:pt x="-812" y="11215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4"/>
                  </a:lnTo>
                  <a:lnTo>
                    <a:pt x="142074" y="2451"/>
                  </a:lnTo>
                  <a:cubicBezTo>
                    <a:pt x="145362" y="-911"/>
                    <a:pt x="150749" y="-966"/>
                    <a:pt x="154104" y="2330"/>
                  </a:cubicBezTo>
                  <a:cubicBezTo>
                    <a:pt x="154146" y="2370"/>
                    <a:pt x="154187" y="2410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8" name="任意多边形: 形状 67"/>
            <p:cNvSpPr/>
            <p:nvPr/>
          </p:nvSpPr>
          <p:spPr>
            <a:xfrm rot="5400000" flipV="1">
              <a:off x="4593577" y="6442359"/>
              <a:ext cx="156791" cy="87036"/>
            </a:xfrm>
            <a:custGeom>
              <a:avLst/>
              <a:gdLst>
                <a:gd name="connsiteX0" fmla="*/ 156793 w 156791"/>
                <a:gd name="connsiteY0" fmla="*/ 8528 h 87036"/>
                <a:gd name="connsiteX1" fmla="*/ 154227 w 156791"/>
                <a:gd name="connsiteY1" fmla="*/ 14605 h 87036"/>
                <a:gd name="connsiteX2" fmla="*/ 84548 w 156791"/>
                <a:gd name="connsiteY2" fmla="*/ 84419 h 87036"/>
                <a:gd name="connsiteX3" fmla="*/ 72260 w 156791"/>
                <a:gd name="connsiteY3" fmla="*/ 84419 h 87036"/>
                <a:gd name="connsiteX4" fmla="*/ 2446 w 156791"/>
                <a:gd name="connsiteY4" fmla="*/ 14605 h 87036"/>
                <a:gd name="connsiteX5" fmla="*/ 2446 w 156791"/>
                <a:gd name="connsiteY5" fmla="*/ 2451 h 87036"/>
                <a:gd name="connsiteX6" fmla="*/ 14734 w 156791"/>
                <a:gd name="connsiteY6" fmla="*/ 2451 h 87036"/>
                <a:gd name="connsiteX7" fmla="*/ 78337 w 156791"/>
                <a:gd name="connsiteY7" fmla="*/ 66054 h 87036"/>
                <a:gd name="connsiteX8" fmla="*/ 142074 w 156791"/>
                <a:gd name="connsiteY8" fmla="*/ 2451 h 87036"/>
                <a:gd name="connsiteX9" fmla="*/ 154104 w 156791"/>
                <a:gd name="connsiteY9" fmla="*/ 2329 h 87036"/>
                <a:gd name="connsiteX10" fmla="*/ 154227 w 156791"/>
                <a:gd name="connsiteY10" fmla="*/ 2451 h 87036"/>
                <a:gd name="connsiteX11" fmla="*/ 156793 w 156791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7036">
                  <a:moveTo>
                    <a:pt x="156793" y="8528"/>
                  </a:moveTo>
                  <a:cubicBezTo>
                    <a:pt x="156821" y="10823"/>
                    <a:pt x="155892" y="13025"/>
                    <a:pt x="154227" y="14605"/>
                  </a:cubicBezTo>
                  <a:lnTo>
                    <a:pt x="84548" y="84419"/>
                  </a:lnTo>
                  <a:cubicBezTo>
                    <a:pt x="81136" y="87767"/>
                    <a:pt x="75674" y="87767"/>
                    <a:pt x="72260" y="84419"/>
                  </a:cubicBezTo>
                  <a:lnTo>
                    <a:pt x="2446" y="14605"/>
                  </a:lnTo>
                  <a:cubicBezTo>
                    <a:pt x="-812" y="11215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4"/>
                  </a:lnTo>
                  <a:lnTo>
                    <a:pt x="142074" y="2451"/>
                  </a:lnTo>
                  <a:cubicBezTo>
                    <a:pt x="145362" y="-912"/>
                    <a:pt x="150749" y="-965"/>
                    <a:pt x="154104" y="2329"/>
                  </a:cubicBezTo>
                  <a:cubicBezTo>
                    <a:pt x="154146" y="2370"/>
                    <a:pt x="154187" y="2411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69" name="任意多边形: 形状 68"/>
            <p:cNvSpPr/>
            <p:nvPr/>
          </p:nvSpPr>
          <p:spPr>
            <a:xfrm rot="5400000" flipV="1">
              <a:off x="4668546" y="6442382"/>
              <a:ext cx="156791" cy="86990"/>
            </a:xfrm>
            <a:custGeom>
              <a:avLst/>
              <a:gdLst>
                <a:gd name="connsiteX0" fmla="*/ 156793 w 156791"/>
                <a:gd name="connsiteY0" fmla="*/ 8752 h 86990"/>
                <a:gd name="connsiteX1" fmla="*/ 154227 w 156791"/>
                <a:gd name="connsiteY1" fmla="*/ 14828 h 86990"/>
                <a:gd name="connsiteX2" fmla="*/ 84548 w 156791"/>
                <a:gd name="connsiteY2" fmla="*/ 84372 h 86990"/>
                <a:gd name="connsiteX3" fmla="*/ 72260 w 156791"/>
                <a:gd name="connsiteY3" fmla="*/ 84372 h 86990"/>
                <a:gd name="connsiteX4" fmla="*/ 2446 w 156791"/>
                <a:gd name="connsiteY4" fmla="*/ 14559 h 86990"/>
                <a:gd name="connsiteX5" fmla="*/ 2446 w 156791"/>
                <a:gd name="connsiteY5" fmla="*/ 2405 h 86990"/>
                <a:gd name="connsiteX6" fmla="*/ 14734 w 156791"/>
                <a:gd name="connsiteY6" fmla="*/ 2405 h 86990"/>
                <a:gd name="connsiteX7" fmla="*/ 78337 w 156791"/>
                <a:gd name="connsiteY7" fmla="*/ 66007 h 86990"/>
                <a:gd name="connsiteX8" fmla="*/ 142074 w 156791"/>
                <a:gd name="connsiteY8" fmla="*/ 3350 h 86990"/>
                <a:gd name="connsiteX9" fmla="*/ 154104 w 156791"/>
                <a:gd name="connsiteY9" fmla="*/ 3229 h 86990"/>
                <a:gd name="connsiteX10" fmla="*/ 154227 w 156791"/>
                <a:gd name="connsiteY10" fmla="*/ 3350 h 86990"/>
                <a:gd name="connsiteX11" fmla="*/ 156793 w 156791"/>
                <a:gd name="connsiteY11" fmla="*/ 9427 h 8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6990">
                  <a:moveTo>
                    <a:pt x="156793" y="8752"/>
                  </a:moveTo>
                  <a:cubicBezTo>
                    <a:pt x="156821" y="11047"/>
                    <a:pt x="155892" y="13248"/>
                    <a:pt x="154227" y="14828"/>
                  </a:cubicBezTo>
                  <a:lnTo>
                    <a:pt x="84548" y="84372"/>
                  </a:lnTo>
                  <a:cubicBezTo>
                    <a:pt x="81136" y="87721"/>
                    <a:pt x="75674" y="87721"/>
                    <a:pt x="72260" y="84372"/>
                  </a:cubicBezTo>
                  <a:lnTo>
                    <a:pt x="2446" y="14559"/>
                  </a:lnTo>
                  <a:cubicBezTo>
                    <a:pt x="-812" y="11169"/>
                    <a:pt x="-812" y="5808"/>
                    <a:pt x="2446" y="2405"/>
                  </a:cubicBezTo>
                  <a:cubicBezTo>
                    <a:pt x="5859" y="-944"/>
                    <a:pt x="11322" y="-944"/>
                    <a:pt x="14734" y="2405"/>
                  </a:cubicBezTo>
                  <a:lnTo>
                    <a:pt x="78337" y="66007"/>
                  </a:lnTo>
                  <a:lnTo>
                    <a:pt x="142074" y="3350"/>
                  </a:lnTo>
                  <a:cubicBezTo>
                    <a:pt x="145362" y="-12"/>
                    <a:pt x="150749" y="-66"/>
                    <a:pt x="154104" y="3229"/>
                  </a:cubicBezTo>
                  <a:cubicBezTo>
                    <a:pt x="154146" y="3269"/>
                    <a:pt x="154187" y="3310"/>
                    <a:pt x="154227" y="3350"/>
                  </a:cubicBezTo>
                  <a:cubicBezTo>
                    <a:pt x="155891" y="4930"/>
                    <a:pt x="156821" y="7132"/>
                    <a:pt x="156793" y="9427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0" name="任意多边形: 形状 69"/>
            <p:cNvSpPr/>
            <p:nvPr/>
          </p:nvSpPr>
          <p:spPr>
            <a:xfrm rot="5400000" flipV="1">
              <a:off x="4744413" y="6442359"/>
              <a:ext cx="156791" cy="87036"/>
            </a:xfrm>
            <a:custGeom>
              <a:avLst/>
              <a:gdLst>
                <a:gd name="connsiteX0" fmla="*/ 156793 w 156791"/>
                <a:gd name="connsiteY0" fmla="*/ 8528 h 87036"/>
                <a:gd name="connsiteX1" fmla="*/ 154227 w 156791"/>
                <a:gd name="connsiteY1" fmla="*/ 14604 h 87036"/>
                <a:gd name="connsiteX2" fmla="*/ 84548 w 156791"/>
                <a:gd name="connsiteY2" fmla="*/ 84418 h 87036"/>
                <a:gd name="connsiteX3" fmla="*/ 72260 w 156791"/>
                <a:gd name="connsiteY3" fmla="*/ 84418 h 87036"/>
                <a:gd name="connsiteX4" fmla="*/ 2446 w 156791"/>
                <a:gd name="connsiteY4" fmla="*/ 14604 h 87036"/>
                <a:gd name="connsiteX5" fmla="*/ 2446 w 156791"/>
                <a:gd name="connsiteY5" fmla="*/ 2451 h 87036"/>
                <a:gd name="connsiteX6" fmla="*/ 14734 w 156791"/>
                <a:gd name="connsiteY6" fmla="*/ 2451 h 87036"/>
                <a:gd name="connsiteX7" fmla="*/ 78337 w 156791"/>
                <a:gd name="connsiteY7" fmla="*/ 66053 h 87036"/>
                <a:gd name="connsiteX8" fmla="*/ 142074 w 156791"/>
                <a:gd name="connsiteY8" fmla="*/ 2451 h 87036"/>
                <a:gd name="connsiteX9" fmla="*/ 154104 w 156791"/>
                <a:gd name="connsiteY9" fmla="*/ 2330 h 87036"/>
                <a:gd name="connsiteX10" fmla="*/ 154227 w 156791"/>
                <a:gd name="connsiteY10" fmla="*/ 2451 h 87036"/>
                <a:gd name="connsiteX11" fmla="*/ 156793 w 156791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1" h="87036">
                  <a:moveTo>
                    <a:pt x="156793" y="8528"/>
                  </a:moveTo>
                  <a:cubicBezTo>
                    <a:pt x="156821" y="10823"/>
                    <a:pt x="155892" y="13024"/>
                    <a:pt x="154227" y="14604"/>
                  </a:cubicBezTo>
                  <a:lnTo>
                    <a:pt x="84548" y="84418"/>
                  </a:lnTo>
                  <a:cubicBezTo>
                    <a:pt x="81136" y="87767"/>
                    <a:pt x="75674" y="87767"/>
                    <a:pt x="72260" y="84418"/>
                  </a:cubicBezTo>
                  <a:lnTo>
                    <a:pt x="2446" y="14604"/>
                  </a:lnTo>
                  <a:cubicBezTo>
                    <a:pt x="-812" y="11214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3"/>
                  </a:lnTo>
                  <a:lnTo>
                    <a:pt x="142074" y="2451"/>
                  </a:lnTo>
                  <a:cubicBezTo>
                    <a:pt x="145362" y="-911"/>
                    <a:pt x="150749" y="-966"/>
                    <a:pt x="154104" y="2330"/>
                  </a:cubicBezTo>
                  <a:cubicBezTo>
                    <a:pt x="154146" y="2370"/>
                    <a:pt x="154187" y="2410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  <p:sp>
          <p:nvSpPr>
            <p:cNvPr id="71" name="任意多边形: 形状 70"/>
            <p:cNvSpPr/>
            <p:nvPr/>
          </p:nvSpPr>
          <p:spPr>
            <a:xfrm rot="5400000" flipV="1">
              <a:off x="4819358" y="6442359"/>
              <a:ext cx="156792" cy="87036"/>
            </a:xfrm>
            <a:custGeom>
              <a:avLst/>
              <a:gdLst>
                <a:gd name="connsiteX0" fmla="*/ 156793 w 156792"/>
                <a:gd name="connsiteY0" fmla="*/ 8123 h 87036"/>
                <a:gd name="connsiteX1" fmla="*/ 153822 w 156792"/>
                <a:gd name="connsiteY1" fmla="*/ 14604 h 87036"/>
                <a:gd name="connsiteX2" fmla="*/ 84143 w 156792"/>
                <a:gd name="connsiteY2" fmla="*/ 84418 h 87036"/>
                <a:gd name="connsiteX3" fmla="*/ 71855 w 156792"/>
                <a:gd name="connsiteY3" fmla="*/ 84418 h 87036"/>
                <a:gd name="connsiteX4" fmla="*/ 2446 w 156792"/>
                <a:gd name="connsiteY4" fmla="*/ 14604 h 87036"/>
                <a:gd name="connsiteX5" fmla="*/ 2446 w 156792"/>
                <a:gd name="connsiteY5" fmla="*/ 2451 h 87036"/>
                <a:gd name="connsiteX6" fmla="*/ 14734 w 156792"/>
                <a:gd name="connsiteY6" fmla="*/ 2451 h 87036"/>
                <a:gd name="connsiteX7" fmla="*/ 78337 w 156792"/>
                <a:gd name="connsiteY7" fmla="*/ 66053 h 87036"/>
                <a:gd name="connsiteX8" fmla="*/ 142074 w 156792"/>
                <a:gd name="connsiteY8" fmla="*/ 2451 h 87036"/>
                <a:gd name="connsiteX9" fmla="*/ 154104 w 156792"/>
                <a:gd name="connsiteY9" fmla="*/ 2330 h 87036"/>
                <a:gd name="connsiteX10" fmla="*/ 154227 w 156792"/>
                <a:gd name="connsiteY10" fmla="*/ 2451 h 87036"/>
                <a:gd name="connsiteX11" fmla="*/ 156793 w 156792"/>
                <a:gd name="connsiteY11" fmla="*/ 8528 h 8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792" h="87036">
                  <a:moveTo>
                    <a:pt x="156793" y="8123"/>
                  </a:moveTo>
                  <a:cubicBezTo>
                    <a:pt x="156838" y="10621"/>
                    <a:pt x="155745" y="13011"/>
                    <a:pt x="153822" y="14604"/>
                  </a:cubicBezTo>
                  <a:lnTo>
                    <a:pt x="84143" y="84418"/>
                  </a:lnTo>
                  <a:cubicBezTo>
                    <a:pt x="80729" y="87768"/>
                    <a:pt x="75267" y="87768"/>
                    <a:pt x="71855" y="84418"/>
                  </a:cubicBezTo>
                  <a:lnTo>
                    <a:pt x="2446" y="14604"/>
                  </a:lnTo>
                  <a:cubicBezTo>
                    <a:pt x="-812" y="11215"/>
                    <a:pt x="-812" y="5854"/>
                    <a:pt x="2446" y="2451"/>
                  </a:cubicBezTo>
                  <a:cubicBezTo>
                    <a:pt x="5859" y="-898"/>
                    <a:pt x="11322" y="-898"/>
                    <a:pt x="14734" y="2451"/>
                  </a:cubicBezTo>
                  <a:lnTo>
                    <a:pt x="78337" y="66053"/>
                  </a:lnTo>
                  <a:lnTo>
                    <a:pt x="142074" y="2451"/>
                  </a:lnTo>
                  <a:cubicBezTo>
                    <a:pt x="145362" y="-911"/>
                    <a:pt x="150749" y="-966"/>
                    <a:pt x="154104" y="2330"/>
                  </a:cubicBezTo>
                  <a:cubicBezTo>
                    <a:pt x="154146" y="2370"/>
                    <a:pt x="154187" y="2410"/>
                    <a:pt x="154227" y="2451"/>
                  </a:cubicBezTo>
                  <a:cubicBezTo>
                    <a:pt x="155891" y="4031"/>
                    <a:pt x="156821" y="6232"/>
                    <a:pt x="156793" y="8528"/>
                  </a:cubicBezTo>
                </a:path>
              </a:pathLst>
            </a:custGeom>
            <a:solidFill>
              <a:schemeClr val="accent2">
                <a:alpha val="20000"/>
              </a:schemeClr>
            </a:solidFill>
            <a:ln w="13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90"/>
            </a:p>
          </p:txBody>
        </p:sp>
      </p:grpSp>
      <p:pic>
        <p:nvPicPr>
          <p:cNvPr id="14" name="图形 13"/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>
            <a:off x="5651651" y="258"/>
            <a:ext cx="2473537" cy="13369047"/>
          </a:xfrm>
          <a:prstGeom prst="rect">
            <a:avLst/>
          </a:prstGeom>
        </p:spPr>
      </p:pic>
      <p:sp>
        <p:nvSpPr>
          <p:cNvPr id="72" name="文本占位符 71"/>
          <p:cNvSpPr>
            <a:spLocks noGrp="1"/>
          </p:cNvSpPr>
          <p:nvPr>
            <p:ph type="body" sz="quarter" idx="17" hasCustomPrompt="1"/>
          </p:nvPr>
        </p:nvSpPr>
        <p:spPr>
          <a:xfrm>
            <a:off x="1670359" y="3853758"/>
            <a:ext cx="5725739" cy="1369670"/>
          </a:xfrm>
          <a:prstGeom prst="rect">
            <a:avLst/>
          </a:prstGeom>
          <a:effectLst/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zh-CN" altLang="en-US" sz="9890" b="1" spc="989">
                <a:gradFill flip="none" rotWithShape="1">
                  <a:gsLst>
                    <a:gs pos="100000">
                      <a:schemeClr val="accent1">
                        <a:lumMod val="100000"/>
                      </a:schemeClr>
                    </a:gs>
                    <a:gs pos="55000">
                      <a:schemeClr val="accent3"/>
                    </a:gs>
                    <a:gs pos="0">
                      <a:schemeClr val="accent2">
                        <a:lumMod val="100000"/>
                      </a:schemeClr>
                    </a:gs>
                  </a:gsLst>
                  <a:lin ang="2700000" scaled="1"/>
                  <a:tileRect/>
                </a:gradFill>
                <a:latin typeface="+mj-ea"/>
                <a:ea typeface="+mj-ea"/>
                <a:cs typeface="微软雅黑 Light" panose="020B0502040204020203" pitchFamily="34" charset="-122"/>
              </a:defRPr>
            </a:lvl1pPr>
          </a:lstStyle>
          <a:p>
            <a:pPr marL="376555" lvl="0" indent="-376555"/>
            <a:r>
              <a:rPr lang="zh-CN" altLang="en-US"/>
              <a:t>谢谢观看</a:t>
            </a:r>
          </a:p>
        </p:txBody>
      </p:sp>
      <p:sp>
        <p:nvSpPr>
          <p:cNvPr id="73" name="文本占位符 72"/>
          <p:cNvSpPr>
            <a:spLocks noGrp="1"/>
          </p:cNvSpPr>
          <p:nvPr>
            <p:ph type="body" sz="quarter" idx="18" hasCustomPrompt="1"/>
          </p:nvPr>
        </p:nvSpPr>
        <p:spPr>
          <a:xfrm>
            <a:off x="1670359" y="3164562"/>
            <a:ext cx="3379580" cy="359137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 algn="l" defTabSz="150685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sz="1980" spc="198">
                <a:solidFill>
                  <a:srgbClr val="979797"/>
                </a:solidFill>
                <a:latin typeface="+mn-ea"/>
                <a:ea typeface="+mn-ea"/>
              </a:defRPr>
            </a:lvl1pPr>
            <a:lvl2pPr marL="753745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2pPr>
            <a:lvl3pPr marL="1506855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3pPr>
            <a:lvl4pPr marL="2260600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4pPr>
            <a:lvl5pPr marL="3014345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5pPr>
          </a:lstStyle>
          <a:p>
            <a:pPr lvl="0"/>
            <a:r>
              <a:rPr lang="en-US" altLang="zh-CN"/>
              <a:t>THANKS FOR WATCHING</a:t>
            </a:r>
            <a:endParaRPr lang="zh-CN" altLang="en-US"/>
          </a:p>
        </p:txBody>
      </p:sp>
      <p:cxnSp>
        <p:nvCxnSpPr>
          <p:cNvPr id="13" name="直接连接符 12"/>
          <p:cNvCxnSpPr/>
          <p:nvPr userDrawn="1">
            <p:custDataLst>
              <p:tags r:id="rId1"/>
            </p:custDataLst>
          </p:nvPr>
        </p:nvCxnSpPr>
        <p:spPr>
          <a:xfrm>
            <a:off x="5909483" y="6062138"/>
            <a:ext cx="1486615" cy="0"/>
          </a:xfrm>
          <a:prstGeom prst="line">
            <a:avLst/>
          </a:prstGeom>
          <a:ln w="7366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占位符 73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59" y="5819956"/>
            <a:ext cx="3721745" cy="405809"/>
          </a:xfrm>
          <a:prstGeom prst="rect">
            <a:avLst/>
          </a:prstGeom>
        </p:spPr>
        <p:txBody>
          <a:bodyPr vert="horz" wrap="none" lIns="0" tIns="0" rIns="0" bIns="0" anchor="t" anchorCtr="0">
            <a:spAutoFit/>
          </a:bodyPr>
          <a:lstStyle>
            <a:lvl1pPr marL="0" indent="0" algn="l" defTabSz="15068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80604020202020204" pitchFamily="34" charset="0"/>
              <a:buNone/>
              <a:defRPr sz="2635" spc="989">
                <a:solidFill>
                  <a:srgbClr val="787878"/>
                </a:solidFill>
                <a:latin typeface="+mn-ea"/>
                <a:ea typeface="+mn-ea"/>
              </a:defRPr>
            </a:lvl1pPr>
            <a:lvl2pPr marL="753745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2pPr>
            <a:lvl3pPr marL="1506855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3pPr>
            <a:lvl4pPr marL="2260600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4pPr>
            <a:lvl5pPr marL="3014345" indent="-376555" algn="l" defTabSz="1506855" rtl="0" eaLnBrk="1" latinLnBrk="0" hangingPunct="1">
              <a:lnSpc>
                <a:spcPct val="90000"/>
              </a:lnSpc>
              <a:buFont typeface="Arial" panose="02080604020202020204" pitchFamily="34" charset="0"/>
              <a:buNone/>
              <a:defRPr/>
            </a:lvl5pPr>
          </a:lstStyle>
          <a:p>
            <a:pPr lvl="0"/>
            <a:r>
              <a:rPr lang="zh-CN" altLang="en-US"/>
              <a:t>单击此处添加文本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03226" y="1002734"/>
            <a:ext cx="18087754" cy="116293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1003226" y="2456400"/>
            <a:ext cx="18087754" cy="784386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剪去对角的矩形 10"/>
          <p:cNvSpPr/>
          <p:nvPr/>
        </p:nvSpPr>
        <p:spPr>
          <a:xfrm>
            <a:off x="1190625" y="766763"/>
            <a:ext cx="12976225" cy="792162"/>
          </a:xfrm>
          <a:custGeom>
            <a:avLst/>
            <a:gdLst/>
            <a:ahLst/>
            <a:cxnLst>
              <a:cxn ang="0">
                <a:pos x="6487833" y="395600"/>
              </a:cxn>
              <a:cxn ang="5400000">
                <a:pos x="6487833" y="395600"/>
              </a:cxn>
              <a:cxn ang="10800000">
                <a:pos x="6487833" y="395600"/>
              </a:cxn>
              <a:cxn ang="16200000">
                <a:pos x="6487833" y="39560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21380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20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>
              <a:alpha val="51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00" y="549275"/>
            <a:ext cx="3640138" cy="104775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52" name="矩形 12"/>
          <p:cNvSpPr/>
          <p:nvPr/>
        </p:nvSpPr>
        <p:spPr>
          <a:xfrm>
            <a:off x="874713" y="766763"/>
            <a:ext cx="157162" cy="733425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txBody>
          <a:bodyPr lIns="0" tIns="0" rIns="0" bIns="0" anchor="ctr" anchorCtr="0"/>
          <a:lstStyle/>
          <a:p>
            <a:pPr lvl="0" algn="ctr" defTabSz="1506855" latinLnBrk="0"/>
            <a:endParaRPr lang="zh-CN" sz="2800" b="0" i="0" u="none" baseline="0">
              <a:solidFill>
                <a:srgbClr val="FFFFFF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175548" y="717674"/>
            <a:ext cx="12722523" cy="710479"/>
          </a:xfrm>
          <a:prstGeom prst="rect">
            <a:avLst/>
          </a:prstGeom>
        </p:spPr>
        <p:txBody>
          <a:bodyPr lIns="75353" tIns="75353" rIns="75353" bIns="75353" anchor="ctr">
            <a:normAutofit/>
          </a:bodyPr>
          <a:lstStyle>
            <a:lvl1pPr defTabSz="1506855">
              <a:lnSpc>
                <a:spcPct val="90000"/>
              </a:lnSpc>
              <a:defRPr sz="4600" u="none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r>
              <a:t>标题文本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406563" y="10475913"/>
            <a:ext cx="433388" cy="447675"/>
          </a:xfrm>
          <a:prstGeom prst="rect">
            <a:avLst/>
          </a:prstGeom>
          <a:ln w="12700">
            <a:miter lim="400000"/>
          </a:ln>
        </p:spPr>
        <p:txBody>
          <a:bodyPr wrap="none" lIns="83725" tIns="83725" rIns="83725" bIns="83725">
            <a:spAutoFit/>
          </a:bodyPr>
          <a:lstStyle>
            <a:lvl1pPr algn="l" defTabSz="1506855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fontAlgn="auto"/>
            <a:fld id="{86CB4B4D-7CA3-9044-876B-883B54F8677D}" type="slidenum">
              <a:rPr strike="noStrike" noProof="1">
                <a:latin typeface="Helvetica Light"/>
                <a:ea typeface="Helvetica Light"/>
                <a:cs typeface="Helvetica Light"/>
              </a:rPr>
              <a:t>‹#›</a:t>
            </a:fld>
            <a:endParaRPr strike="noStrike" noProof="1"/>
          </a:p>
        </p:txBody>
      </p:sp>
    </p:spTree>
    <p:extLst>
      <p:ext uri="{BB962C8B-B14F-4D97-AF65-F5344CB8AC3E}">
        <p14:creationId xmlns:p14="http://schemas.microsoft.com/office/powerpoint/2010/main" val="169313291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PGWMV_P-B6DD_T-3_U-894155A6" descr="IPGWMV_P-B6DD_T-3_U-894155A6"/>
          <p:cNvSpPr/>
          <p:nvPr userDrawn="1"/>
        </p:nvSpPr>
        <p:spPr>
          <a:xfrm>
            <a:off x="0" y="0"/>
            <a:ext cx="20097750" cy="11296650"/>
          </a:xfrm>
          <a:prstGeom prst="rect">
            <a:avLst/>
          </a:prstGeom>
          <a:blipFill dpi="0" rotWithShape="1">
            <a:blip r:embed="rId10" cstate="print">
              <a:alphaModFix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ln>
                <a:noFill/>
              </a:ln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1506855" rtl="0" eaLnBrk="1" latinLnBrk="0" hangingPunct="1">
        <a:lnSpc>
          <a:spcPct val="90000"/>
        </a:lnSpc>
        <a:spcBef>
          <a:spcPct val="0"/>
        </a:spcBef>
        <a:buNone/>
        <a:defRPr lang="zh-CN" altLang="en-US" sz="461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555" indent="-376555" algn="l" defTabSz="1506855" rtl="0" eaLnBrk="1" latinLnBrk="0" hangingPunct="1">
        <a:lnSpc>
          <a:spcPct val="90000"/>
        </a:lnSpc>
        <a:spcBef>
          <a:spcPts val="1650"/>
        </a:spcBef>
        <a:buFont typeface="Arial" panose="0208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1pPr>
      <a:lvl2pPr marL="1130300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80604020202020204" pitchFamily="34" charset="0"/>
        <a:buChar char="•"/>
        <a:defRPr sz="2635" kern="1200">
          <a:solidFill>
            <a:schemeClr val="tx1"/>
          </a:solidFill>
          <a:latin typeface="+mn-lt"/>
          <a:ea typeface="+mn-ea"/>
          <a:cs typeface="+mn-cs"/>
        </a:defRPr>
      </a:lvl2pPr>
      <a:lvl3pPr marL="1884045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80604020202020204" pitchFamily="34" charset="0"/>
        <a:buChar char="•"/>
        <a:defRPr sz="2305" kern="1200">
          <a:solidFill>
            <a:schemeClr val="tx1"/>
          </a:solidFill>
          <a:latin typeface="+mn-lt"/>
          <a:ea typeface="+mn-ea"/>
          <a:cs typeface="+mn-cs"/>
        </a:defRPr>
      </a:lvl3pPr>
      <a:lvl4pPr marL="2637155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8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3390900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8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4144010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8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6pPr>
      <a:lvl7pPr marL="4897755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8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7pPr>
      <a:lvl8pPr marL="5651500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8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8pPr>
      <a:lvl9pPr marL="6404610" indent="-376555" algn="l" defTabSz="1506855" rtl="0" eaLnBrk="1" latinLnBrk="0" hangingPunct="1">
        <a:lnSpc>
          <a:spcPct val="90000"/>
        </a:lnSpc>
        <a:spcBef>
          <a:spcPts val="825"/>
        </a:spcBef>
        <a:buFont typeface="Arial" panose="02080604020202020204" pitchFamily="34" charset="0"/>
        <a:buChar char="•"/>
        <a:defRPr sz="29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1pPr>
      <a:lvl2pPr marL="753745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2pPr>
      <a:lvl3pPr marL="1506855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3pPr>
      <a:lvl4pPr marL="2260600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4pPr>
      <a:lvl5pPr marL="3014345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5pPr>
      <a:lvl6pPr marL="3767455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6pPr>
      <a:lvl7pPr marL="4521200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7pPr>
      <a:lvl8pPr marL="5274310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8pPr>
      <a:lvl9pPr marL="6028055" algn="l" defTabSz="1506855" rtl="0" eaLnBrk="1" latinLnBrk="0" hangingPunct="1">
        <a:defRPr sz="29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-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" y="-41863"/>
            <a:ext cx="20094222" cy="11303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684895" y="9366021"/>
            <a:ext cx="4333957" cy="57738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4000">
                <a:schemeClr val="accent1"/>
              </a:gs>
              <a:gs pos="100000">
                <a:schemeClr val="accent2"/>
              </a:gs>
            </a:gsLst>
            <a:lin ang="27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35" dirty="0">
              <a:latin typeface="+mn-ea"/>
              <a:cs typeface="思源黑体 CN Regular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标题 21"/>
          <p:cNvSpPr>
            <a:spLocks noGrp="1"/>
          </p:cNvSpPr>
          <p:nvPr>
            <p:ph type="ctrTitle"/>
          </p:nvPr>
        </p:nvSpPr>
        <p:spPr>
          <a:xfrm>
            <a:off x="3512835" y="2669939"/>
            <a:ext cx="8187947" cy="1369734"/>
          </a:xfrm>
        </p:spPr>
        <p:txBody>
          <a:bodyPr wrap="none" lIns="0" tIns="0" rIns="0" bIns="0">
            <a:spAutoFit/>
          </a:bodyPr>
          <a:lstStyle/>
          <a:p>
            <a:r>
              <a:rPr lang="en-US" dirty="0"/>
              <a:t>X9</a:t>
            </a:r>
            <a:r>
              <a:rPr lang="zh-CN" altLang="en-US" dirty="0"/>
              <a:t>工艺流程图</a:t>
            </a:r>
            <a:endParaRPr dirty="0"/>
          </a:p>
        </p:txBody>
      </p:sp>
      <p:sp>
        <p:nvSpPr>
          <p:cNvPr id="9" name="文本框 8"/>
          <p:cNvSpPr txBox="1"/>
          <p:nvPr/>
        </p:nvSpPr>
        <p:spPr>
          <a:xfrm>
            <a:off x="7108825" y="9537700"/>
            <a:ext cx="2693035" cy="40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dist"/>
            <a:r>
              <a:rPr lang="en-US" altLang="zh-CN" sz="2635" dirty="0">
                <a:latin typeface="+mn-ea"/>
                <a:cs typeface="思源黑体 CN Regular" panose="020B0500000000000000" pitchFamily="34" charset="-122"/>
                <a:sym typeface="思源黑体 CN Normal" panose="020B0400000000000000" pitchFamily="34" charset="-122"/>
              </a:rPr>
              <a:t>2024.07.18</a:t>
            </a:r>
            <a:endParaRPr lang="zh-CN" altLang="en-US" sz="2635" dirty="0">
              <a:latin typeface="+mn-ea"/>
              <a:cs typeface="思源黑体 CN Regular" panose="020B0500000000000000" pitchFamily="34" charset="-122"/>
              <a:sym typeface="思源黑体 CN Normal" panose="020B04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79670" y="1790700"/>
            <a:ext cx="7708900" cy="3285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产品模块介绍</a:t>
            </a: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装配工艺流程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4638" y="301478"/>
            <a:ext cx="531412" cy="528284"/>
            <a:chOff x="46037" y="23018"/>
            <a:chExt cx="207168" cy="230187"/>
          </a:xfrm>
        </p:grpSpPr>
        <p:sp>
          <p:nvSpPr>
            <p:cNvPr id="4" name="任意多边形: 形状 3"/>
            <p:cNvSpPr/>
            <p:nvPr/>
          </p:nvSpPr>
          <p:spPr>
            <a:xfrm>
              <a:off x="46037" y="23018"/>
              <a:ext cx="184150" cy="230187"/>
            </a:xfrm>
            <a:custGeom>
              <a:avLst/>
              <a:gdLst>
                <a:gd name="connsiteX0" fmla="*/ 184150 w 184150"/>
                <a:gd name="connsiteY0" fmla="*/ 71345 h 230187"/>
                <a:gd name="connsiteX1" fmla="*/ 184150 w 184150"/>
                <a:gd name="connsiteY1" fmla="*/ 11509 h 230187"/>
                <a:gd name="connsiteX2" fmla="*/ 172641 w 184150"/>
                <a:gd name="connsiteY2" fmla="*/ 0 h 230187"/>
                <a:gd name="connsiteX3" fmla="*/ 11509 w 184150"/>
                <a:gd name="connsiteY3" fmla="*/ 0 h 230187"/>
                <a:gd name="connsiteX4" fmla="*/ 0 w 184150"/>
                <a:gd name="connsiteY4" fmla="*/ 11509 h 230187"/>
                <a:gd name="connsiteX5" fmla="*/ 0 w 184150"/>
                <a:gd name="connsiteY5" fmla="*/ 218678 h 230187"/>
                <a:gd name="connsiteX6" fmla="*/ 11509 w 184150"/>
                <a:gd name="connsiteY6" fmla="*/ 230188 h 230187"/>
                <a:gd name="connsiteX7" fmla="*/ 69056 w 184150"/>
                <a:gd name="connsiteY7" fmla="*/ 230188 h 2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150" h="230187">
                  <a:moveTo>
                    <a:pt x="184150" y="71345"/>
                  </a:moveTo>
                  <a:lnTo>
                    <a:pt x="184150" y="11509"/>
                  </a:lnTo>
                  <a:cubicBezTo>
                    <a:pt x="184150" y="5153"/>
                    <a:pt x="178997" y="0"/>
                    <a:pt x="172641" y="0"/>
                  </a:cubicBezTo>
                  <a:lnTo>
                    <a:pt x="11509" y="0"/>
                  </a:lnTo>
                  <a:cubicBezTo>
                    <a:pt x="5153" y="0"/>
                    <a:pt x="0" y="5153"/>
                    <a:pt x="0" y="11509"/>
                  </a:cubicBezTo>
                  <a:lnTo>
                    <a:pt x="0" y="218678"/>
                  </a:lnTo>
                  <a:cubicBezTo>
                    <a:pt x="0" y="225035"/>
                    <a:pt x="5153" y="230188"/>
                    <a:pt x="11509" y="230188"/>
                  </a:cubicBezTo>
                  <a:lnTo>
                    <a:pt x="69056" y="230188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2075" y="80565"/>
              <a:ext cx="74810" cy="5754"/>
            </a:xfrm>
            <a:custGeom>
              <a:avLst/>
              <a:gdLst>
                <a:gd name="connsiteX0" fmla="*/ 0 w 74810"/>
                <a:gd name="connsiteY0" fmla="*/ 0 h 5754"/>
                <a:gd name="connsiteX1" fmla="*/ 74811 w 74810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10" h="5754">
                  <a:moveTo>
                    <a:pt x="0" y="0"/>
                  </a:moveTo>
                  <a:lnTo>
                    <a:pt x="74811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92075" y="120848"/>
              <a:ext cx="28773" cy="5754"/>
            </a:xfrm>
            <a:custGeom>
              <a:avLst/>
              <a:gdLst>
                <a:gd name="connsiteX0" fmla="*/ 0 w 28773"/>
                <a:gd name="connsiteY0" fmla="*/ 0 h 5754"/>
                <a:gd name="connsiteX1" fmla="*/ 28773 w 28773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3" h="5754">
                  <a:moveTo>
                    <a:pt x="0" y="0"/>
                  </a:moveTo>
                  <a:lnTo>
                    <a:pt x="28773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 rot="5400000">
              <a:off x="138112" y="138112"/>
              <a:ext cx="115093" cy="115093"/>
            </a:xfrm>
            <a:custGeom>
              <a:avLst/>
              <a:gdLst>
                <a:gd name="connsiteX0" fmla="*/ 115094 w 115093"/>
                <a:gd name="connsiteY0" fmla="*/ 57547 h 115093"/>
                <a:gd name="connsiteX1" fmla="*/ 57547 w 115093"/>
                <a:gd name="connsiteY1" fmla="*/ 115094 h 115093"/>
                <a:gd name="connsiteX2" fmla="*/ 0 w 115093"/>
                <a:gd name="connsiteY2" fmla="*/ 57547 h 115093"/>
                <a:gd name="connsiteX3" fmla="*/ 57547 w 115093"/>
                <a:gd name="connsiteY3" fmla="*/ 0 h 115093"/>
                <a:gd name="connsiteX4" fmla="*/ 115094 w 115093"/>
                <a:gd name="connsiteY4" fmla="*/ 57547 h 11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93" h="115093">
                  <a:moveTo>
                    <a:pt x="115094" y="57547"/>
                  </a:moveTo>
                  <a:cubicBezTo>
                    <a:pt x="115094" y="89329"/>
                    <a:pt x="89329" y="115094"/>
                    <a:pt x="57547" y="115094"/>
                  </a:cubicBezTo>
                  <a:cubicBezTo>
                    <a:pt x="25765" y="115094"/>
                    <a:pt x="0" y="89329"/>
                    <a:pt x="0" y="57547"/>
                  </a:cubicBezTo>
                  <a:cubicBezTo>
                    <a:pt x="0" y="25765"/>
                    <a:pt x="25765" y="0"/>
                    <a:pt x="57547" y="0"/>
                  </a:cubicBezTo>
                  <a:cubicBezTo>
                    <a:pt x="89329" y="0"/>
                    <a:pt x="115094" y="25765"/>
                    <a:pt x="115094" y="57547"/>
                  </a:cubicBezTo>
                  <a:close/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195659" y="207168"/>
              <a:ext cx="5754" cy="17264"/>
            </a:xfrm>
            <a:custGeom>
              <a:avLst/>
              <a:gdLst>
                <a:gd name="connsiteX0" fmla="*/ 0 w 5754"/>
                <a:gd name="connsiteY0" fmla="*/ 0 h 17264"/>
                <a:gd name="connsiteX1" fmla="*/ 0 w 5754"/>
                <a:gd name="connsiteY1" fmla="*/ 17264 h 1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54" h="17264">
                  <a:moveTo>
                    <a:pt x="0" y="0"/>
                  </a:moveTo>
                  <a:lnTo>
                    <a:pt x="0" y="17264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84150" y="161131"/>
              <a:ext cx="23018" cy="23018"/>
            </a:xfrm>
            <a:custGeom>
              <a:avLst/>
              <a:gdLst>
                <a:gd name="connsiteX0" fmla="*/ 23019 w 23018"/>
                <a:gd name="connsiteY0" fmla="*/ 11509 h 23018"/>
                <a:gd name="connsiteX1" fmla="*/ 11509 w 23018"/>
                <a:gd name="connsiteY1" fmla="*/ 23019 h 23018"/>
                <a:gd name="connsiteX2" fmla="*/ 0 w 23018"/>
                <a:gd name="connsiteY2" fmla="*/ 11509 h 23018"/>
                <a:gd name="connsiteX3" fmla="*/ 11509 w 23018"/>
                <a:gd name="connsiteY3" fmla="*/ 0 h 23018"/>
                <a:gd name="connsiteX4" fmla="*/ 23019 w 23018"/>
                <a:gd name="connsiteY4" fmla="*/ 11509 h 2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18" h="23018">
                  <a:moveTo>
                    <a:pt x="23019" y="11509"/>
                  </a:moveTo>
                  <a:cubicBezTo>
                    <a:pt x="23019" y="17866"/>
                    <a:pt x="17866" y="23019"/>
                    <a:pt x="11509" y="23019"/>
                  </a:cubicBezTo>
                  <a:cubicBezTo>
                    <a:pt x="5153" y="23019"/>
                    <a:pt x="0" y="17866"/>
                    <a:pt x="0" y="11509"/>
                  </a:cubicBezTo>
                  <a:cubicBezTo>
                    <a:pt x="0" y="5153"/>
                    <a:pt x="5153" y="0"/>
                    <a:pt x="11509" y="0"/>
                  </a:cubicBezTo>
                  <a:cubicBezTo>
                    <a:pt x="17866" y="0"/>
                    <a:pt x="23019" y="5153"/>
                    <a:pt x="23019" y="11509"/>
                  </a:cubicBezTo>
                  <a:close/>
                </a:path>
              </a:pathLst>
            </a:custGeom>
            <a:noFill/>
            <a:ln w="12700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833350" y="638034"/>
            <a:ext cx="4117666" cy="639149"/>
          </a:xfrm>
        </p:spPr>
        <p:txBody>
          <a:bodyPr/>
          <a:lstStyle/>
          <a:p>
            <a:r>
              <a:rPr lang="en-US" altLang="zh-CN" dirty="0"/>
              <a:t>X9 </a:t>
            </a:r>
            <a:r>
              <a:rPr lang="zh-CN" altLang="en-US" dirty="0"/>
              <a:t>工艺流程图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13E9F5-7141-FEBE-4E0C-F9DFF430C0C5}"/>
              </a:ext>
            </a:extLst>
          </p:cNvPr>
          <p:cNvSpPr txBox="1"/>
          <p:nvPr/>
        </p:nvSpPr>
        <p:spPr>
          <a:xfrm>
            <a:off x="1833350" y="1731914"/>
            <a:ext cx="6769100" cy="54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产品模块介绍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C24C5259-64FB-666E-6024-C189A9E40B79}"/>
              </a:ext>
            </a:extLst>
          </p:cNvPr>
          <p:cNvSpPr/>
          <p:nvPr/>
        </p:nvSpPr>
        <p:spPr>
          <a:xfrm>
            <a:off x="3880200" y="7873139"/>
            <a:ext cx="490322" cy="340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16180F9-904E-6E4C-3E21-8DB9242DC44D}"/>
              </a:ext>
            </a:extLst>
          </p:cNvPr>
          <p:cNvSpPr/>
          <p:nvPr/>
        </p:nvSpPr>
        <p:spPr>
          <a:xfrm>
            <a:off x="2011263" y="7647344"/>
            <a:ext cx="1632947" cy="914400"/>
          </a:xfrm>
          <a:prstGeom prst="round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DD1774-9FF2-03BE-31FA-2E14109B58BD}"/>
              </a:ext>
            </a:extLst>
          </p:cNvPr>
          <p:cNvSpPr txBox="1"/>
          <p:nvPr/>
        </p:nvSpPr>
        <p:spPr>
          <a:xfrm>
            <a:off x="2011263" y="7904489"/>
            <a:ext cx="1632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电机仓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5067FAA-F817-BC13-EA38-CA2BFD03E817}"/>
              </a:ext>
            </a:extLst>
          </p:cNvPr>
          <p:cNvGrpSpPr/>
          <p:nvPr/>
        </p:nvGrpSpPr>
        <p:grpSpPr>
          <a:xfrm>
            <a:off x="4460915" y="7588221"/>
            <a:ext cx="1666540" cy="973523"/>
            <a:chOff x="4708888" y="7278255"/>
            <a:chExt cx="1666540" cy="97352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BE0E793-7EA3-C57E-4006-FCC1E51AA267}"/>
                </a:ext>
              </a:extLst>
            </p:cNvPr>
            <p:cNvSpPr/>
            <p:nvPr/>
          </p:nvSpPr>
          <p:spPr>
            <a:xfrm>
              <a:off x="4742481" y="7278255"/>
              <a:ext cx="1632947" cy="97352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FD21179-471B-FCEC-1FDE-77EDEF7B8182}"/>
                </a:ext>
              </a:extLst>
            </p:cNvPr>
            <p:cNvSpPr txBox="1"/>
            <p:nvPr/>
          </p:nvSpPr>
          <p:spPr>
            <a:xfrm>
              <a:off x="4708888" y="7555887"/>
              <a:ext cx="1632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/>
                <a:t>适量喷口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312C3F8-0596-3844-B8BF-3DC26C0B370D}"/>
              </a:ext>
            </a:extLst>
          </p:cNvPr>
          <p:cNvGrpSpPr/>
          <p:nvPr/>
        </p:nvGrpSpPr>
        <p:grpSpPr>
          <a:xfrm>
            <a:off x="9272760" y="7582725"/>
            <a:ext cx="1632947" cy="973523"/>
            <a:chOff x="4742481" y="7278255"/>
            <a:chExt cx="1632947" cy="973523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4DB00C9-35D1-94F4-B178-B150308094EF}"/>
                </a:ext>
              </a:extLst>
            </p:cNvPr>
            <p:cNvSpPr/>
            <p:nvPr/>
          </p:nvSpPr>
          <p:spPr>
            <a:xfrm>
              <a:off x="4742481" y="7278255"/>
              <a:ext cx="1632947" cy="97352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D50C3B-EFB6-33D7-148D-3C1A65D7BA77}"/>
                </a:ext>
              </a:extLst>
            </p:cNvPr>
            <p:cNvSpPr txBox="1"/>
            <p:nvPr/>
          </p:nvSpPr>
          <p:spPr>
            <a:xfrm>
              <a:off x="4742481" y="7563173"/>
              <a:ext cx="1632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/>
                <a:t>底盘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773EA55-6621-4506-00F0-E2F930518EB7}"/>
              </a:ext>
            </a:extLst>
          </p:cNvPr>
          <p:cNvGrpSpPr/>
          <p:nvPr/>
        </p:nvGrpSpPr>
        <p:grpSpPr>
          <a:xfrm>
            <a:off x="11756005" y="7580936"/>
            <a:ext cx="1632947" cy="973523"/>
            <a:chOff x="4742481" y="7278255"/>
            <a:chExt cx="1632947" cy="973523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E26584E-7B33-A348-57A7-2639DEB873B0}"/>
                </a:ext>
              </a:extLst>
            </p:cNvPr>
            <p:cNvSpPr/>
            <p:nvPr/>
          </p:nvSpPr>
          <p:spPr>
            <a:xfrm>
              <a:off x="4742481" y="7278255"/>
              <a:ext cx="1632947" cy="97352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A3F5F7F-D50F-AA28-E581-115A034D2DD7}"/>
                </a:ext>
              </a:extLst>
            </p:cNvPr>
            <p:cNvSpPr txBox="1"/>
            <p:nvPr/>
          </p:nvSpPr>
          <p:spPr>
            <a:xfrm>
              <a:off x="4742481" y="7563173"/>
              <a:ext cx="1632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/>
                <a:t>中框</a:t>
              </a:r>
              <a:r>
                <a:rPr lang="en-US" altLang="zh-CN" sz="2000" b="1" dirty="0"/>
                <a:t>&amp;</a:t>
              </a:r>
              <a:r>
                <a:rPr lang="zh-CN" altLang="en-US" sz="2000" b="1" dirty="0"/>
                <a:t>尘盒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2A75EC7-0CED-1186-9EBD-54C64FF73214}"/>
              </a:ext>
            </a:extLst>
          </p:cNvPr>
          <p:cNvGrpSpPr/>
          <p:nvPr/>
        </p:nvGrpSpPr>
        <p:grpSpPr>
          <a:xfrm>
            <a:off x="14239250" y="7580936"/>
            <a:ext cx="1632947" cy="973523"/>
            <a:chOff x="4742481" y="7278255"/>
            <a:chExt cx="1632947" cy="973523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36DCB3E-7F82-7AF8-5A74-BE9516AB3CD1}"/>
                </a:ext>
              </a:extLst>
            </p:cNvPr>
            <p:cNvSpPr/>
            <p:nvPr/>
          </p:nvSpPr>
          <p:spPr>
            <a:xfrm>
              <a:off x="4742481" y="7278255"/>
              <a:ext cx="1632947" cy="97352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DA06D24-EA07-601B-3332-64BE9275261A}"/>
                </a:ext>
              </a:extLst>
            </p:cNvPr>
            <p:cNvSpPr txBox="1"/>
            <p:nvPr/>
          </p:nvSpPr>
          <p:spPr>
            <a:xfrm>
              <a:off x="4742481" y="7563173"/>
              <a:ext cx="1632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/>
                <a:t>气囊模块</a:t>
              </a:r>
            </a:p>
          </p:txBody>
        </p:sp>
      </p:grp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F1E1EF7-1863-104C-8D06-EF8C1DF331C7}"/>
              </a:ext>
            </a:extLst>
          </p:cNvPr>
          <p:cNvSpPr/>
          <p:nvPr/>
        </p:nvSpPr>
        <p:spPr>
          <a:xfrm>
            <a:off x="8602450" y="7871349"/>
            <a:ext cx="490322" cy="340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8BF2F21E-7B19-4C72-CA3D-A6B4AA970691}"/>
              </a:ext>
            </a:extLst>
          </p:cNvPr>
          <p:cNvSpPr/>
          <p:nvPr/>
        </p:nvSpPr>
        <p:spPr>
          <a:xfrm>
            <a:off x="11085695" y="7865854"/>
            <a:ext cx="490322" cy="340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53FB4CCD-C7D8-C62E-9C5A-E7C1BD017FAC}"/>
              </a:ext>
            </a:extLst>
          </p:cNvPr>
          <p:cNvSpPr/>
          <p:nvPr/>
        </p:nvSpPr>
        <p:spPr>
          <a:xfrm>
            <a:off x="13568940" y="7865853"/>
            <a:ext cx="490322" cy="340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AFFB1B09-D88C-B23C-FB07-0EF2DC4123F0}"/>
              </a:ext>
            </a:extLst>
          </p:cNvPr>
          <p:cNvSpPr/>
          <p:nvPr/>
        </p:nvSpPr>
        <p:spPr>
          <a:xfrm>
            <a:off x="16052185" y="7871348"/>
            <a:ext cx="490322" cy="340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72BA11B-DAE7-E758-C1F0-F4C8E75DA021}"/>
              </a:ext>
            </a:extLst>
          </p:cNvPr>
          <p:cNvGrpSpPr/>
          <p:nvPr/>
        </p:nvGrpSpPr>
        <p:grpSpPr>
          <a:xfrm>
            <a:off x="16722495" y="7549572"/>
            <a:ext cx="1632947" cy="973523"/>
            <a:chOff x="4742481" y="7278255"/>
            <a:chExt cx="1632947" cy="973523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21958C3-9947-5D15-2F13-1B10173A4EF1}"/>
                </a:ext>
              </a:extLst>
            </p:cNvPr>
            <p:cNvSpPr/>
            <p:nvPr/>
          </p:nvSpPr>
          <p:spPr>
            <a:xfrm>
              <a:off x="4742481" y="7278255"/>
              <a:ext cx="1632947" cy="97352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5A3D3D1-6861-51A6-A3FA-72470B421FFF}"/>
                </a:ext>
              </a:extLst>
            </p:cNvPr>
            <p:cNvSpPr txBox="1"/>
            <p:nvPr/>
          </p:nvSpPr>
          <p:spPr>
            <a:xfrm>
              <a:off x="4742481" y="7563173"/>
              <a:ext cx="1632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/>
                <a:t>上壳模块</a:t>
              </a: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12C34660-1CD7-B836-15D4-0C5D10FF91BB}"/>
              </a:ext>
            </a:extLst>
          </p:cNvPr>
          <p:cNvSpPr/>
          <p:nvPr/>
        </p:nvSpPr>
        <p:spPr>
          <a:xfrm>
            <a:off x="6217315" y="7867643"/>
            <a:ext cx="490322" cy="340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1E3CD4F-8C45-F658-606E-0AC3A544D14F}"/>
              </a:ext>
            </a:extLst>
          </p:cNvPr>
          <p:cNvGrpSpPr/>
          <p:nvPr/>
        </p:nvGrpSpPr>
        <p:grpSpPr>
          <a:xfrm>
            <a:off x="6831623" y="7582725"/>
            <a:ext cx="1646841" cy="973523"/>
            <a:chOff x="4742481" y="7278255"/>
            <a:chExt cx="1646841" cy="97352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DFB70D7-038F-2E5F-41ED-5D9405702993}"/>
                </a:ext>
              </a:extLst>
            </p:cNvPr>
            <p:cNvSpPr/>
            <p:nvPr/>
          </p:nvSpPr>
          <p:spPr>
            <a:xfrm>
              <a:off x="4742481" y="7278255"/>
              <a:ext cx="1632947" cy="97352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055BFB5-6300-D257-FDF3-1954F241425A}"/>
                </a:ext>
              </a:extLst>
            </p:cNvPr>
            <p:cNvSpPr txBox="1"/>
            <p:nvPr/>
          </p:nvSpPr>
          <p:spPr>
            <a:xfrm>
              <a:off x="4756375" y="7561383"/>
              <a:ext cx="1632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/>
                <a:t>按键灯板</a:t>
              </a:r>
            </a:p>
          </p:txBody>
        </p:sp>
      </p:grp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58B4C03F-AA1E-85C0-F831-B50DE6AFF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85276"/>
              </p:ext>
            </p:extLst>
          </p:nvPr>
        </p:nvGraphicFramePr>
        <p:xfrm>
          <a:off x="1833350" y="2305384"/>
          <a:ext cx="5922077" cy="4346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077">
                  <a:extLst>
                    <a:ext uri="{9D8B030D-6E8A-4147-A177-3AD203B41FA5}">
                      <a16:colId xmlns:a16="http://schemas.microsoft.com/office/drawing/2014/main" val="670032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模块介绍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55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电机仓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20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适量喷口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3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按键灯板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77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底盘模块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20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中框</a:t>
                      </a:r>
                      <a:r>
                        <a:rPr lang="en-US" altLang="zh-CN" dirty="0"/>
                        <a:t>&amp;</a:t>
                      </a:r>
                      <a:r>
                        <a:rPr lang="zh-CN" altLang="en-US" dirty="0"/>
                        <a:t>尘盒模块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4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气囊模块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3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上壳模块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988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04638" y="301478"/>
            <a:ext cx="531412" cy="528284"/>
            <a:chOff x="46037" y="23018"/>
            <a:chExt cx="207168" cy="230187"/>
          </a:xfrm>
        </p:grpSpPr>
        <p:sp>
          <p:nvSpPr>
            <p:cNvPr id="4" name="任意多边形: 形状 3"/>
            <p:cNvSpPr/>
            <p:nvPr/>
          </p:nvSpPr>
          <p:spPr>
            <a:xfrm>
              <a:off x="46037" y="23018"/>
              <a:ext cx="184150" cy="230187"/>
            </a:xfrm>
            <a:custGeom>
              <a:avLst/>
              <a:gdLst>
                <a:gd name="connsiteX0" fmla="*/ 184150 w 184150"/>
                <a:gd name="connsiteY0" fmla="*/ 71345 h 230187"/>
                <a:gd name="connsiteX1" fmla="*/ 184150 w 184150"/>
                <a:gd name="connsiteY1" fmla="*/ 11509 h 230187"/>
                <a:gd name="connsiteX2" fmla="*/ 172641 w 184150"/>
                <a:gd name="connsiteY2" fmla="*/ 0 h 230187"/>
                <a:gd name="connsiteX3" fmla="*/ 11509 w 184150"/>
                <a:gd name="connsiteY3" fmla="*/ 0 h 230187"/>
                <a:gd name="connsiteX4" fmla="*/ 0 w 184150"/>
                <a:gd name="connsiteY4" fmla="*/ 11509 h 230187"/>
                <a:gd name="connsiteX5" fmla="*/ 0 w 184150"/>
                <a:gd name="connsiteY5" fmla="*/ 218678 h 230187"/>
                <a:gd name="connsiteX6" fmla="*/ 11509 w 184150"/>
                <a:gd name="connsiteY6" fmla="*/ 230188 h 230187"/>
                <a:gd name="connsiteX7" fmla="*/ 69056 w 184150"/>
                <a:gd name="connsiteY7" fmla="*/ 230188 h 23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150" h="230187">
                  <a:moveTo>
                    <a:pt x="184150" y="71345"/>
                  </a:moveTo>
                  <a:lnTo>
                    <a:pt x="184150" y="11509"/>
                  </a:lnTo>
                  <a:cubicBezTo>
                    <a:pt x="184150" y="5153"/>
                    <a:pt x="178997" y="0"/>
                    <a:pt x="172641" y="0"/>
                  </a:cubicBezTo>
                  <a:lnTo>
                    <a:pt x="11509" y="0"/>
                  </a:lnTo>
                  <a:cubicBezTo>
                    <a:pt x="5153" y="0"/>
                    <a:pt x="0" y="5153"/>
                    <a:pt x="0" y="11509"/>
                  </a:cubicBezTo>
                  <a:lnTo>
                    <a:pt x="0" y="218678"/>
                  </a:lnTo>
                  <a:cubicBezTo>
                    <a:pt x="0" y="225035"/>
                    <a:pt x="5153" y="230188"/>
                    <a:pt x="11509" y="230188"/>
                  </a:cubicBezTo>
                  <a:lnTo>
                    <a:pt x="69056" y="230188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5" name="任意多边形: 形状 4"/>
            <p:cNvSpPr/>
            <p:nvPr/>
          </p:nvSpPr>
          <p:spPr>
            <a:xfrm>
              <a:off x="92075" y="80565"/>
              <a:ext cx="74810" cy="5754"/>
            </a:xfrm>
            <a:custGeom>
              <a:avLst/>
              <a:gdLst>
                <a:gd name="connsiteX0" fmla="*/ 0 w 74810"/>
                <a:gd name="connsiteY0" fmla="*/ 0 h 5754"/>
                <a:gd name="connsiteX1" fmla="*/ 74811 w 74810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810" h="5754">
                  <a:moveTo>
                    <a:pt x="0" y="0"/>
                  </a:moveTo>
                  <a:lnTo>
                    <a:pt x="74811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6" name="任意多边形: 形状 5"/>
            <p:cNvSpPr/>
            <p:nvPr/>
          </p:nvSpPr>
          <p:spPr>
            <a:xfrm>
              <a:off x="92075" y="120848"/>
              <a:ext cx="28773" cy="5754"/>
            </a:xfrm>
            <a:custGeom>
              <a:avLst/>
              <a:gdLst>
                <a:gd name="connsiteX0" fmla="*/ 0 w 28773"/>
                <a:gd name="connsiteY0" fmla="*/ 0 h 5754"/>
                <a:gd name="connsiteX1" fmla="*/ 28773 w 28773"/>
                <a:gd name="connsiteY1" fmla="*/ 0 h 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773" h="5754">
                  <a:moveTo>
                    <a:pt x="0" y="0"/>
                  </a:moveTo>
                  <a:lnTo>
                    <a:pt x="28773" y="0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 rot="5400000">
              <a:off x="138112" y="138112"/>
              <a:ext cx="115093" cy="115093"/>
            </a:xfrm>
            <a:custGeom>
              <a:avLst/>
              <a:gdLst>
                <a:gd name="connsiteX0" fmla="*/ 115094 w 115093"/>
                <a:gd name="connsiteY0" fmla="*/ 57547 h 115093"/>
                <a:gd name="connsiteX1" fmla="*/ 57547 w 115093"/>
                <a:gd name="connsiteY1" fmla="*/ 115094 h 115093"/>
                <a:gd name="connsiteX2" fmla="*/ 0 w 115093"/>
                <a:gd name="connsiteY2" fmla="*/ 57547 h 115093"/>
                <a:gd name="connsiteX3" fmla="*/ 57547 w 115093"/>
                <a:gd name="connsiteY3" fmla="*/ 0 h 115093"/>
                <a:gd name="connsiteX4" fmla="*/ 115094 w 115093"/>
                <a:gd name="connsiteY4" fmla="*/ 57547 h 11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93" h="115093">
                  <a:moveTo>
                    <a:pt x="115094" y="57547"/>
                  </a:moveTo>
                  <a:cubicBezTo>
                    <a:pt x="115094" y="89329"/>
                    <a:pt x="89329" y="115094"/>
                    <a:pt x="57547" y="115094"/>
                  </a:cubicBezTo>
                  <a:cubicBezTo>
                    <a:pt x="25765" y="115094"/>
                    <a:pt x="0" y="89329"/>
                    <a:pt x="0" y="57547"/>
                  </a:cubicBezTo>
                  <a:cubicBezTo>
                    <a:pt x="0" y="25765"/>
                    <a:pt x="25765" y="0"/>
                    <a:pt x="57547" y="0"/>
                  </a:cubicBezTo>
                  <a:cubicBezTo>
                    <a:pt x="89329" y="0"/>
                    <a:pt x="115094" y="25765"/>
                    <a:pt x="115094" y="57547"/>
                  </a:cubicBezTo>
                  <a:close/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195659" y="207168"/>
              <a:ext cx="5754" cy="17264"/>
            </a:xfrm>
            <a:custGeom>
              <a:avLst/>
              <a:gdLst>
                <a:gd name="connsiteX0" fmla="*/ 0 w 5754"/>
                <a:gd name="connsiteY0" fmla="*/ 0 h 17264"/>
                <a:gd name="connsiteX1" fmla="*/ 0 w 5754"/>
                <a:gd name="connsiteY1" fmla="*/ 17264 h 1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54" h="17264">
                  <a:moveTo>
                    <a:pt x="0" y="0"/>
                  </a:moveTo>
                  <a:lnTo>
                    <a:pt x="0" y="17264"/>
                  </a:lnTo>
                </a:path>
              </a:pathLst>
            </a:custGeom>
            <a:noFill/>
            <a:ln w="22225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184150" y="161131"/>
              <a:ext cx="23018" cy="23018"/>
            </a:xfrm>
            <a:custGeom>
              <a:avLst/>
              <a:gdLst>
                <a:gd name="connsiteX0" fmla="*/ 23019 w 23018"/>
                <a:gd name="connsiteY0" fmla="*/ 11509 h 23018"/>
                <a:gd name="connsiteX1" fmla="*/ 11509 w 23018"/>
                <a:gd name="connsiteY1" fmla="*/ 23019 h 23018"/>
                <a:gd name="connsiteX2" fmla="*/ 0 w 23018"/>
                <a:gd name="connsiteY2" fmla="*/ 11509 h 23018"/>
                <a:gd name="connsiteX3" fmla="*/ 11509 w 23018"/>
                <a:gd name="connsiteY3" fmla="*/ 0 h 23018"/>
                <a:gd name="connsiteX4" fmla="*/ 23019 w 23018"/>
                <a:gd name="connsiteY4" fmla="*/ 11509 h 2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18" h="23018">
                  <a:moveTo>
                    <a:pt x="23019" y="11509"/>
                  </a:moveTo>
                  <a:cubicBezTo>
                    <a:pt x="23019" y="17866"/>
                    <a:pt x="17866" y="23019"/>
                    <a:pt x="11509" y="23019"/>
                  </a:cubicBezTo>
                  <a:cubicBezTo>
                    <a:pt x="5153" y="23019"/>
                    <a:pt x="0" y="17866"/>
                    <a:pt x="0" y="11509"/>
                  </a:cubicBezTo>
                  <a:cubicBezTo>
                    <a:pt x="0" y="5153"/>
                    <a:pt x="5153" y="0"/>
                    <a:pt x="11509" y="0"/>
                  </a:cubicBezTo>
                  <a:cubicBezTo>
                    <a:pt x="17866" y="0"/>
                    <a:pt x="23019" y="5153"/>
                    <a:pt x="23019" y="11509"/>
                  </a:cubicBezTo>
                  <a:close/>
                </a:path>
              </a:pathLst>
            </a:custGeom>
            <a:noFill/>
            <a:ln w="12700" cap="rnd">
              <a:gradFill>
                <a:gsLst>
                  <a:gs pos="0">
                    <a:schemeClr val="accent2"/>
                  </a:gs>
                  <a:gs pos="55000">
                    <a:schemeClr val="accent3"/>
                  </a:gs>
                  <a:gs pos="100000">
                    <a:schemeClr val="accent1"/>
                  </a:gs>
                </a:gsLst>
                <a:lin ang="2700000" scaled="0"/>
              </a:gradFill>
              <a:prstDash val="solid"/>
              <a:round/>
            </a:ln>
          </p:spPr>
          <p:txBody>
            <a:bodyPr rot="0" spcFirstLastPara="0" vertOverflow="overflow" horzOverflow="overflow" vert="horz" wrap="square" lIns="150707" tIns="75353" rIns="150707" bIns="75353" numCol="1" spcCol="0" rtlCol="0" fromWordArt="0" anchor="ctr" anchorCtr="0" forceAA="0" compatLnSpc="1">
              <a:noAutofit/>
            </a:bodyPr>
            <a:lstStyle/>
            <a:p>
              <a:endParaRPr lang="zh-CN" altLang="en-US" sz="4890">
                <a:latin typeface="+mj-ea"/>
                <a:ea typeface="+mj-ea"/>
                <a:cs typeface="思源黑体 CN Regular" panose="020B0500000000000000" pitchFamily="34" charset="-122"/>
                <a:sym typeface="思源黑体 CN Normal" panose="020B0400000000000000" pitchFamily="34" charset="-122"/>
              </a:endParaRPr>
            </a:p>
          </p:txBody>
        </p:sp>
      </p:grp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1833350" y="638034"/>
            <a:ext cx="4117666" cy="639149"/>
          </a:xfrm>
        </p:spPr>
        <p:txBody>
          <a:bodyPr/>
          <a:lstStyle/>
          <a:p>
            <a:r>
              <a:rPr lang="en-US" altLang="zh-CN" dirty="0"/>
              <a:t>X9 </a:t>
            </a:r>
            <a:r>
              <a:rPr lang="zh-CN" altLang="en-US" dirty="0"/>
              <a:t>工艺流程图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536051" y="1533427"/>
            <a:ext cx="3681111" cy="54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X9</a:t>
            </a:r>
            <a:r>
              <a:rPr lang="zh-CN" altLang="en-US" b="1" dirty="0"/>
              <a:t>装配工艺流程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886868" y="2529459"/>
            <a:ext cx="1437640" cy="810259"/>
          </a:xfrm>
          <a:prstGeom prst="round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主机舱电机安装</a:t>
            </a:r>
          </a:p>
        </p:txBody>
      </p:sp>
      <p:sp>
        <p:nvSpPr>
          <p:cNvPr id="17" name="圆角矩形 1">
            <a:extLst>
              <a:ext uri="{FF2B5EF4-FFF2-40B4-BE49-F238E27FC236}">
                <a16:creationId xmlns:a16="http://schemas.microsoft.com/office/drawing/2014/main" id="{551CA1B1-5701-EF95-3BD3-37FADAC61592}"/>
              </a:ext>
            </a:extLst>
          </p:cNvPr>
          <p:cNvSpPr/>
          <p:nvPr/>
        </p:nvSpPr>
        <p:spPr>
          <a:xfrm>
            <a:off x="4099560" y="2529459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主机舱航空接头安装</a:t>
            </a:r>
          </a:p>
        </p:txBody>
      </p:sp>
      <p:sp>
        <p:nvSpPr>
          <p:cNvPr id="19" name="圆角矩形 1">
            <a:extLst>
              <a:ext uri="{FF2B5EF4-FFF2-40B4-BE49-F238E27FC236}">
                <a16:creationId xmlns:a16="http://schemas.microsoft.com/office/drawing/2014/main" id="{8401F52C-2D9E-CCD2-F18D-1EBCC4A34C3D}"/>
              </a:ext>
            </a:extLst>
          </p:cNvPr>
          <p:cNvSpPr/>
          <p:nvPr/>
        </p:nvSpPr>
        <p:spPr>
          <a:xfrm>
            <a:off x="6312252" y="2529459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主机舱主版安装</a:t>
            </a:r>
          </a:p>
        </p:txBody>
      </p:sp>
      <p:sp>
        <p:nvSpPr>
          <p:cNvPr id="21" name="圆角矩形 1">
            <a:extLst>
              <a:ext uri="{FF2B5EF4-FFF2-40B4-BE49-F238E27FC236}">
                <a16:creationId xmlns:a16="http://schemas.microsoft.com/office/drawing/2014/main" id="{F91315BA-759E-7539-A95F-621B2822E9B3}"/>
              </a:ext>
            </a:extLst>
          </p:cNvPr>
          <p:cNvSpPr/>
          <p:nvPr/>
        </p:nvSpPr>
        <p:spPr>
          <a:xfrm>
            <a:off x="8538618" y="2529459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主板</a:t>
            </a:r>
            <a:r>
              <a:rPr lang="en-US" altLang="zh-CN" sz="1800" dirty="0"/>
              <a:t>/</a:t>
            </a:r>
            <a:r>
              <a:rPr lang="zh-CN" altLang="en-US" sz="1800" dirty="0"/>
              <a:t>充电</a:t>
            </a:r>
            <a:r>
              <a:rPr lang="en-US" altLang="zh-CN" sz="1800" dirty="0"/>
              <a:t>/</a:t>
            </a:r>
            <a:r>
              <a:rPr lang="zh-CN" altLang="en-US" sz="1800" dirty="0"/>
              <a:t>传感器模块测试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6E93DFE-2ED9-5B44-803A-29324FDB75C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3324508" y="2934589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A379F8E-FEFC-CA93-E8FB-7D742E90657D}"/>
              </a:ext>
            </a:extLst>
          </p:cNvPr>
          <p:cNvCxnSpPr>
            <a:cxnSpLocks/>
          </p:cNvCxnSpPr>
          <p:nvPr/>
        </p:nvCxnSpPr>
        <p:spPr>
          <a:xfrm>
            <a:off x="5537200" y="2906419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775E82F-D469-C4D1-DDD9-007009C7F778}"/>
              </a:ext>
            </a:extLst>
          </p:cNvPr>
          <p:cNvCxnSpPr>
            <a:cxnSpLocks/>
          </p:cNvCxnSpPr>
          <p:nvPr/>
        </p:nvCxnSpPr>
        <p:spPr>
          <a:xfrm>
            <a:off x="7749892" y="2934589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BA51CC9-865E-367E-4827-FB7EBBBEAC2A}"/>
              </a:ext>
            </a:extLst>
          </p:cNvPr>
          <p:cNvCxnSpPr>
            <a:cxnSpLocks/>
          </p:cNvCxnSpPr>
          <p:nvPr/>
        </p:nvCxnSpPr>
        <p:spPr>
          <a:xfrm>
            <a:off x="9976258" y="2937415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AB17BD9-5AB5-D1F8-380A-B52F5D27DC98}"/>
              </a:ext>
            </a:extLst>
          </p:cNvPr>
          <p:cNvCxnSpPr>
            <a:cxnSpLocks/>
          </p:cNvCxnSpPr>
          <p:nvPr/>
        </p:nvCxnSpPr>
        <p:spPr>
          <a:xfrm>
            <a:off x="12188950" y="2909245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B39668A-92B9-7A5B-8EE2-294098DF5097}"/>
              </a:ext>
            </a:extLst>
          </p:cNvPr>
          <p:cNvCxnSpPr>
            <a:cxnSpLocks/>
          </p:cNvCxnSpPr>
          <p:nvPr/>
        </p:nvCxnSpPr>
        <p:spPr>
          <a:xfrm>
            <a:off x="14401642" y="2937415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1">
            <a:extLst>
              <a:ext uri="{FF2B5EF4-FFF2-40B4-BE49-F238E27FC236}">
                <a16:creationId xmlns:a16="http://schemas.microsoft.com/office/drawing/2014/main" id="{48A8487C-DABA-48C4-CAEC-805E8216A8C3}"/>
              </a:ext>
            </a:extLst>
          </p:cNvPr>
          <p:cNvSpPr/>
          <p:nvPr/>
        </p:nvSpPr>
        <p:spPr>
          <a:xfrm>
            <a:off x="15190368" y="4965558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按键板安装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E2FA5DC-CA8A-5EB7-3F62-527187476585}"/>
              </a:ext>
            </a:extLst>
          </p:cNvPr>
          <p:cNvCxnSpPr>
            <a:cxnSpLocks/>
          </p:cNvCxnSpPr>
          <p:nvPr/>
        </p:nvCxnSpPr>
        <p:spPr>
          <a:xfrm>
            <a:off x="16614334" y="2937415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EB4928B-9A06-DC7F-7854-1C7B16612248}"/>
              </a:ext>
            </a:extLst>
          </p:cNvPr>
          <p:cNvCxnSpPr>
            <a:cxnSpLocks/>
          </p:cNvCxnSpPr>
          <p:nvPr/>
        </p:nvCxnSpPr>
        <p:spPr>
          <a:xfrm flipH="1">
            <a:off x="18108206" y="3339718"/>
            <a:ext cx="13674" cy="1607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505EC6A-A07E-EBFD-5CAE-B598332EBB96}"/>
              </a:ext>
            </a:extLst>
          </p:cNvPr>
          <p:cNvCxnSpPr>
            <a:cxnSpLocks/>
          </p:cNvCxnSpPr>
          <p:nvPr/>
        </p:nvCxnSpPr>
        <p:spPr>
          <a:xfrm flipH="1">
            <a:off x="16614334" y="5259578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BA0E4B2-8D2B-37D5-CE30-A01990BBC750}"/>
              </a:ext>
            </a:extLst>
          </p:cNvPr>
          <p:cNvCxnSpPr>
            <a:cxnSpLocks/>
          </p:cNvCxnSpPr>
          <p:nvPr/>
        </p:nvCxnSpPr>
        <p:spPr>
          <a:xfrm flipH="1">
            <a:off x="14401642" y="5272785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9ABF9C6-ED21-32C6-04D9-34E7975780F9}"/>
              </a:ext>
            </a:extLst>
          </p:cNvPr>
          <p:cNvCxnSpPr>
            <a:cxnSpLocks/>
          </p:cNvCxnSpPr>
          <p:nvPr/>
        </p:nvCxnSpPr>
        <p:spPr>
          <a:xfrm flipH="1">
            <a:off x="12188950" y="5285992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193582C-B175-D503-233D-D7B3DD2939BF}"/>
              </a:ext>
            </a:extLst>
          </p:cNvPr>
          <p:cNvCxnSpPr>
            <a:cxnSpLocks/>
          </p:cNvCxnSpPr>
          <p:nvPr/>
        </p:nvCxnSpPr>
        <p:spPr>
          <a:xfrm flipH="1">
            <a:off x="9976258" y="5299199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BFA1DF1-99D3-55FF-9B4B-4F285F22C49A}"/>
              </a:ext>
            </a:extLst>
          </p:cNvPr>
          <p:cNvCxnSpPr>
            <a:cxnSpLocks/>
          </p:cNvCxnSpPr>
          <p:nvPr/>
        </p:nvCxnSpPr>
        <p:spPr>
          <a:xfrm flipH="1">
            <a:off x="7763566" y="5312406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DC77635-E6AB-C951-CB48-CDCAA5733158}"/>
              </a:ext>
            </a:extLst>
          </p:cNvPr>
          <p:cNvCxnSpPr>
            <a:cxnSpLocks/>
          </p:cNvCxnSpPr>
          <p:nvPr/>
        </p:nvCxnSpPr>
        <p:spPr>
          <a:xfrm flipH="1">
            <a:off x="5550874" y="5387291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1">
            <a:extLst>
              <a:ext uri="{FF2B5EF4-FFF2-40B4-BE49-F238E27FC236}">
                <a16:creationId xmlns:a16="http://schemas.microsoft.com/office/drawing/2014/main" id="{3F223B49-1594-5BD9-39F0-0DF7D64CD300}"/>
              </a:ext>
            </a:extLst>
          </p:cNvPr>
          <p:cNvSpPr/>
          <p:nvPr/>
        </p:nvSpPr>
        <p:spPr>
          <a:xfrm>
            <a:off x="4099560" y="4982161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前面板安装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87AE637-06E4-CEA9-3D69-AFEBC1DB4CFB}"/>
              </a:ext>
            </a:extLst>
          </p:cNvPr>
          <p:cNvCxnSpPr>
            <a:cxnSpLocks/>
          </p:cNvCxnSpPr>
          <p:nvPr/>
        </p:nvCxnSpPr>
        <p:spPr>
          <a:xfrm flipH="1">
            <a:off x="3324508" y="5400498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1">
            <a:extLst>
              <a:ext uri="{FF2B5EF4-FFF2-40B4-BE49-F238E27FC236}">
                <a16:creationId xmlns:a16="http://schemas.microsoft.com/office/drawing/2014/main" id="{76B61315-2341-746A-AE3F-A8AE2C03A675}"/>
              </a:ext>
            </a:extLst>
          </p:cNvPr>
          <p:cNvSpPr/>
          <p:nvPr/>
        </p:nvSpPr>
        <p:spPr>
          <a:xfrm>
            <a:off x="1886868" y="4978215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整机上壳安装</a:t>
            </a:r>
          </a:p>
        </p:txBody>
      </p:sp>
      <p:sp>
        <p:nvSpPr>
          <p:cNvPr id="62" name="圆角矩形 1">
            <a:extLst>
              <a:ext uri="{FF2B5EF4-FFF2-40B4-BE49-F238E27FC236}">
                <a16:creationId xmlns:a16="http://schemas.microsoft.com/office/drawing/2014/main" id="{C76D668C-2F6D-A8C7-DF6E-37A4D8C9EF75}"/>
              </a:ext>
            </a:extLst>
          </p:cNvPr>
          <p:cNvSpPr/>
          <p:nvPr/>
        </p:nvSpPr>
        <p:spPr>
          <a:xfrm>
            <a:off x="1900542" y="7382819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滚刷安装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B11D9D3-8A63-9F22-2AB7-293E410B90E9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3338182" y="7787949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角矩形 1">
            <a:extLst>
              <a:ext uri="{FF2B5EF4-FFF2-40B4-BE49-F238E27FC236}">
                <a16:creationId xmlns:a16="http://schemas.microsoft.com/office/drawing/2014/main" id="{5A040345-9A41-BFE9-72E9-9D3FDD268212}"/>
              </a:ext>
            </a:extLst>
          </p:cNvPr>
          <p:cNvSpPr/>
          <p:nvPr/>
        </p:nvSpPr>
        <p:spPr>
          <a:xfrm>
            <a:off x="4126908" y="7422898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驱动齿轮安装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0F4CCCA-2151-3353-8247-BD353504E201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564548" y="7828028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圆角矩形 1">
            <a:extLst>
              <a:ext uri="{FF2B5EF4-FFF2-40B4-BE49-F238E27FC236}">
                <a16:creationId xmlns:a16="http://schemas.microsoft.com/office/drawing/2014/main" id="{C6A76CA1-7AF3-2140-9826-7ACD45D2D271}"/>
              </a:ext>
            </a:extLst>
          </p:cNvPr>
          <p:cNvSpPr/>
          <p:nvPr/>
        </p:nvSpPr>
        <p:spPr>
          <a:xfrm>
            <a:off x="6353274" y="7382819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履带安装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434C548-26F3-4296-4DC6-FDBB0342A443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7790914" y="7787949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1">
            <a:extLst>
              <a:ext uri="{FF2B5EF4-FFF2-40B4-BE49-F238E27FC236}">
                <a16:creationId xmlns:a16="http://schemas.microsoft.com/office/drawing/2014/main" id="{A06B464E-AE5B-5DDC-8940-D658EA9C325C}"/>
              </a:ext>
            </a:extLst>
          </p:cNvPr>
          <p:cNvSpPr/>
          <p:nvPr/>
        </p:nvSpPr>
        <p:spPr>
          <a:xfrm>
            <a:off x="8581681" y="7422898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整机功能测试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62A6D99-3346-3E67-5673-21EE96367575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10019321" y="7828028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1">
            <a:extLst>
              <a:ext uri="{FF2B5EF4-FFF2-40B4-BE49-F238E27FC236}">
                <a16:creationId xmlns:a16="http://schemas.microsoft.com/office/drawing/2014/main" id="{3A98352B-B608-856D-02EC-62BFC78F0DB4}"/>
              </a:ext>
            </a:extLst>
          </p:cNvPr>
          <p:cNvSpPr/>
          <p:nvPr/>
        </p:nvSpPr>
        <p:spPr>
          <a:xfrm>
            <a:off x="10806006" y="7422898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高光面上壳安装</a:t>
            </a:r>
          </a:p>
        </p:txBody>
      </p:sp>
      <p:sp>
        <p:nvSpPr>
          <p:cNvPr id="72" name="圆角矩形 1">
            <a:extLst>
              <a:ext uri="{FF2B5EF4-FFF2-40B4-BE49-F238E27FC236}">
                <a16:creationId xmlns:a16="http://schemas.microsoft.com/office/drawing/2014/main" id="{05840E3E-D83B-1082-5496-D8B9BA654B2C}"/>
              </a:ext>
            </a:extLst>
          </p:cNvPr>
          <p:cNvSpPr/>
          <p:nvPr/>
        </p:nvSpPr>
        <p:spPr>
          <a:xfrm>
            <a:off x="12977676" y="4981415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波轮驱动电机安装</a:t>
            </a:r>
          </a:p>
        </p:txBody>
      </p:sp>
      <p:sp>
        <p:nvSpPr>
          <p:cNvPr id="73" name="圆角矩形 1">
            <a:extLst>
              <a:ext uri="{FF2B5EF4-FFF2-40B4-BE49-F238E27FC236}">
                <a16:creationId xmlns:a16="http://schemas.microsoft.com/office/drawing/2014/main" id="{D5B907FF-3460-1E41-CDD0-C880DA0B64C0}"/>
              </a:ext>
            </a:extLst>
          </p:cNvPr>
          <p:cNvSpPr/>
          <p:nvPr/>
        </p:nvSpPr>
        <p:spPr>
          <a:xfrm>
            <a:off x="10764984" y="4994622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中框安装</a:t>
            </a:r>
          </a:p>
        </p:txBody>
      </p:sp>
      <p:sp>
        <p:nvSpPr>
          <p:cNvPr id="74" name="圆角矩形 1">
            <a:extLst>
              <a:ext uri="{FF2B5EF4-FFF2-40B4-BE49-F238E27FC236}">
                <a16:creationId xmlns:a16="http://schemas.microsoft.com/office/drawing/2014/main" id="{D1C69540-2A20-8859-1B18-90191E9CAF22}"/>
              </a:ext>
            </a:extLst>
          </p:cNvPr>
          <p:cNvSpPr/>
          <p:nvPr/>
        </p:nvSpPr>
        <p:spPr>
          <a:xfrm>
            <a:off x="8552292" y="5007829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线束整理固定</a:t>
            </a:r>
          </a:p>
        </p:txBody>
      </p:sp>
      <p:sp>
        <p:nvSpPr>
          <p:cNvPr id="75" name="圆角矩形 1">
            <a:extLst>
              <a:ext uri="{FF2B5EF4-FFF2-40B4-BE49-F238E27FC236}">
                <a16:creationId xmlns:a16="http://schemas.microsoft.com/office/drawing/2014/main" id="{E7CB8666-68EA-FCD3-0FCC-C4E9250014AC}"/>
              </a:ext>
            </a:extLst>
          </p:cNvPr>
          <p:cNvSpPr/>
          <p:nvPr/>
        </p:nvSpPr>
        <p:spPr>
          <a:xfrm>
            <a:off x="6339600" y="5021036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气囊安装</a:t>
            </a:r>
          </a:p>
        </p:txBody>
      </p:sp>
      <p:sp>
        <p:nvSpPr>
          <p:cNvPr id="76" name="圆角矩形 1">
            <a:extLst>
              <a:ext uri="{FF2B5EF4-FFF2-40B4-BE49-F238E27FC236}">
                <a16:creationId xmlns:a16="http://schemas.microsoft.com/office/drawing/2014/main" id="{1C226DE5-5952-9681-9B5B-FCD4D3348D8F}"/>
              </a:ext>
            </a:extLst>
          </p:cNvPr>
          <p:cNvSpPr/>
          <p:nvPr/>
        </p:nvSpPr>
        <p:spPr>
          <a:xfrm>
            <a:off x="10767010" y="2501289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主机舱合盖</a:t>
            </a:r>
          </a:p>
        </p:txBody>
      </p:sp>
      <p:sp>
        <p:nvSpPr>
          <p:cNvPr id="77" name="圆角矩形 1">
            <a:extLst>
              <a:ext uri="{FF2B5EF4-FFF2-40B4-BE49-F238E27FC236}">
                <a16:creationId xmlns:a16="http://schemas.microsoft.com/office/drawing/2014/main" id="{C08ADA8E-2C09-7454-E7E6-AB128FD9894F}"/>
              </a:ext>
            </a:extLst>
          </p:cNvPr>
          <p:cNvSpPr/>
          <p:nvPr/>
        </p:nvSpPr>
        <p:spPr>
          <a:xfrm>
            <a:off x="17403060" y="2501097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主机舱安装进底板</a:t>
            </a:r>
          </a:p>
        </p:txBody>
      </p:sp>
      <p:sp>
        <p:nvSpPr>
          <p:cNvPr id="78" name="圆角矩形 1">
            <a:extLst>
              <a:ext uri="{FF2B5EF4-FFF2-40B4-BE49-F238E27FC236}">
                <a16:creationId xmlns:a16="http://schemas.microsoft.com/office/drawing/2014/main" id="{CBEC7D1E-3225-33F5-E746-3135F75D0AEA}"/>
              </a:ext>
            </a:extLst>
          </p:cNvPr>
          <p:cNvSpPr/>
          <p:nvPr/>
        </p:nvSpPr>
        <p:spPr>
          <a:xfrm>
            <a:off x="17403060" y="4965557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适量喷口安装</a:t>
            </a:r>
          </a:p>
        </p:txBody>
      </p:sp>
      <p:sp>
        <p:nvSpPr>
          <p:cNvPr id="80" name="圆角矩形 1">
            <a:extLst>
              <a:ext uri="{FF2B5EF4-FFF2-40B4-BE49-F238E27FC236}">
                <a16:creationId xmlns:a16="http://schemas.microsoft.com/office/drawing/2014/main" id="{FA25DF38-AE5A-FCE9-E110-0014E4CBCC60}"/>
              </a:ext>
            </a:extLst>
          </p:cNvPr>
          <p:cNvSpPr/>
          <p:nvPr/>
        </p:nvSpPr>
        <p:spPr>
          <a:xfrm>
            <a:off x="15173078" y="2501098"/>
            <a:ext cx="1437640" cy="8386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主机舱气密性测试</a:t>
            </a:r>
          </a:p>
        </p:txBody>
      </p:sp>
      <p:sp>
        <p:nvSpPr>
          <p:cNvPr id="81" name="圆角矩形 1">
            <a:extLst>
              <a:ext uri="{FF2B5EF4-FFF2-40B4-BE49-F238E27FC236}">
                <a16:creationId xmlns:a16="http://schemas.microsoft.com/office/drawing/2014/main" id="{61ABD185-C800-5C7D-F108-0FF6D577DFCA}"/>
              </a:ext>
            </a:extLst>
          </p:cNvPr>
          <p:cNvSpPr/>
          <p:nvPr/>
        </p:nvSpPr>
        <p:spPr>
          <a:xfrm>
            <a:off x="12993376" y="2501288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主机舱功能模块测试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5470FEC-A859-56D5-025F-EEABF6E99D06}"/>
              </a:ext>
            </a:extLst>
          </p:cNvPr>
          <p:cNvCxnSpPr>
            <a:cxnSpLocks/>
          </p:cNvCxnSpPr>
          <p:nvPr/>
        </p:nvCxnSpPr>
        <p:spPr>
          <a:xfrm flipH="1">
            <a:off x="2605688" y="5775816"/>
            <a:ext cx="13674" cy="1607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C615FC81-9A77-EEB2-C5E0-A4AFE0869F60}"/>
              </a:ext>
            </a:extLst>
          </p:cNvPr>
          <p:cNvCxnSpPr>
            <a:cxnSpLocks/>
            <a:stCxn id="81" idx="2"/>
            <a:endCxn id="21" idx="2"/>
          </p:cNvCxnSpPr>
          <p:nvPr/>
        </p:nvCxnSpPr>
        <p:spPr>
          <a:xfrm rot="5400000">
            <a:off x="11470732" y="1098253"/>
            <a:ext cx="28171" cy="4454758"/>
          </a:xfrm>
          <a:prstGeom prst="bentConnector3">
            <a:avLst>
              <a:gd name="adj1" fmla="val 294703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8E68B610-B79F-4046-CAA3-10BDE661CA51}"/>
              </a:ext>
            </a:extLst>
          </p:cNvPr>
          <p:cNvCxnSpPr>
            <a:cxnSpLocks/>
          </p:cNvCxnSpPr>
          <p:nvPr/>
        </p:nvCxnSpPr>
        <p:spPr>
          <a:xfrm>
            <a:off x="12239564" y="7787949"/>
            <a:ext cx="7750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1">
            <a:extLst>
              <a:ext uri="{FF2B5EF4-FFF2-40B4-BE49-F238E27FC236}">
                <a16:creationId xmlns:a16="http://schemas.microsoft.com/office/drawing/2014/main" id="{47AF2894-B694-209B-B4E7-3BB420F607E2}"/>
              </a:ext>
            </a:extLst>
          </p:cNvPr>
          <p:cNvSpPr/>
          <p:nvPr/>
        </p:nvSpPr>
        <p:spPr>
          <a:xfrm>
            <a:off x="13030331" y="7422898"/>
            <a:ext cx="1437640" cy="810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Pack</a:t>
            </a:r>
            <a:endParaRPr lang="zh-CN" altLang="en-US" sz="180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E01B4912-8E38-5AA0-8CD8-E2820225CCEE}"/>
              </a:ext>
            </a:extLst>
          </p:cNvPr>
          <p:cNvSpPr txBox="1"/>
          <p:nvPr/>
        </p:nvSpPr>
        <p:spPr>
          <a:xfrm>
            <a:off x="1536051" y="9117850"/>
            <a:ext cx="86928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注意事项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各具体部分组件徐提前安装完成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灌胶部分提前打胶固化完成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安装使用电批，扭力提前调整完成</a:t>
            </a:r>
            <a:endParaRPr lang="en-US" altLang="zh-CN" sz="2000" dirty="0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22EB7BAF-5B26-D433-465F-A14F49AE4B8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03705" y="5258960"/>
            <a:ext cx="3272922" cy="1054952"/>
          </a:xfrm>
          <a:prstGeom prst="bentConnector3">
            <a:avLst>
              <a:gd name="adj1" fmla="val 23956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A0DF87F-90D5-2FA0-BB8B-E536E3CF6297}"/>
              </a:ext>
            </a:extLst>
          </p:cNvPr>
          <p:cNvCxnSpPr>
            <a:cxnSpLocks/>
          </p:cNvCxnSpPr>
          <p:nvPr/>
        </p:nvCxnSpPr>
        <p:spPr>
          <a:xfrm>
            <a:off x="8197192" y="4143468"/>
            <a:ext cx="1054952" cy="65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占位符 31"/>
          <p:cNvSpPr>
            <a:spLocks noGrp="1"/>
          </p:cNvSpPr>
          <p:nvPr>
            <p:ph type="body" sz="quarter" idx="17"/>
          </p:nvPr>
        </p:nvSpPr>
        <p:spPr>
          <a:xfrm>
            <a:off x="1674477" y="3853758"/>
            <a:ext cx="5722926" cy="1369670"/>
          </a:xfrm>
        </p:spPr>
        <p:txBody>
          <a:bodyPr/>
          <a:lstStyle/>
          <a:p>
            <a:r>
              <a:rPr lang="zh-CN" altLang="en-US"/>
              <a:t>谢谢观看</a:t>
            </a: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8"/>
          </p:nvPr>
        </p:nvSpPr>
        <p:spPr>
          <a:xfrm>
            <a:off x="1674477" y="3164562"/>
            <a:ext cx="4258923" cy="359137"/>
          </a:xfrm>
        </p:spPr>
        <p:txBody>
          <a:bodyPr/>
          <a:lstStyle/>
          <a:p>
            <a:r>
              <a:rPr lang="en-US" altLang="zh-CN"/>
              <a:t>THANKS FOR</a:t>
            </a:r>
            <a:r>
              <a:rPr lang="zh-CN" altLang="en-US"/>
              <a:t> </a:t>
            </a:r>
            <a:r>
              <a:rPr lang="en-US" altLang="zh-CN"/>
              <a:t>YOUR WATCHING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86"/>
  <p:tag name="LEFT" val="231.2782"/>
  <p:tag name="WIDTH" val="203.3513"/>
  <p:tag name="HEIGHT" val="0"/>
  <p:tag name="LINEWEIGHT" val="0.5"/>
  <p:tag name="SHAPEREFLECTION" val="-2.147484E+09"/>
  <p:tag name="SHAPEGLOW" val="0"/>
  <p:tag name="SOFTEDG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OP" val="286"/>
  <p:tag name="LEFT" val="231.2782"/>
  <p:tag name="WIDTH" val="203.3513"/>
  <p:tag name="HEIGHT" val="0"/>
  <p:tag name="LINEWEIGHT" val="0.5"/>
  <p:tag name="SHAPEREFLECTION" val="-2.147484E+09"/>
  <p:tag name="SHAPEGLOW" val="0"/>
  <p:tag name="SOFTEDG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PLUS 主题">
  <a:themeElements>
    <a:clrScheme name="自定义 1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A4848"/>
      </a:accent2>
      <a:accent3>
        <a:srgbClr val="F97B20"/>
      </a:accent3>
      <a:accent4>
        <a:srgbClr val="FDB72E"/>
      </a:accent4>
      <a:accent5>
        <a:srgbClr val="836BFF"/>
      </a:accent5>
      <a:accent6>
        <a:srgbClr val="2CB3FF"/>
      </a:accent6>
      <a:hlink>
        <a:srgbClr val="0563C1"/>
      </a:hlink>
      <a:folHlink>
        <a:srgbClr val="954F71"/>
      </a:folHlink>
    </a:clrScheme>
    <a:fontScheme name="font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</TotalTime>
  <Words>241</Words>
  <Application>Microsoft Office PowerPoint</Application>
  <PresentationFormat>自定义</PresentationFormat>
  <Paragraphs>56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Helvetica Light</vt:lpstr>
      <vt:lpstr>微软雅黑</vt:lpstr>
      <vt:lpstr>微软雅黑 Light</vt:lpstr>
      <vt:lpstr>Arial</vt:lpstr>
      <vt:lpstr>Calibri</vt:lpstr>
      <vt:lpstr>1_OfficePLUS 主题</vt:lpstr>
      <vt:lpstr>PowerPoint 演示文稿</vt:lpstr>
      <vt:lpstr>X9工艺流程图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ChenCleo</dc:creator>
  <cp:lastModifiedBy>德 卢</cp:lastModifiedBy>
  <cp:revision>250</cp:revision>
  <dcterms:created xsi:type="dcterms:W3CDTF">2024-06-17T08:15:23Z</dcterms:created>
  <dcterms:modified xsi:type="dcterms:W3CDTF">2024-08-10T11:57:22Z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KSOProductBuildVer">
    <vt:lpwstr>2052-11.1.0.8722</vt:lpwstr>
  </op:property>
  <op:property fmtid="{D5CDD505-2E9C-101B-9397-08002B2CF9AE}" pid="3" name="MSIP_Label_defa4170-0d19-0005-0004-bc88714345d2_Enabled">
    <vt:lpwstr>true</vt:lpwstr>
  </op:property>
  <op:property fmtid="{D5CDD505-2E9C-101B-9397-08002B2CF9AE}" pid="4" name="MSIP_Label_defa4170-0d19-0005-0004-bc88714345d2_SetDate">
    <vt:lpwstr>2023-01-18T03:56:59Z</vt:lpwstr>
  </op:property>
  <op:property fmtid="{D5CDD505-2E9C-101B-9397-08002B2CF9AE}" pid="5" name="MSIP_Label_defa4170-0d19-0005-0004-bc88714345d2_Method">
    <vt:lpwstr>Standard</vt:lpwstr>
  </op:property>
  <op:property fmtid="{D5CDD505-2E9C-101B-9397-08002B2CF9AE}" pid="6" name="MSIP_Label_defa4170-0d19-0005-0004-bc88714345d2_Name">
    <vt:lpwstr>defa4170-0d19-0005-0004-bc88714345d2</vt:lpwstr>
  </op:property>
  <op:property fmtid="{D5CDD505-2E9C-101B-9397-08002B2CF9AE}" pid="7" name="MSIP_Label_defa4170-0d19-0005-0004-bc88714345d2_SiteId">
    <vt:lpwstr>d90459ea-fd71-4931-9ad6-14f20483eed9</vt:lpwstr>
  </op:property>
  <op:property fmtid="{D5CDD505-2E9C-101B-9397-08002B2CF9AE}" pid="8" name="MSIP_Label_defa4170-0d19-0005-0004-bc88714345d2_ActionId">
    <vt:lpwstr>4267ff3f-1985-4218-9384-c72cc9a31c68</vt:lpwstr>
  </op:property>
  <op:property fmtid="{D5CDD505-2E9C-101B-9397-08002B2CF9AE}" pid="9" name="MSIP_Label_defa4170-0d19-0005-0004-bc88714345d2_ContentBits">
    <vt:lpwstr>0</vt:lpwstr>
  </op:property>
  <op:property fmtid="{D5CDD505-2E9C-101B-9397-08002B2CF9AE}" pid="10" name="ICV">
    <vt:lpwstr>5F250E872D5F42A39709744BEED6239B_13</vt:lpwstr>
  </op:property>
  <op:property fmtid="{D5CDD505-2E9C-101B-9397-08002B2CF9AE}" pid="11" name="_IPGFID">
    <vt:lpwstr>[DocID]=140F5C35-CB85-428F-B8F8-689B8E5E02A0</vt:lpwstr>
  </op:property>
  <op:property fmtid="{D5CDD505-2E9C-101B-9397-08002B2CF9AE}" pid="12" name="_IPGFLOW_P-B6DD_E-1_FP-1_SP-1_CV-5BC4AE6_CN-C665B140">
    <vt:lpwstr>l4Y3ITZzHnIOhALoDqGgzC8/CO4vow7fPgqioVdDGDqG4GDPMItilCUUJJpV0BXLWFvuSjivIWYVH9y/9koT9jZ0ukusTR4jEUfN4vzjMgRS6O+To7x/vHxbffJUdQp0vguJN+4hajoOFGsJKHLlDiScxdW+XZEiGAEwVfbUXhmHUuKAtH5jmkY9ki6Od7nuXaJf/8xW712zel5WrM0OcrB7zt1HEK1C4GREEomy/23AtvB5iEwncLaYlR1bXHX</vt:lpwstr>
  </op:property>
  <op:property fmtid="{D5CDD505-2E9C-101B-9397-08002B2CF9AE}" pid="13" name="_IPGFLOW_P-B6DD_E-1_FP-1_SP-2_CV-5C2AB96A_CN-6C52D1">
    <vt:lpwstr>OkgouYOXediS3ba067MXTGIZyaIqMiJqXqCJeEOzcsSGIko5YXpDJovb0B3lz7NHHBcGScd28rglW/NQfJem6OiGD73IxEQlFYUFxbuNG9OI=</vt:lpwstr>
  </op:property>
  <op:property fmtid="{D5CDD505-2E9C-101B-9397-08002B2CF9AE}" pid="14" name="_IPGFLOW_P-B6DD_E-0_FP-1_CV-2D4294F3_CN-70EFFE9F">
    <vt:lpwstr>DPSPMK|3|364|2|0</vt:lpwstr>
  </op:property>
  <op:property fmtid="{D5CDD505-2E9C-101B-9397-08002B2CF9AE}" pid="15" name="_IPGFLOW_P-B6DD_E-1_FP-2_SP-1_CV-F6109565_CN-6BC55A8F">
    <vt:lpwstr>l4Y3ITZzHnIOhALoDqGgzIUS0FkzxFrwx4OWVn4Gx5XKYV/uzgXr2IlbCoevlvr3eT3omnjg/QIoNhoHf6faX2pO/WTlzy0gljCKwom1K/Z3P06mgcETZlUeHNmvGn1RmgpFLG0HjDtr+SgeZ+ngEuNQjSWcco+fsI3kuNsT798IIcgv/UmzZfJs3y1JGMaXqfvt2NIII8rpouPN05y+U4f7V7V0Cq3lAO5lnL6VWTzz+ISJsZbfrZfb81AWQJD</vt:lpwstr>
  </op:property>
  <op:property fmtid="{D5CDD505-2E9C-101B-9397-08002B2CF9AE}" pid="16" name="_IPGFLOW_P-B6DD_E-1_FP-2_SP-2_CV-6D0CCBAF_CN-88C8DEF3">
    <vt:lpwstr>bgvjmOhXl0CCKKTfQBrzLHZzP46eXw4Qq2zR6s1vedQ5ePyGoWZSFvb9u2B8v8kR/U7wUfdE8EpyG8Wf4NrHT6Qk81pa8/r6Rof5hMrtx1Fs=</vt:lpwstr>
  </op:property>
  <op:property fmtid="{D5CDD505-2E9C-101B-9397-08002B2CF9AE}" pid="17" name="_IPGFLOW_P-B6DD_E-0_FP-2_CV-2D4294F3_CN-CD259251">
    <vt:lpwstr>DPSPMK|3|364|2|0</vt:lpwstr>
  </op:property>
  <op:property fmtid="{D5CDD505-2E9C-101B-9397-08002B2CF9AE}" pid="18" name="_IPGFLOW_P-B6DD_E-1_FP-3_SP-1_CV-9F56DB99_CN-4F9B5EBF">
    <vt:lpwstr>l4Y3ITZzHnIOhALoDqGgzEGNtTHdweU0A0vrQZPTt8+CF6/IvvBAr1/xOOQ70daUeO7mcaVGTnYbCGeUxw+zb3OcZJmGkpHVd7NBDt5GWzEiasCCEe/C4Zolg7Ys1h25II3OjK7IkmbMV8/DnYQbUIQZ4TaNZPqNfZhw4MJ5PJYgtpyvAO2Z++/cDSb1yeYnAks0zl31XzdGUSdu8o443fliHkkLr3W373JIjqui6DVEWItA1GN1EfDoqzaS1SE</vt:lpwstr>
  </op:property>
  <op:property fmtid="{D5CDD505-2E9C-101B-9397-08002B2CF9AE}" pid="19" name="_IPGFLOW_P-B6DD_E-1_FP-3_SP-2_CV-6A35AB57_CN-3FC15A7">
    <vt:lpwstr>UNoJannN+LnKrN1ShQVnAgZVxTGcQFU6wceYTtY9wA2qyC0+eonlP0QWQp6flUZSZ5A8CcvwuNrT7rYa8Ro1b81zLvOhqhDeR2JJnA3rtxiU=</vt:lpwstr>
  </op:property>
  <op:property fmtid="{D5CDD505-2E9C-101B-9397-08002B2CF9AE}" pid="20" name="_IPGFLOW_P-B6DD_E-0_FP-3_CV-2D4294F3_CN-10B34BD4">
    <vt:lpwstr>DPSPMK|3|364|2|0</vt:lpwstr>
  </op:property>
  <op:property fmtid="{D5CDD505-2E9C-101B-9397-08002B2CF9AE}" pid="21" name="_IPGFLOW_P-B6DD_E-1_FP-4_SP-1_CV-D4530248_CN-58F28FA8">
    <vt:lpwstr>l4Y3ITZzHnIOhALoDqGgzFfbmGQPCiQv+UtV1U5Q4rNIqlzc3TDZoZjynJgrRb4Ef16dJu+lzAfFU36+rfqvj1WxmCMvsJIFAv5qsridS8NZkh96WZQWfNGUhHSLxgWWDnSk7EPjJcHOzPfFpF3F/iF/VjOHfh7o6qqmGBY2LcsvUd2YmUdGOvwxYvPVAmMwCGxXtsE0PWt5+QncbliuUOlGSh4kO7wQz9oCcK/Ubpf9KdCkzIXJG3+ZLnAKGMb</vt:lpwstr>
  </op:property>
  <op:property fmtid="{D5CDD505-2E9C-101B-9397-08002B2CF9AE}" pid="22" name="_IPGFLOW_P-B6DD_E-1_FP-4_SP-2_CV-67D74C07_CN-21D95A17">
    <vt:lpwstr>1HcH7dU9OBx6QIFGpFktLUm72zjgyXvWREmuoDqOcTW+OeWQjNcD6OK5aJgJyeF2qGLfwY1u6DOTq1erof3/7pfAkRwLdSifIoDuw2Jek0Ys=</vt:lpwstr>
  </op:property>
  <op:property fmtid="{D5CDD505-2E9C-101B-9397-08002B2CF9AE}" pid="23" name="_IPGFLOW_P-B6DD_E-0_FP-4_CV-2D4294F3_CN-6DC04D8C">
    <vt:lpwstr>DPSPMK|3|364|2|0</vt:lpwstr>
  </op:property>
  <op:property fmtid="{D5CDD505-2E9C-101B-9397-08002B2CF9AE}" pid="24" name="_IPGFLOW_P-B6DD_E-1_FP-5_SP-1_CV-7956EFED_CN-5CC6A408">
    <vt:lpwstr>l4Y3ITZzHnIOhALoDqGgzA0XwiD5Az/So5gUXaMruVItbw485BAPCLbPvDspZru7B8/wZoLRqFZbP2CTv0kRNz6p7KE/JsOI21KQNUmH8X2tTZweafwT1gGKryybKzGJ6CXB4M6sj/22o16QTxQPndjxgZxdEbQgpNOGKS3FfKbHaH61vmpQFS9i/mM7PBPCLPg4eIxTqeDf5PnMA9WNj3q84QzHVLMmdTXvr6Wzq3SPrNn3z2KozVRFc4LDDhJ</vt:lpwstr>
  </op:property>
  <op:property fmtid="{D5CDD505-2E9C-101B-9397-08002B2CF9AE}" pid="25" name="_IPGFLOW_P-B6DD_E-1_FP-5_SP-2_CV-31B783E5_CN-91830FC2">
    <vt:lpwstr>SSY6Vxvd9W0FtOSTL0Q+WMiXHiwksotCJlQLEYR1pk5vVRXAea9C5JlD3Nfr0JLTFR1w8MpXUiAYo1Q4MeZl3iF41vcJHLw9H4+D5SbU+lKY=</vt:lpwstr>
  </op:property>
  <op:property fmtid="{D5CDD505-2E9C-101B-9397-08002B2CF9AE}" pid="26" name="_IPGFLOW_P-B6DD_E-0_FP-5_CV-2D4294F3_CN-B0569409">
    <vt:lpwstr>DPSPMK|3|364|2|0</vt:lpwstr>
  </op:property>
  <op:property fmtid="{D5CDD505-2E9C-101B-9397-08002B2CF9AE}" pid="27" name="_IPGFLOW_P-B6DD_E-1_FP-6_SP-1_CV-A63712E7_CN-BFA78CF8">
    <vt:lpwstr>l4Y3ITZzHnIOhALoDqGgzAhD48xRgxvgMjCasD2fE5JM87g6wG/BnJ/LON0na4ebHoNEfotcvpXxmD0b4P8fyCM9gjQlqEEaYXHO++UOBejhZBNGZStHTXyMAcu7yAniin0r/+sD0wV7xRw2lpHgTep5ECrDxC6lFwgJc7hoby49TgJchaFC8cqkkF46a5jgR39FpMvWK4osrgtcklJeTUac4fK1DRIP1yY8MKux0oKKaGZdn2lQ8Ey98f0MQoC</vt:lpwstr>
  </op:property>
  <op:property fmtid="{D5CDD505-2E9C-101B-9397-08002B2CF9AE}" pid="28" name="_IPGFLOW_P-B6DD_E-1_FP-6_SP-2_CV-57658365_CN-30DBD89F">
    <vt:lpwstr>SbTMahqQPGJ4P+Iwr6yZvF7yABAoPC8XOYO8jKUQKkGfU+dCX3z1CqmIEUSr9xOVAD9q7Vx6IrmJ69406uwZr1Cfif6OPp09e1fzl8Md6n84=</vt:lpwstr>
  </op:property>
  <op:property fmtid="{D5CDD505-2E9C-101B-9397-08002B2CF9AE}" pid="29" name="_IPGFLOW_P-B6DD_E-0_FP-6_CV-2D4294F3_CN-D9CF8C7">
    <vt:lpwstr>DPSPMK|3|364|2|0</vt:lpwstr>
  </op:property>
  <op:property fmtid="{D5CDD505-2E9C-101B-9397-08002B2CF9AE}" pid="30" name="_IPGFLOW_P-B6DD_E-1_FP-7_SP-1_CV-98352FAF_CN-79C73CD">
    <vt:lpwstr>l4Y3ITZzHnIOhALoDqGgzB9r4JvPsIFwJxSfihKS6CeSxAdnGuYqmfb/5PBapm5Vw3G7QU3Vql+eMUgx4hPTn8ZE/o8hbrqhqNrLWGJNfxO5uA3u64XzaItD3SiL6mvlJIAwEuU5A3NLqYlUbK3hPMNMDu3H8Abq89GGEF/i/YdAll/AF0CYZFwNHMXjiF0qptGaPXEQiPQnUK2VHBhudCQVB1s+BIbvj/AGttD3tp8V87Ka6zTAkLTYxhiTqh/</vt:lpwstr>
  </op:property>
  <op:property fmtid="{D5CDD505-2E9C-101B-9397-08002B2CF9AE}" pid="31" name="_IPGFLOW_P-B6DD_E-1_FP-7_SP-2_CV-7F5E0225_CN-8EFA721">
    <vt:lpwstr>ATn2Ao/LdaEee9McwhvVB1T/8ps9jywP0eIeeUsTiSryWsiv2uHrAMfUhP9Cu8zA6nucNmT3tVsgjyNwu3o+6/1bRG/mruqgY0YfJTWywfr0=</vt:lpwstr>
  </op:property>
  <op:property fmtid="{D5CDD505-2E9C-101B-9397-08002B2CF9AE}" pid="32" name="_IPGFLOW_P-B6DD_E-0_FP-7_CV-2D4294F3_CN-D00A2142">
    <vt:lpwstr>DPSPMK|3|364|2|0</vt:lpwstr>
  </op:property>
  <op:property fmtid="{D5CDD505-2E9C-101B-9397-08002B2CF9AE}" pid="33" name="_IPGFLOW_P-B6DD_E-1_FP-8_SP-1_CV-E56111E1_CN-2780F569">
    <vt:lpwstr>l4Y3ITZzHnIOhALoDqGgzNcMvttUEOtUhRZBP2yFXNe++7wRCGQEfcephPMT6G0QK2x+wENCiDrBJ+NrU8oFqmqtZg48QT0mOiS4oIu8E0bsDU/xEJS2FvcovlilrFbJjfbOApbrMNWn/zpc49xH0wV3WJDaOcjnUsPHY03vSOPeQx0NlkF6zW+oyhkpfPITuVRcks8teeDNjy12lQkG6XYJRH5jJmDnZdO6Tjmcjpt4O6iVGDKs6M54ML6FjK/</vt:lpwstr>
  </op:property>
  <op:property fmtid="{D5CDD505-2E9C-101B-9397-08002B2CF9AE}" pid="34" name="_IPGFLOW_P-B6DD_E-1_FP-8_SP-2_CV-3BBCBF9F_CN-AFC4B0AF">
    <vt:lpwstr>pX7mmuQ7krgLHkfTNRoNXw6TTNqBmPhWN1XA9N9GCV+f4qdr9DwhpzqEhtU/OsJ5AZOCzxfChwqUIWboIJdSH6JyRVGGzUA+xEh0o0XKh+Ww=</vt:lpwstr>
  </op:property>
  <op:property fmtid="{D5CDD505-2E9C-101B-9397-08002B2CF9AE}" pid="35" name="_IPGFLOW_P-B6DD_E-0_FP-8_CV-2D4294F3_CN-F77AF477">
    <vt:lpwstr>DPSPMK|3|364|2|0</vt:lpwstr>
  </op:property>
  <op:property fmtid="{D5CDD505-2E9C-101B-9397-08002B2CF9AE}" pid="36" name="_IPGFLOW_P-B6DD_E-1_FP-9_SP-1_CV-912214B9_CN-5C02079C">
    <vt:lpwstr>M/e1PDDhBygiAW1IED9uUQGLoX0P3upbhzTH+drizhvcuEM2CdseInTGBndkg7Op6nESlxTssw9MFX1MWX+ero98XurQnW1SNXBhspuEXqG9oOYbrRYbR8IDVBHfLfhXxvALo/mQdrYv5X2YkQYTwsJqN5LtRqtLPCqdYdW+5xe+FVBf2Q1COyOqCzjfebYcsXMfXHrtz1NRD1VC2SNLmqLoxgqMny3d3IOo3kI7bZ6x5kthUnsmqjGYH8UwZbG</vt:lpwstr>
  </op:property>
  <op:property fmtid="{D5CDD505-2E9C-101B-9397-08002B2CF9AE}" pid="37" name="_IPGFLOW_P-B6DD_E-1_FP-9_SP-2_CV-F1A5FBD1_CN-553BE862">
    <vt:lpwstr>YbIB+lsfifdBYtm9QC2zWGX72n46oQhO566yI1cQ6EtdQPWgofySPVmDH4pO1M9LBS7cfadaTxpqvGjerjfuoeRZTlMmhsCGGmbfkV0k6VbM=</vt:lpwstr>
  </op:property>
  <op:property fmtid="{D5CDD505-2E9C-101B-9397-08002B2CF9AE}" pid="38" name="_IPGFLOW_P-B6DD_E-0_FP-9_CV-2D4294F3_CN-2AEC2DF2">
    <vt:lpwstr>DPSPMK|3|364|2|0</vt:lpwstr>
  </op:property>
  <op:property fmtid="{D5CDD505-2E9C-101B-9397-08002B2CF9AE}" pid="39" name="_IPGFLOW_P-B6DD_E-1_FP-A_SP-1_CV-7387AFC0_CN-35D80792">
    <vt:lpwstr>M/e1PDDhBygiAW1IED9uUd7FIhSYmkKHDKqJI1AaCUhBjkEtUhGz6zyPYMGxCTWxguBATpuGyA5Nb4T0iGdTcz7/dmZ6EJ03Dqib7fzszALV+KUGIeeJjkfuo2GLAJ+bhDTGHE5lz/iKI3yooUYA6TSCvLBFTh0lb0j8IED/VcPrIXpvFYeI3QdlJwqlfStdSD+nqM+eoSiNZ5dRAF8eewtZyuVE9FBtQuKi4FR4/HjBn676wD9qVBa4VW9ZyY8</vt:lpwstr>
  </op:property>
  <op:property fmtid="{D5CDD505-2E9C-101B-9397-08002B2CF9AE}" pid="40" name="_IPGFLOW_P-B6DD_E-1_FP-A_SP-2_CV-E74BC1BB_CN-887FE169">
    <vt:lpwstr>OqKyzLhlVWbATP857BXRviioJLkOhrM9CjjrgLtS4jDP1ANS1ejrZ/9HVKvEoR9ChOXEGj7fjAJLaqoEiPW7NsqRsSjDcVH7MuVls5JZAf0w=</vt:lpwstr>
  </op:property>
  <op:property fmtid="{D5CDD505-2E9C-101B-9397-08002B2CF9AE}" pid="41" name="_IPGFLOW_P-B6DD_E-0_FP-A_CV-2D4294F3_CN-CA1B821B">
    <vt:lpwstr>DPSPMK|3|364|2|0</vt:lpwstr>
  </op:property>
  <op:property fmtid="{D5CDD505-2E9C-101B-9397-08002B2CF9AE}" pid="42" name="_IPGFLOW_P-B6DD_E-1_FP-B_SP-1_CV-294D62D1_CN-67282F46">
    <vt:lpwstr>M/e1PDDhBygiAW1IED9uUQKA3rRUZTUvfK7HTFHPmnc7cGgSXlWnas03H7ZwVCJjluFrYZeAm7sBk6SnrEqb49+Grs608YXJI/LYN76RV1hHKdkWEx9mmy5G3ik1Y4wobnIwFZp9TnTIZs+yFHfUo8/UEFo33vEwP/XUlnRkCv/H251Tuf/LwO2vAimAYYkj14ud4KeOfEGj4p2SpOOT+ynlKNa0HdNtnwu4fJkAxVQdaMl4cpxc6MjSl19Xk0t</vt:lpwstr>
  </op:property>
  <op:property fmtid="{D5CDD505-2E9C-101B-9397-08002B2CF9AE}" pid="43" name="_IPGFLOW_P-B6DD_E-1_FP-B_SP-2_CV-15AA157C_CN-22432904">
    <vt:lpwstr>aXxcRGtGuGPAHHYePF0OobXrzdisdZDrCKX/bJIpEpSdkZhkyK347ar7Lmz8OkMLT+8rzVPTS5jTdjn0A1svB7c3ZmNHYOAaME8xV0r5ZE18=</vt:lpwstr>
  </op:property>
  <op:property fmtid="{D5CDD505-2E9C-101B-9397-08002B2CF9AE}" pid="44" name="_IPGFLOW_P-B6DD_E-0_FP-B_CV-2D4294F3_CN-77D1EED5">
    <vt:lpwstr>DPSPMK|3|364|2|0</vt:lpwstr>
  </op:property>
  <op:property fmtid="{D5CDD505-2E9C-101B-9397-08002B2CF9AE}" pid="45" name="_IPGFLOW_P-B6DD_E-1_FP-C_SP-1_CV-D2E5D7A6_CN-C060894B">
    <vt:lpwstr>M/e1PDDhBygiAW1IED9uUaxLdIXypa1ayI74TBmTjh1e33fi4XhAAzmIDd+5cGlMdNq1cCqP0a2SLpBki6NOlsd8AfPwdqyW6XduR3ZFaPF/bHx6MoBwLyNTPEam473WCVR4N+YADG8jonKFpFPC2jo8aXrE80aZGuZSOMsbYf10XC9/kGeo+8vYylHCpdMQeBjC0/6nwkJ9Qhemz5+KfjdykOExWJp4qD7E6NxdGQNcfUyuaIdbOGafngPwCY3</vt:lpwstr>
  </op:property>
  <op:property fmtid="{D5CDD505-2E9C-101B-9397-08002B2CF9AE}" pid="46" name="_IPGFLOW_P-B6DD_E-1_FP-C_SP-2_CV-245791A_CN-A2583652">
    <vt:lpwstr>PFDXrzj4j4jVkh/FE5Dl+Hn9F/cgMVeFcgY7N2e8Pmx8eOnOuD19deldEUuj07joJawBFQpEodDYUU+FPGvz+gqtUKqRMJLLduPZKTBe5zJo=</vt:lpwstr>
  </op:property>
  <op:property fmtid="{D5CDD505-2E9C-101B-9397-08002B2CF9AE}" pid="47" name="_IPGFLOW_P-B6DD_E-0_FP-C_CV-2D4294F3_CN-AA473750">
    <vt:lpwstr>DPSPMK|3|364|2|0</vt:lpwstr>
  </op:property>
  <op:property fmtid="{D5CDD505-2E9C-101B-9397-08002B2CF9AE}" pid="48" name="_IPGFLOW_P-B6DD_E-1_FP-D_SP-1_CV-8E53CF44_CN-3BEC775">
    <vt:lpwstr>M/e1PDDhBygiAW1IED9uUey6xq8scvWKfdBmI3O4EL69l/AIDaG9902HI22g9njASB0UfZaawuTea4NGBInlyXQin5hZyfUJqVPlfbQ1CX3ReKaXXy7CizDjZogHrnmRrKh9EMK5AFmS6Pk1SJKNsThfwB3gL41XMNM4Hs/5MD/ZI3ZU6km+tFK3v1cNWnHK9ZQwSMexCjeC/OaXonU3eWLLWuxpu6CbYS9d4SkdPGV3ZKV57XOxvOVwwSvCjD8</vt:lpwstr>
  </op:property>
  <op:property fmtid="{D5CDD505-2E9C-101B-9397-08002B2CF9AE}" pid="49" name="_IPGFLOW_P-B6DD_E-1_FP-D_SP-2_CV-F3C8B5D3_CN-7DED4FFC">
    <vt:lpwstr>EIS6LMXP9X9zdBETjUkJ7Jureb+48ZwxmWj8uT7DY14rvNwtclyLQYmobuBTCbTG9zH0KSrtYGWSvA+5naV+2QwrsLX7N4tgDQGqli7+dUGE=</vt:lpwstr>
  </op:property>
  <op:property fmtid="{D5CDD505-2E9C-101B-9397-08002B2CF9AE}" pid="50" name="_IPGFLOW_P-B6DD_E-0_FP-D_CV-2D4294F3_CN-D7343108">
    <vt:lpwstr>DPSPMK|3|364|2|0</vt:lpwstr>
  </op:property>
  <op:property fmtid="{D5CDD505-2E9C-101B-9397-08002B2CF9AE}" pid="51" name="_IPGFLOW_P-B6DD_E-1_FP-E_SP-1_CV-CA4418E1_CN-49F24681">
    <vt:lpwstr>M/e1PDDhBygiAW1IED9uUcT2K9GnNVHvXOi4r2RG4w97BZ2jnbu7Q6PPkM1lRzV59MBvq9znxQYpY8ZahzQDv/+tkAV/fizoqZKu6pkf2UrhOdIEzv1We9F94se9lfVXCES+/doUZhWNIHtMczHllig8AF9Kn6+4XD1/ZHKmghRHG35nOLBH9V5KUCqaiKBGWxi8ZV8AQx89vGlB/fFGawL78ZYGL+Pn9RQ5Yn2IQE0JRiH51YQqF/92OnxdBEE</vt:lpwstr>
  </op:property>
  <op:property fmtid="{D5CDD505-2E9C-101B-9397-08002B2CF9AE}" pid="52" name="_IPGFLOW_P-B6DD_E-1_FP-E_SP-2_CV-10D61980_CN-CDE46486">
    <vt:lpwstr>PwhKswx8Cmp2oZBRGr0n6TZ0HYLgC3J6crUPuTQRcj+HkXB2j3iikYFTcMX3PQMNntNcK6bDrafcSIP41hiKhtWlQz7rxsXxyyWXtnGJy9Ow=</vt:lpwstr>
  </op:property>
  <op:property fmtid="{D5CDD505-2E9C-101B-9397-08002B2CF9AE}" pid="53" name="_IPGFLOW_P-B6DD_E-0_FP-E_CV-2D4294F3_CN-AA2E88D">
    <vt:lpwstr>DPSPMK|3|364|2|0</vt:lpwstr>
  </op:property>
  <op:property fmtid="{D5CDD505-2E9C-101B-9397-08002B2CF9AE}" pid="54" name="_IPGFLOW_P-B6DD_E-1_FP-F_SP-1_CV-844BCABE_CN-18B3E4EC">
    <vt:lpwstr>KgpFuDGA7M8qWG4Dl5OtybGmQTEz6V5SE+fl2O9eWlQ8iE39ZPJu2y6uTXFqoFpbyMhSWbhf4moWJ9Gxre8r/3knXrCRux7UUA1nArgklXOmIUGfDQ8p9jm21QnCBxoZPX/1W0uyEeJIsd84Noz63oT/9AhvhBvi9xEZpccOmvLDCjDiKXZnJP+/cBgL8+f3AWtIMr7CJUlDw48Tx+3Ernw8DegOn9Ic/MgV3bpm1zyuZHIhxFf9RJ4E46SEfnu</vt:lpwstr>
  </op:property>
  <op:property fmtid="{D5CDD505-2E9C-101B-9397-08002B2CF9AE}" pid="55" name="_IPGFLOW_P-B6DD_E-1_FP-F_SP-2_CV-E4923AB8_CN-92EB526F">
    <vt:lpwstr>+QRFQpCzVnkUYniIKQt+0at3gDONs7yryMI9T3g2SmNgHQaElRsu+vhSd1UX02gxlPt+rG7f4hx4QdCBmA6N3d2olKdX7CR5IZHzOX/mIvwo=</vt:lpwstr>
  </op:property>
  <op:property fmtid="{D5CDD505-2E9C-101B-9397-08002B2CF9AE}" pid="56" name="_IPGFLOW_P-B6DD_E-0_FP-F_CV-2D4294F3_CN-B7688443">
    <vt:lpwstr>DPSPMK|3|364|2|0</vt:lpwstr>
  </op:property>
  <op:property fmtid="{D5CDD505-2E9C-101B-9397-08002B2CF9AE}" pid="57" name="_IPGFLOW_P-B6DD_E-1_FP-10_SP-1_CV-32C01406_CN-22F5D3BB">
    <vt:lpwstr>IkPHzgixqWZb6i5hVcXKymjhoz1YV1U3QqGoMmjtr/lM/3CjaBhJJrJXU6MMZcW3EDKPePyNBs6mD/WAVG/20zzavqswh4ayQnEIz4ZtrBhvOjL0ABElMK0PcfJI0eJyvybITIMPUqLBH/8VWgcX8toupWsm1AI0WkHFBC4BY2sFiHiC1GsPiBcspJqx9YRym9IHWc53ozfQ2gNW5ec5EKtNqkZw/E9Ds1/o2wWeHxfq4KqiwC/mNz4uE5EFkBT</vt:lpwstr>
  </op:property>
  <op:property fmtid="{D5CDD505-2E9C-101B-9397-08002B2CF9AE}" pid="58" name="_IPGFLOW_P-B6DD_E-1_FP-10_SP-2_CV-40C86211_CN-2C300C6D">
    <vt:lpwstr>xr2Uh4SVpy8jjRSlEU5CDytNoqkaKU09gfBx8fT+MzIh/rTioclDNqOeqvoAI7lplbzz8hxRvCLKn77MB9qNDMW6eE3YHf7QfUVC8dFhChps=</vt:lpwstr>
  </op:property>
  <op:property fmtid="{D5CDD505-2E9C-101B-9397-08002B2CF9AE}" pid="59" name="_IPGFLOW_P-B6DD_E-0_FP-10_CV-2D4294F3_CN-5F7BA880">
    <vt:lpwstr>DPSPMK|3|364|2|0</vt:lpwstr>
  </op:property>
  <op:property fmtid="{D5CDD505-2E9C-101B-9397-08002B2CF9AE}" pid="60" name="_IPGFLOW_P-B6DD_E-0_CV-7DEC4156_CN-6C1CF5BF">
    <vt:lpwstr>DPFPMK|3|50|17|0</vt:lpwstr>
  </op:property>
  <op:property fmtid="{D5CDD505-2E9C-101B-9397-08002B2CF9AE}" pid="61" name="_IPGFLOW_P-B6DD_E-1_FP-11_SP-1_CV-46F6F415_CN-9A5AD49D">
    <vt:lpwstr>OeR2jXM7kkP5plqg1/nqSjoOd7y8sIHy8MShwyEsW8W8Bwg+4Rd+uDuN7flKyJ/P7DRoaeNbkAbDLHwWp9NJrFQml36tBonYP/7amPKgawnhN6sETseFaQ/6A9YVXfbXLvmviF3ZFO+aXSC7q3fhhO26OpnjhJ5TgDM9/H2HBAnCEMSgNrgHAtshqba/ZNyLCtJL/rZxxhVJ7c0JFf4etyL77lYABQBJsDsJ/xd8+ORe5gmojLOHFOuNEpt+vhz</vt:lpwstr>
  </op:property>
  <op:property fmtid="{D5CDD505-2E9C-101B-9397-08002B2CF9AE}" pid="62" name="_IPGFLOW_P-B6DD_E-1_FP-11_SP-2_CV-CD347D15_CN-5CAF8163">
    <vt:lpwstr>0SButEJybAKEM3D/5hka4HM5yIr6M2KHGmxAW3WZs+YSub6PyBsvwXDgL2AE3x/oOkgzJC7x1pXCbWwBBZfy6qQ8shl8C5yVy7yJQhLsPFtf5nCTAUFkvhqSc8+xrnqQ4</vt:lpwstr>
  </op:property>
  <op:property fmtid="{D5CDD505-2E9C-101B-9397-08002B2CF9AE}" pid="63" name="_IPGFLOW_P-B6DD_E-0_FP-11_CV-1748F583_CN-18702A74">
    <vt:lpwstr>DPSPMK|3|384|2|0</vt:lpwstr>
  </op:property>
  <op:property fmtid="{D5CDD505-2E9C-101B-9397-08002B2CF9AE}" pid="64" name="_IPGLAB_P-B6DD_E-1_CV-70F2A42B_CN-6D948C3B">
    <vt:lpwstr>TmsnoIOM931S+Vg0Rmrc8xDN+GoRzgEqluUX6aJnz3LDZMZb0HG1cZ97FRaiQ8wcB3xwY65ZTyvhHYDybN8RkQ==</vt:lpwstr>
  </op:property>
</op:Properties>
</file>