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864" r:id="rId2"/>
    <p:sldId id="4937" r:id="rId3"/>
    <p:sldId id="4869" r:id="rId4"/>
    <p:sldId id="4938" r:id="rId5"/>
    <p:sldId id="4834" r:id="rId6"/>
  </p:sldIdLst>
  <p:sldSz cx="9144000" cy="5143500" type="screen16x9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" userDrawn="1">
          <p15:clr>
            <a:srgbClr val="A4A3A4"/>
          </p15:clr>
        </p15:guide>
        <p15:guide id="4" pos="28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4">
          <p15:clr>
            <a:srgbClr val="A4A3A4"/>
          </p15:clr>
        </p15:guide>
        <p15:guide id="2" pos="2169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gyaw sun" initials="cs" lastIdx="1" clrIdx="0"/>
  <p:cmAuthor id="2" name="胡 蝶" initials="胡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CAD3"/>
    <a:srgbClr val="E69B80"/>
    <a:srgbClr val="20C8D3"/>
    <a:srgbClr val="9077F9"/>
    <a:srgbClr val="1FC9D3"/>
    <a:srgbClr val="363636"/>
    <a:srgbClr val="1E1E1E"/>
    <a:srgbClr val="008FFF"/>
    <a:srgbClr val="00B9FF"/>
    <a:srgbClr val="FF6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2" autoAdjust="0"/>
    <p:restoredTop sz="81316" autoAdjust="0"/>
  </p:normalViewPr>
  <p:slideViewPr>
    <p:cSldViewPr showGuides="1">
      <p:cViewPr varScale="1">
        <p:scale>
          <a:sx n="146" d="100"/>
          <a:sy n="146" d="100"/>
        </p:scale>
        <p:origin x="540" y="108"/>
      </p:cViewPr>
      <p:guideLst>
        <p:guide orient="horz" pos="1620"/>
        <p:guide pos="2880"/>
        <p:guide orient="horz" pos="1"/>
        <p:guide pos="28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6" d="100"/>
          <a:sy n="96" d="100"/>
        </p:scale>
        <p:origin x="2480" y="176"/>
      </p:cViewPr>
      <p:guideLst>
        <p:guide orient="horz" pos="2894"/>
        <p:guide pos="21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806051-D2CE-456E-A8A3-25B5EAEE3306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12461-286A-47C4-993A-5C9F5F3947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8E967-0F50-4FFD-AE97-A2D46A727002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76D460-EB8C-4D6C-9440-42CC3C554D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2024/8/13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3" name="图片 2" descr="内页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oleObject" Target="file:///C:\Users\22276\Desktop\X9\DFA&#35013;&#37197;&#38382;&#39064;&#27719;&#24635;.xls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标题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4" y="-91440"/>
            <a:ext cx="9144000" cy="514350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428750"/>
            <a:ext cx="5814695" cy="66294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>
              <a:defRPr sz="6000"/>
            </a:lvl1pPr>
          </a:lstStyle>
          <a:p>
            <a:pPr algn="l"/>
            <a:r>
              <a:rPr lang="en-US" altLang="zh-CN" sz="3600" b="1" dirty="0">
                <a:solidFill>
                  <a:srgbClr val="36363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X9 DFA</a:t>
            </a:r>
            <a:r>
              <a:rPr lang="zh-CN" altLang="en-US" sz="3600" b="1" dirty="0">
                <a:solidFill>
                  <a:srgbClr val="36363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可装配性评估</a:t>
            </a:r>
          </a:p>
        </p:txBody>
      </p:sp>
      <p:sp>
        <p:nvSpPr>
          <p:cNvPr id="7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114550"/>
            <a:ext cx="5814695" cy="36576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>
              <a:defRPr sz="6000"/>
            </a:lvl1pPr>
          </a:lstStyle>
          <a:p>
            <a:pPr algn="l"/>
            <a:r>
              <a:rPr lang="zh-CN" altLang="en-US" sz="1600" b="1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</a:rPr>
              <a:t>装配问题汇总说明</a:t>
            </a:r>
            <a:endParaRPr lang="zh-CN" altLang="en-US" sz="1600" b="1" dirty="0">
              <a:solidFill>
                <a:srgbClr val="363636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BD12A-0EFD-5793-0BED-F3BFDBE8B104}"/>
              </a:ext>
            </a:extLst>
          </p:cNvPr>
          <p:cNvSpPr txBox="1"/>
          <p:nvPr/>
        </p:nvSpPr>
        <p:spPr>
          <a:xfrm>
            <a:off x="2512828" y="1123950"/>
            <a:ext cx="4114800" cy="825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DFA(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可装配性设计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): 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是指在产品设计阶段设计产品使得产品具有良好的可装配性，确保装配工序简单、装配效率高、装配质量高、装配不良率低和装配成本低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56DDAB2-236B-FA07-B4F4-A0171C6E0822}"/>
              </a:ext>
            </a:extLst>
          </p:cNvPr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6070" y="209550"/>
            <a:ext cx="2970530" cy="54610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>
              <a:defRPr sz="6000"/>
            </a:lvl1pPr>
          </a:lstStyle>
          <a:p>
            <a:pPr algn="l"/>
            <a:r>
              <a:rPr lang="en-US" altLang="zh-CN" sz="2000" b="1" dirty="0">
                <a:solidFill>
                  <a:srgbClr val="36363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X9 DFA</a:t>
            </a:r>
            <a:r>
              <a:rPr lang="zh-CN" altLang="en-US" sz="2000" b="1" dirty="0">
                <a:solidFill>
                  <a:srgbClr val="36363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可装配性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D842C0-D9A5-4270-4597-81123375983B}"/>
              </a:ext>
            </a:extLst>
          </p:cNvPr>
          <p:cNvSpPr/>
          <p:nvPr/>
        </p:nvSpPr>
        <p:spPr>
          <a:xfrm flipV="1">
            <a:off x="381000" y="690880"/>
            <a:ext cx="2145030" cy="28800"/>
          </a:xfrm>
          <a:prstGeom prst="rect">
            <a:avLst/>
          </a:prstGeom>
          <a:gradFill>
            <a:gsLst>
              <a:gs pos="78000">
                <a:srgbClr val="20C8D3"/>
              </a:gs>
              <a:gs pos="91000">
                <a:srgbClr val="9077F9"/>
              </a:gs>
              <a:gs pos="0">
                <a:srgbClr val="1ECAD3"/>
              </a:gs>
              <a:gs pos="100000">
                <a:srgbClr val="E69B80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E3CDAF-0B24-8B69-53FD-9F30290A5165}"/>
              </a:ext>
            </a:extLst>
          </p:cNvPr>
          <p:cNvSpPr txBox="1"/>
          <p:nvPr/>
        </p:nvSpPr>
        <p:spPr>
          <a:xfrm>
            <a:off x="2512828" y="1999574"/>
            <a:ext cx="2590800" cy="2388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DFA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目的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简化产品装配工序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缩短产品装配时间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减少产品装配错误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减少产品设计修改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降低产品成本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提高产品装配质量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提高产品装配效率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降低产品装配不良率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提高现有设备使用率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12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6070" y="209550"/>
            <a:ext cx="2970530" cy="54610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>
              <a:defRPr sz="6000"/>
            </a:lvl1pPr>
          </a:lstStyle>
          <a:p>
            <a:pPr algn="l"/>
            <a:r>
              <a:rPr lang="en-US" altLang="zh-CN" sz="2000" b="1" dirty="0">
                <a:solidFill>
                  <a:srgbClr val="36363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X9 DFA</a:t>
            </a:r>
            <a:r>
              <a:rPr lang="zh-CN" altLang="en-US" sz="2000" b="1" dirty="0">
                <a:solidFill>
                  <a:srgbClr val="36363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可装配性</a:t>
            </a:r>
          </a:p>
        </p:txBody>
      </p:sp>
      <p:sp>
        <p:nvSpPr>
          <p:cNvPr id="10" name="副标题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75590" y="768985"/>
            <a:ext cx="2520315" cy="467995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zh-CN" altLang="en-US" sz="1400" b="1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</a:rPr>
              <a:t>装配问题汇总</a:t>
            </a:r>
          </a:p>
        </p:txBody>
      </p:sp>
      <p:sp>
        <p:nvSpPr>
          <p:cNvPr id="2" name="矩形 1"/>
          <p:cNvSpPr/>
          <p:nvPr/>
        </p:nvSpPr>
        <p:spPr>
          <a:xfrm flipV="1">
            <a:off x="381000" y="690880"/>
            <a:ext cx="2145030" cy="28800"/>
          </a:xfrm>
          <a:prstGeom prst="rect">
            <a:avLst/>
          </a:prstGeom>
          <a:gradFill>
            <a:gsLst>
              <a:gs pos="78000">
                <a:srgbClr val="20C8D3"/>
              </a:gs>
              <a:gs pos="91000">
                <a:srgbClr val="9077F9"/>
              </a:gs>
              <a:gs pos="0">
                <a:srgbClr val="1ECAD3"/>
              </a:gs>
              <a:gs pos="100000">
                <a:srgbClr val="E69B80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933529D3-4E61-E3C6-1C87-18B925B3FD0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81000" y="3565067"/>
            <a:ext cx="4402183" cy="986789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228600" indent="-228600" algn="l">
              <a:buFont typeface="+mj-lt"/>
              <a:buAutoNum type="arabicPeriod"/>
            </a:pPr>
            <a:r>
              <a:rPr lang="zh-CN" altLang="en-US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装配问题主要为装配干涉问题，影响装配不良率问题、影响装配效率问题，总共占比</a:t>
            </a:r>
            <a:r>
              <a:rPr lang="en-US" altLang="zh-CN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73.4%</a:t>
            </a:r>
            <a:r>
              <a:rPr lang="zh-CN" altLang="en-US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，装配过程需要调整和料件可识别性差占少数，比例为</a:t>
            </a:r>
            <a:r>
              <a:rPr lang="en-US" altLang="zh-CN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25%</a:t>
            </a:r>
          </a:p>
          <a:p>
            <a:pPr marL="228600" indent="-228600" algn="l">
              <a:buFont typeface="+mj-lt"/>
              <a:buAutoNum type="arabicPeriod"/>
            </a:pPr>
            <a:r>
              <a:rPr lang="zh-CN" altLang="en-US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目前</a:t>
            </a:r>
            <a:r>
              <a:rPr lang="en-US" altLang="zh-CN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X9 P4</a:t>
            </a:r>
            <a:r>
              <a:rPr lang="zh-CN" altLang="en-US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阶段装配问题汇总共计</a:t>
            </a:r>
            <a:r>
              <a:rPr lang="en-US" altLang="zh-CN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64</a:t>
            </a:r>
            <a:r>
              <a:rPr lang="zh-CN" altLang="en-US" sz="1000" spc="1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项，已关闭的问题有</a:t>
            </a:r>
            <a:r>
              <a:rPr lang="en-US" altLang="zh-CN" sz="1000" spc="1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36</a:t>
            </a:r>
            <a:r>
              <a:rPr lang="zh-CN" altLang="en-US" sz="1000" spc="1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项，未能关闭问题有</a:t>
            </a:r>
            <a:r>
              <a:rPr lang="en-US" altLang="zh-CN" sz="1000" spc="1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18</a:t>
            </a:r>
            <a:r>
              <a:rPr lang="zh-CN" altLang="en-US" sz="1000" spc="1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项，正在解决的问题有</a:t>
            </a:r>
            <a:r>
              <a:rPr lang="en-US" altLang="zh-CN" sz="1000" spc="1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1000" spc="1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项。</a:t>
            </a:r>
            <a:endParaRPr lang="en-US" altLang="zh-CN" sz="1000" spc="100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 sz="1000" spc="100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 sz="1000" spc="100" dirty="0">
              <a:solidFill>
                <a:srgbClr val="363636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D21848-ACAE-6A35-E221-D244819FD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3663" y="1121815"/>
            <a:ext cx="2302951" cy="21737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8D81CD-C276-40DC-F40A-CC97C5A15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126" y="1121816"/>
            <a:ext cx="3659006" cy="217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6070" y="209550"/>
            <a:ext cx="2970530" cy="546100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Autofit/>
          </a:bodyPr>
          <a:lstStyle>
            <a:lvl1pPr algn="ctr">
              <a:defRPr sz="6000"/>
            </a:lvl1pPr>
          </a:lstStyle>
          <a:p>
            <a:pPr algn="l"/>
            <a:r>
              <a:rPr lang="en-US" altLang="zh-CN" sz="2000" b="1" dirty="0">
                <a:solidFill>
                  <a:srgbClr val="36363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X9 DFA</a:t>
            </a:r>
            <a:r>
              <a:rPr lang="zh-CN" altLang="en-US" sz="2000" b="1" dirty="0">
                <a:solidFill>
                  <a:srgbClr val="363636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可装配性</a:t>
            </a:r>
          </a:p>
        </p:txBody>
      </p:sp>
      <p:sp>
        <p:nvSpPr>
          <p:cNvPr id="2" name="矩形 1"/>
          <p:cNvSpPr/>
          <p:nvPr/>
        </p:nvSpPr>
        <p:spPr>
          <a:xfrm flipV="1">
            <a:off x="381000" y="690880"/>
            <a:ext cx="2145030" cy="28800"/>
          </a:xfrm>
          <a:prstGeom prst="rect">
            <a:avLst/>
          </a:prstGeom>
          <a:gradFill>
            <a:gsLst>
              <a:gs pos="78000">
                <a:srgbClr val="20C8D3"/>
              </a:gs>
              <a:gs pos="91000">
                <a:srgbClr val="9077F9"/>
              </a:gs>
              <a:gs pos="0">
                <a:srgbClr val="1ECAD3"/>
              </a:gs>
              <a:gs pos="100000">
                <a:srgbClr val="E69B80"/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933529D3-4E61-E3C6-1C87-18B925B3FD0B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24938" y="4147320"/>
            <a:ext cx="4402183" cy="701039"/>
          </a:xfrm>
          <a:prstGeom prst="rect">
            <a:avLst/>
          </a:prstGeom>
        </p:spPr>
        <p:txBody>
          <a:bodyPr vert="horz" lIns="90000" tIns="46800" rIns="90000" bIns="46800" rtlCol="0">
            <a:no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l"/>
            <a:r>
              <a:rPr lang="zh-CN" altLang="en-US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高风险</a:t>
            </a:r>
            <a:r>
              <a:rPr lang="zh-CN" altLang="en-US" sz="1000" spc="1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问题汇</a:t>
            </a:r>
            <a:endParaRPr lang="en-US" altLang="zh-CN" sz="1000" spc="100" dirty="0">
              <a:solidFill>
                <a:srgbClr val="363636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000" spc="100" dirty="0">
                <a:solidFill>
                  <a:srgbClr val="363636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上部分为未解决的高风险问题汇总，</a:t>
            </a:r>
            <a:r>
              <a:rPr lang="zh-CN" altLang="en-US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未能关闭问题影响后续工厂</a:t>
            </a:r>
            <a:r>
              <a:rPr lang="en-US" altLang="zh-CN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UPH</a:t>
            </a:r>
            <a:r>
              <a:rPr lang="zh-CN" altLang="en-US" sz="1000" spc="100" dirty="0">
                <a:solidFill>
                  <a:srgbClr val="363636"/>
                </a:solidFill>
                <a:effectLst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，会增加装配步骤和人员，增加装配治具，导致单机装配成本的提高。</a:t>
            </a:r>
            <a:endParaRPr lang="en-US" altLang="zh-CN" sz="1000" spc="100" dirty="0">
              <a:solidFill>
                <a:srgbClr val="363636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en-US" altLang="zh-CN" sz="1000" spc="100" dirty="0">
              <a:solidFill>
                <a:srgbClr val="363636"/>
              </a:solidFill>
              <a:effectLst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4E0173C5-FFE6-66AE-F0B4-F1FCBF1F46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5523534"/>
              </p:ext>
            </p:extLst>
          </p:nvPr>
        </p:nvGraphicFramePr>
        <p:xfrm>
          <a:off x="6781800" y="4196334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828777" progId="Excel.Sheet.12">
                  <p:link updateAutomatic="1"/>
                </p:oleObj>
              </mc:Choice>
              <mc:Fallback>
                <p:oleObj name="Worksheet" showAsIcon="1" r:id="rId4" imgW="914400" imgH="82877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81800" y="4196334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5F93A74B-9BA8-F930-1BBE-A5CA3559A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583" y="804664"/>
            <a:ext cx="7391400" cy="334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4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底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174ec5a-c55e-42bf-9f4e-1851b40348df"/>
  <p:tag name="COMMONDATA" val="eyJoZGlkIjoiZGJjMzcxZTdiNDA0YjI3YjNjMGRkZTk0OWUyYWVjZT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"/>
</p:tagLst>
</file>

<file path=ppt/theme/theme1.xml><?xml version="1.0" encoding="utf-8"?>
<a:theme xmlns:a="http://schemas.openxmlformats.org/drawingml/2006/main" name="Off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225</Words>
  <Application>Microsoft Office PowerPoint</Application>
  <PresentationFormat>全屏显示(16:9)</PresentationFormat>
  <Paragraphs>21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链接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微软雅黑</vt:lpstr>
      <vt:lpstr>Arial</vt:lpstr>
      <vt:lpstr>Calibri</vt:lpstr>
      <vt:lpstr>Wingdings</vt:lpstr>
      <vt:lpstr>Office</vt:lpstr>
      <vt:lpstr>C:\Users\22276\Desktop\X9\DFA装配问题汇总.xlsx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德 卢</cp:lastModifiedBy>
  <cp:revision>534</cp:revision>
  <dcterms:created xsi:type="dcterms:W3CDTF">2020-01-05T04:30:00Z</dcterms:created>
  <dcterms:modified xsi:type="dcterms:W3CDTF">2024-08-14T02:47:18Z</dcterms:modified>
</cp:coreProperties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D5CDD505-2E9C-101B-9397-08002B2CF9AE}" pid="2" name="KSOProductBuildVer">
    <vt:lpwstr>2052-12.1.0.16729</vt:lpwstr>
  </op:property>
  <op:property fmtid="{D5CDD505-2E9C-101B-9397-08002B2CF9AE}" pid="3" name="ICV">
    <vt:lpwstr>D092668AF43A4D55911CC9A714BE9209_13</vt:lpwstr>
  </op:property>
  <op:property fmtid="{D5CDD505-2E9C-101B-9397-08002B2CF9AE}" pid="4" name="commondata">
    <vt:lpwstr>eyJoZGlkIjoiN2ZkZjUxMDhkOTkyMmY4ODk3OWNmNmQ1OThhYzlhMmUifQ==</vt:lpwstr>
  </op:property>
  <op:property fmtid="{D5CDD505-2E9C-101B-9397-08002B2CF9AE}" pid="5" name="_IPGFID">
    <vt:lpwstr>[DocID]=BC50A306-D595-40DB-A8F2-8679F130658F</vt:lpwstr>
  </op:property>
  <op:property fmtid="{D5CDD505-2E9C-101B-9397-08002B2CF9AE}" pid="6" name="_IPGFLOW_P-B6DD_E-1_FP-1_SP-1_CV-66012455_CN-26C1529D">
    <vt:lpwstr>l4Y3ITZzHnIOhALoDqGgzP1O2fXHwdZY2bkoNcjqySFjo5pcn8mF5jkEV0TQWwKgkgadazw8jwltUKDC9O/MacdhX9RondvKFB0b8vSJfMhvohbCIwnVl8apGHOPz4yuqltjZNhZqJcjZjXYEFN694DaaqCZjdlKryEusD8BmnVXpp3+8HMLSv7spBlPj8PUoiufXQkgRouy19UybcRVT+OaCg7dEmABDCBb//9D4PmFvH8ADt+4JRzBM1ghpkP</vt:lpwstr>
  </op:property>
  <op:property fmtid="{D5CDD505-2E9C-101B-9397-08002B2CF9AE}" pid="7" name="_IPGFLOW_P-B6DD_E-1_FP-1_SP-2_CV-CE1698FE_CN-514B41C8">
    <vt:lpwstr>I7X+7Jhb1qbDjswSeZh7vCDZ3lShc+y1ZRXeDFm4h29GmJyRRiYsbZzgdoQs/aong3oOqvJzsV05qIjajW4lT0RbsxR7yK6a4yHXx1vD9MmQ=</vt:lpwstr>
  </op:property>
  <op:property fmtid="{D5CDD505-2E9C-101B-9397-08002B2CF9AE}" pid="8" name="_IPGFLOW_P-B6DD_E-0_FP-1_CV-2D4294F3_CN-70EFFE9F">
    <vt:lpwstr>DPSPMK|3|364|2|0</vt:lpwstr>
  </op:property>
  <op:property fmtid="{D5CDD505-2E9C-101B-9397-08002B2CF9AE}" pid="9" name="_IPGFLOW_P-B6DD_E-1_FP-2_SP-1_CV-CC5657BF_CN-42A9EB73">
    <vt:lpwstr>KgpFuDGA7M8qWG4Dl5OtyakdBmtNcRBgMDnFgtt9+q+HhelvroU7RII/OyMf++MjIrNiEjGsyBtgZlhWzQrovuMuSsVbeAf+/YsTB0F1u+5YcUBNCtnHYwsIrWnvIpelc90joIA/njWNYxjGYE/A6yIXlKIs0IWlUs76azgPhkq/srLJDPJPBIszZr7qk8IdStUQ/Lveh3rWnd7VqgNOaLcDO1TebYIUC3LwmrQv2cjgClGrLg3lKCpga722fdF</vt:lpwstr>
  </op:property>
  <op:property fmtid="{D5CDD505-2E9C-101B-9397-08002B2CF9AE}" pid="10" name="_IPGFLOW_P-B6DD_E-1_FP-2_SP-2_CV-FC76818D_CN-37727CED">
    <vt:lpwstr>FmGYy6r/s5b9f7OwPQX4vAykLq6Ec+LegKa5ODEfGyjsGyhr5p38qc2zP+kEHCFfUFeuG/5Mp0h//wZDH/ALO4wcsIPzvE6XIt5BjChFlYUYyw2Jt9ayfaM3SK8hAJIIl</vt:lpwstr>
  </op:property>
  <op:property fmtid="{D5CDD505-2E9C-101B-9397-08002B2CF9AE}" pid="11" name="_IPGFLOW_P-B6DD_E-0_FP-2_CV-1748F583_CN-57B8C920">
    <vt:lpwstr>DPSPMK|3|384|2|0</vt:lpwstr>
  </op:property>
  <op:property fmtid="{D5CDD505-2E9C-101B-9397-08002B2CF9AE}" pid="12" name="_IPGFLOW_P-B6DD_E-1_FP-3_SP-1_CV-2BBD4E4B_CN-6F8288CC">
    <vt:lpwstr>IkPHzgixqWZb6i5hVcXKyg7QIjf050MG+9LZM2PByDohSIQjMcM3/qMPVIkjBZ7nWc0S4q/y4XJZPKw8y+r7UVw53X1vYxcdK0lK/2MIhTFWYF4QVET8bSKpcJ4viF+BfX3Bb8NLeF1AZPfCTSHxHhh6Wo4Z6zst0uXMRkoelQUquSDM76nkXql+c2bosqe1jvBdlJOfrlmm+2/qM3Stroguwirefz9sOEB8kzUF1i+xxJWpmTMGx2uslCq5Cyq</vt:lpwstr>
  </op:property>
  <op:property fmtid="{D5CDD505-2E9C-101B-9397-08002B2CF9AE}" pid="13" name="_IPGFLOW_P-B6DD_E-1_FP-3_SP-2_CV-BD229B24_CN-7861E5D1">
    <vt:lpwstr>bLTylDGGtd0EAZZWIQKPmm+Lv9gaSIIey0fboq5LoIzmlaju77+l7h5dG4RnD286WgbDOY3Q3eO0rRwgf3CAcdBjPsaNX6WXWtQWExbF9Lv0=</vt:lpwstr>
  </op:property>
  <op:property fmtid="{D5CDD505-2E9C-101B-9397-08002B2CF9AE}" pid="14" name="_IPGFLOW_P-B6DD_E-0_FP-3_CV-2D4294F3_CN-10B34BD4">
    <vt:lpwstr>DPSPMK|3|364|2|0</vt:lpwstr>
  </op:property>
  <op:property fmtid="{D5CDD505-2E9C-101B-9397-08002B2CF9AE}" pid="15" name="_IPGFLOW_P-B6DD_E-1_FP-4_SP-1_CV-4D34ED67_CN-D2A7CA41">
    <vt:lpwstr>IkPHzgixqWZb6i5hVcXKynnfTBtrNkzPn01i8blwOj+/Ed8Wn44dez29OJz4AXEae28HtxHGgcvF4X17DT+VG9i/GtU4aJZJGF++CB5pXlh9YLGThakFZcgCALVr0pRqzc2PcbyC2SGBzflESgNRgoK0SchuQhfdaql9nfOn049D+PLC4+7bcipjIj8M4WTNbT2UXwUaXAqKao5TTqELY0elxcDP5kzTJqzp8sQ0m+L1FW1N3Wy0Tw6c9MDxBHN</vt:lpwstr>
  </op:property>
  <op:property fmtid="{D5CDD505-2E9C-101B-9397-08002B2CF9AE}" pid="16" name="_IPGFLOW_P-B6DD_E-1_FP-4_SP-2_CV-CEEAC514_CN-25D62E17">
    <vt:lpwstr>kJx/zqlT1toyKaH9IjeTAARbdvET/nMCrdkQxsD1OcdKXezTM27m7pIUSKuBElGCLwIoNClSG6MkMKJ7srk8hhwxh1DScTkl/rdN0Ocx3L7E=</vt:lpwstr>
  </op:property>
  <op:property fmtid="{D5CDD505-2E9C-101B-9397-08002B2CF9AE}" pid="17" name="_IPGFLOW_P-B6DD_E-0_FP-4_CV-2D4294F3_CN-6DC04D8C">
    <vt:lpwstr>DPSPMK|3|364|2|0</vt:lpwstr>
  </op:property>
  <op:property fmtid="{D5CDD505-2E9C-101B-9397-08002B2CF9AE}" pid="18" name="_IPGFLOW_P-B6DD_E-1_FP-5_SP-1_CV-A792149B_CN-3D4539C3">
    <vt:lpwstr>IkPHzgixqWZb6i5hVcXKys2+WQ8fU0h5JEJX2Bih/m7XfKCTafZ44mudRUoEEFKR9GqpDxtnchV6oAZfTRfRdeveI6+S3yMUzUCrnWPrqLPXBSBPvykNPwwhnBTZ+10JMZluIykJi1TM8W3O83uxY+CKoAIcW+WDTh5v0ejZMxOW/QZkjmLMt2nL3Zowb2lviJ/nhftFnvvempYScl3VAVpZhKaN1pVfIrQcT/6CjssG21XkEDbHwwPavx1oQZv</vt:lpwstr>
  </op:property>
  <op:property fmtid="{D5CDD505-2E9C-101B-9397-08002B2CF9AE}" pid="19" name="_IPGFLOW_P-B6DD_E-1_FP-5_SP-2_CV-991460E2_CN-8547041B">
    <vt:lpwstr>UsfGl0cjuM1mpwvWJ4DCCpCVB/oadOWiqisKlg9oJaSomXOEx8MbHPFuzkfaEZESFDPKNGBu7YAd2iH3mZpTdJ7EHbO2Qp+4mE9uvYYJ/Ntg=</vt:lpwstr>
  </op:property>
  <op:property fmtid="{D5CDD505-2E9C-101B-9397-08002B2CF9AE}" pid="20" name="_IPGFLOW_P-B6DD_E-0_FP-5_CV-2D4294F3_CN-B0569409">
    <vt:lpwstr>DPSPMK|3|364|2|0</vt:lpwstr>
  </op:property>
  <op:property fmtid="{D5CDD505-2E9C-101B-9397-08002B2CF9AE}" pid="21" name="_IPGFLOW_P-B6DD_E-1_FP-6_SP-1_CV-18AF302B_CN-280C75E7">
    <vt:lpwstr>IkPHzgixqWZb6i5hVcXKytUOe3SZMwGh4/eYkqmgTlNrDMOkfESjaVPX83LX2WCExS220KaROiKQQMPiPLV5/cAto+UZofMA7LKQNccIWoioQZAY3jGP3ePTdSvC6ctiSHdgZ35rpm8KCnfNqmpD1ilpC7VfuXwyTLjyMSTPbfQLlSRtKk4Xpe3v4cZpNlo431QduhncV/ix11Cqg61D8fYrvEL5BIBH5DtNXUyCnwZggYtUudC+Bf0GTEcNu1f</vt:lpwstr>
  </op:property>
  <op:property fmtid="{D5CDD505-2E9C-101B-9397-08002B2CF9AE}" pid="22" name="_IPGFLOW_P-B6DD_E-1_FP-6_SP-2_CV-29E52AA4_CN-C8265649">
    <vt:lpwstr>O9uxeIDptO6lySuSk1kkTy3xA6EryXK8mSbkfIDvp0aK0Sy0bsJ3kOxefGBvSF0b+yzrE1PjLD2rGM4IZYsGT04lLUh5dR205LsrXLGrDH1A=</vt:lpwstr>
  </op:property>
  <op:property fmtid="{D5CDD505-2E9C-101B-9397-08002B2CF9AE}" pid="23" name="_IPGFLOW_P-B6DD_E-0_FP-6_CV-2D4294F3_CN-D9CF8C7">
    <vt:lpwstr>DPSPMK|3|364|2|0</vt:lpwstr>
  </op:property>
  <op:property fmtid="{D5CDD505-2E9C-101B-9397-08002B2CF9AE}" pid="24" name="_IPGFLOW_P-B6DD_E-1_FP-7_SP-1_CV-3CEE393_CN-318BACC5">
    <vt:lpwstr>IkPHzgixqWZb6i5hVcXKyoTkSSJHSULLvIjPCFAITPe+eYF18xksVICYC8tCshSZ8ZnKHx5N19Ln1gqFj2Tmbeg7y9arz7CWK3zHw7Dg2Zb67To1LE/PnzKweGC/sgwbkGAwFfDyIG9vTnBOP6oIFAAHP8Gp86ivGeXetZHY3QJCcVRXGnNwu3EqDNpefKG1156m6iGcZDAVvrDjkmHRDtKsuVg6bqhjWPvF4Oqo82IPWLRA7La5DoL83RBike7</vt:lpwstr>
  </op:property>
  <op:property fmtid="{D5CDD505-2E9C-101B-9397-08002B2CF9AE}" pid="25" name="_IPGFLOW_P-B6DD_E-1_FP-7_SP-2_CV-41D6538F_CN-D45C5815">
    <vt:lpwstr>v4uE0AoelNcvPcdIQKe3/TplvDRWiiX3spFaiOBR8wA9dSWPbuG5LlvBSgkYd6Aquuka340+c8e7uMBdMn1tlwdZS+DWRn7GAwbTRSijmScU=</vt:lpwstr>
  </op:property>
  <op:property fmtid="{D5CDD505-2E9C-101B-9397-08002B2CF9AE}" pid="26" name="_IPGFLOW_P-B6DD_E-0_FP-7_CV-2D4294F3_CN-D00A2142">
    <vt:lpwstr>DPSPMK|3|364|2|0</vt:lpwstr>
  </op:property>
  <op:property fmtid="{D5CDD505-2E9C-101B-9397-08002B2CF9AE}" pid="27" name="_IPGFLOW_P-B6DD_E-1_FP-8_SP-1_CV-6A17E05B_CN-8C9156B6">
    <vt:lpwstr>IkPHzgixqWZb6i5hVcXKyqcQIEa1XCEYObXDFVtZ7jiLGgPQ78qiqN6+IPklFxpSi0iaXkyhFyYqT4zSnow8mvjtHBzN5FthBPl13jdM8F9krCEpTtHdgj7ITNej6ewnh7GZCrXj9lWVpzVpLBOCSQ/W0MrHEefa39kcbSDek46wgrBGV1rceWAWW26VKhpi8sD4o6wSt9IKl/ljDXTalUdRKO7NSB0OquMfE63nvVjwHCzg4di15v4Ld4TSWmR</vt:lpwstr>
  </op:property>
  <op:property fmtid="{D5CDD505-2E9C-101B-9397-08002B2CF9AE}" pid="28" name="_IPGFLOW_P-B6DD_E-1_FP-8_SP-2_CV-9C004028_CN-2A8AFF54">
    <vt:lpwstr>Ez1sS5kYPy07lLDByNVmMZbOvNq4Eqzahu8upiVyLwCy1+b+Fxb2DKj7SUcyg9NCRAYUSBCurH87M7s2wFc8yjjgYmC6ZcS6zIxkD6x/IEgA=</vt:lpwstr>
  </op:property>
  <op:property fmtid="{D5CDD505-2E9C-101B-9397-08002B2CF9AE}" pid="29" name="_IPGFLOW_P-B6DD_E-0_FP-8_CV-2D4294F3_CN-F77AF477">
    <vt:lpwstr>DPSPMK|3|364|2|0</vt:lpwstr>
  </op:property>
  <op:property fmtid="{D5CDD505-2E9C-101B-9397-08002B2CF9AE}" pid="30" name="_IPGFLOW_P-B6DD_E-1_FP-9_SP-1_CV-20C1B71E_CN-6AC12C3">
    <vt:lpwstr>IkPHzgixqWZb6i5hVcXKylk4jw722KEvChnmR+Pnpz+5UIHbnKkJlC0gzNY/YOjrz9B/mDzQFmU3tBNwFpOWJPkNes/JqwP7GSqfPWeUFotbFfCs1/hNPRawxtapFrGjYyCplMuAIw7aQCLxsuq51lsYif7JJwAThuEQpbfIIjfmyxeWm106lKGvsg73dVUPZXiKR1Ywt7jPXWTWH3AOt0J3WPSvhozXjg6IgCy3mZHyQaxvaFekdUWSLiKSwwn</vt:lpwstr>
  </op:property>
  <op:property fmtid="{D5CDD505-2E9C-101B-9397-08002B2CF9AE}" pid="31" name="_IPGFLOW_P-B6DD_E-1_FP-9_SP-2_CV-60B0C833_CN-F1A01C31">
    <vt:lpwstr>rP9U8hNe+LTEWBfAMlVIqTpXE9mkOBCa//IZReK5WLu2Z7j5j9PDZ46987Jidgrh2ajoLCFI3yYH84XOb7QfLXPL4UOTqLBuH4mf6/R5MEH4=</vt:lpwstr>
  </op:property>
  <op:property fmtid="{D5CDD505-2E9C-101B-9397-08002B2CF9AE}" pid="32" name="_IPGFLOW_P-B6DD_E-0_FP-9_CV-2D4294F3_CN-2AEC2DF2">
    <vt:lpwstr>DPSPMK|3|364|2|0</vt:lpwstr>
  </op:property>
  <op:property fmtid="{D5CDD505-2E9C-101B-9397-08002B2CF9AE}" pid="33" name="_IPGFLOW_P-B6DD_E-1_FP-A_SP-1_CV-653B0AB_CN-54AF351E">
    <vt:lpwstr>IkPHzgixqWZb6i5hVcXKyp9sjVBhxImevwJ/qpRILPMPnsaGwAPDT3Iujki7aFBmPrCud/xNEt82pfPsdqp8wsofZHcW34Dc86UcJP/w9JAjruOkgbVw6TtuhmjWC3dr+23NCUfw8IBA7WYbGpu3peNrFlEalXLJLGtuv4RC0UhbfeyyMaSi7xJPK+l/DBXcQMe4y/nlTcYD4onodSnoUo/SK+jehJ6/ayAeOnsC8UnIAqUXmHZ4MnNvL8DtZpc</vt:lpwstr>
  </op:property>
  <op:property fmtid="{D5CDD505-2E9C-101B-9397-08002B2CF9AE}" pid="34" name="_IPGFLOW_P-B6DD_E-1_FP-A_SP-2_CV-540024B2_CN-8809EFF3">
    <vt:lpwstr>G5mVx++4yid1A8ZrskkANXHlWK9szz0vsUFNqdEWjiJp44K67G7LryQHp9OgLPdl2bH3KAet5/hrJpIxNSUhhRZcB7nnl/5s4EwPKSWSZ438=</vt:lpwstr>
  </op:property>
  <op:property fmtid="{D5CDD505-2E9C-101B-9397-08002B2CF9AE}" pid="35" name="_IPGFLOW_P-B6DD_E-0_FP-A_CV-2D4294F3_CN-CA1B821B">
    <vt:lpwstr>DPSPMK|3|364|2|0</vt:lpwstr>
  </op:property>
  <op:property fmtid="{D5CDD505-2E9C-101B-9397-08002B2CF9AE}" pid="36" name="_IPGFLOW_P-B6DD_E-1_FP-B_SP-1_CV-95E7766C_CN-9F59D9C2">
    <vt:lpwstr>OeR2jXM7kkP5plqg1/nqSurH7C1UqKIQYhLM3YYh7tpbIXah0pVYacyiv4RhJRa5M7Qt+w9vC6FacWQvbwkCb8ocfjvlmh2BbyjD2vVqphJ0mp7qm41XBQn4MTj0/tkN+yHaeQDAQI8iIxooG8tq1LkAbGKfBvhpCMwjWCWE7tqaDvZ9phOG4uStUecv9JzuYF9tejUY2AtqpN0Cdta8JiGHz21oP1qG1vxgbJ5e85tpQnaFKN2YIzgttDgzoUm</vt:lpwstr>
  </op:property>
  <op:property fmtid="{D5CDD505-2E9C-101B-9397-08002B2CF9AE}" pid="37" name="_IPGFLOW_P-B6DD_E-1_FP-B_SP-2_CV-ECBAA524_CN-DB5C9197">
    <vt:lpwstr>3rM6CvZk+7uiXDANksChoX4pIOADsM49sggJpeGgksyzO3p3qZay1U5mNwJRz6KuHOM42c/1fnfx56HfmjCOX6QvO0uAIekd52FmkNp8/XUbplLx1T/3lRyRP1BYc41Xn</vt:lpwstr>
  </op:property>
  <op:property fmtid="{D5CDD505-2E9C-101B-9397-08002B2CF9AE}" pid="38" name="_IPGFLOW_P-B6DD_E-0_FP-B_CV-1748F583_CN-ED4CB5A4">
    <vt:lpwstr>DPSPMK|3|384|2|0</vt:lpwstr>
  </op:property>
  <op:property fmtid="{D5CDD505-2E9C-101B-9397-08002B2CF9AE}" pid="39" name="_IPGFLOW_P-B6DD_E-0_CV-7B2783BD_CN-829E2F04">
    <vt:lpwstr>DPFPMK|3|50|12|0</vt:lpwstr>
  </op:property>
  <op:property fmtid="{D5CDD505-2E9C-101B-9397-08002B2CF9AE}" pid="40" name="_IPGFLOW_P-B6DD_E-1_FP-C_SP-1_CV-2406ACD4_CN-229F6713">
    <vt:lpwstr>OeR2jXM7kkP5plqg1/nqSqXKTieiKV63pxEpBcV+IhKExTtBhdjEh0Mw/Cx0MHvB5z9+wECfxgjqnTlOP3qYBPpAUMYIcJQ6Y2H0rDzvFPydZK6U0p72DvvO2RJlpXepyi6RNtdmKa0jIttXmnX++EQ7swde3yIJZ6abaOiZl5Q1z4IVfbl4QoL96vDBuuO68QjyI6UZjuHUIQrDBn0jXCvckiNhORutFHSlcjz+7+rKCn9DNG5gXOOmICnpLv+</vt:lpwstr>
  </op:property>
  <op:property fmtid="{D5CDD505-2E9C-101B-9397-08002B2CF9AE}" pid="41" name="_IPGFLOW_P-B6DD_E-1_FP-C_SP-2_CV-1B1BC6DC_CN-6F3EFA2A">
    <vt:lpwstr>5HUS4J0Idfe7LKJ/or+E0f64jePN9FuC8mcn5bZ0KKzLhFg1+vgSBR5kPhxIVaPdP0aK7019nu23bz9s4IeIMxGLcqu5tSt0tHVPWYQvprtdJ9TYGukV8K84v2r/PbDJ+</vt:lpwstr>
  </op:property>
  <op:property fmtid="{D5CDD505-2E9C-101B-9397-08002B2CF9AE}" pid="42" name="_IPGFLOW_P-B6DD_E-0_FP-C_CV-1748F583_CN-30DA6C21">
    <vt:lpwstr>DPSPMK|3|384|2|0</vt:lpwstr>
  </op:property>
  <op:property fmtid="{D5CDD505-2E9C-101B-9397-08002B2CF9AE}" pid="43" name="_IPGLAB_P-B6DD_E-1_CV-7A7BA4BE_CN-AF7C855A">
    <vt:lpwstr>TmsnoIOM931S+Vg0Rmrc8xDN+GoRzgEqluUX6aJnz3JKaM9hS530+ICpakJ2J/Hk2eRbEbeauI72oaZ76RmyJA==</vt:lpwstr>
  </op:property>
</op:Properties>
</file>