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f4a5ebc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f4a5ebc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f4a5ebc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f4a5ebc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f4a5ebc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f4a5ebc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bf4a5ebc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bf4a5ebc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bf4a5eb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bf4a5eb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f4a5eb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bf4a5eb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123650"/>
            <a:ext cx="5361300" cy="22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Тема курсового проекта: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Разработка информационной системы для любителя кино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190675" y="3755275"/>
            <a:ext cx="33030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Выполнила студентка группы ПКС-304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Максимова Любовь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9775"/>
            <a:ext cx="7505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средствами MS SQL SERVER базу данных и создать средствами C# приложение, позволяющее: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86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хранить информацию о фильмах,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86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пользователю просматривать информацию о фильмах,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86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оценивать фильмы,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86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пользоваться поиском по названию фильма, жанру и режиссеру,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86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администратору добавлять новые записи о фильмах,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61315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arenR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администратору изменять или удалять записи о фильмах.</a:t>
            </a:r>
            <a:endParaRPr sz="1500">
              <a:solidFill>
                <a:srgbClr val="222222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30400" y="586050"/>
            <a:ext cx="58698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Логическая 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25" y="1308500"/>
            <a:ext cx="55911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12975" y="527100"/>
            <a:ext cx="67074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Архитектура информационной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НОУ ИНТУИТ | Лекция | Различные архитектурные решения, используемые при  реализации многопользовательских СУБД. Краткий обзор СУБД"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300" y="1297675"/>
            <a:ext cx="4823749" cy="34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Средства разработки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разработки приложения был выбран язык программирования C# вместе с технологией Entity Framework в среде разработки Microsoft Visual Studio 2022.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Функции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Данное приложение подходит для людей разной возрастной категории и подразумевает поиск фильма для просмотра в свободное время или для ознакомления с актуальной информацией о фильме, а также его оценке.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44500"/>
            <a:ext cx="28026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283125" y="1120700"/>
            <a:ext cx="85530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Данный курсовой проект посвящен созданию информационной системы для любителя кино.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время работы над курсовым проектом: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arenR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проанализирована предметная область,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arenR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разработана база данных,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arenR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создано приложение для ознакомления с фильмами,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arenR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отточены навыки по работе с базой данных и созданию WPF приложений.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говорить про расширение функционала приложения, то оно будет состоять: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большем количестве представляемых фильмов,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возможности оставлять свое мнение о фильме в виде комментария,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3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просмотра фильма в виде видео-ролика прямо в приложении.</a:t>
            </a:r>
            <a:endParaRPr sz="37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