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3" r:id="rId4"/>
    <p:sldId id="264" r:id="rId5"/>
    <p:sldId id="266" r:id="rId6"/>
    <p:sldId id="265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704" autoAdjust="0"/>
  </p:normalViewPr>
  <p:slideViewPr>
    <p:cSldViewPr showGuides="1">
      <p:cViewPr varScale="1">
        <p:scale>
          <a:sx n="90" d="100"/>
          <a:sy n="90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7596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2757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118511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4564" y="-26639"/>
            <a:ext cx="9148564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5598114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5"/>
            <a:ext cx="5598114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157192"/>
            <a:ext cx="4182937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05615" y="-100013"/>
            <a:ext cx="2159000" cy="6196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855" y="-100013"/>
            <a:ext cx="6329363" cy="6196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9144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851" y="765175"/>
            <a:ext cx="4243388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19643" y="765175"/>
            <a:ext cx="42449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323855" y="-100013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692706"/>
            <a:ext cx="5111750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1"/>
            <a:ext cx="9144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5" y="765175"/>
            <a:ext cx="864076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35"/>
            <a:ext cx="784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VNVe lab 1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35"/>
            <a:ext cx="827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5900" y="115889"/>
            <a:ext cx="47625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5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8083001" y="116635"/>
            <a:ext cx="4762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2" y="101557"/>
            <a:ext cx="840862" cy="3367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44623" y="1988841"/>
            <a:ext cx="7928507" cy="1254125"/>
          </a:xfrm>
        </p:spPr>
        <p:txBody>
          <a:bodyPr/>
          <a:lstStyle/>
          <a:p>
            <a:r>
              <a:rPr lang="cs-CZ" dirty="0"/>
              <a:t>IVS </a:t>
            </a:r>
            <a:r>
              <a:rPr lang="cs-CZ" dirty="0">
                <a:sym typeface="Symbol" panose="05050102010706020507" pitchFamily="18" charset="2"/>
              </a:rPr>
              <a:t> 2. projekt</a:t>
            </a:r>
            <a:br>
              <a:rPr lang="cs-CZ" dirty="0"/>
            </a:br>
            <a:r>
              <a:rPr lang="cs-CZ" dirty="0"/>
              <a:t>Kalkulačka</a:t>
            </a:r>
            <a:endParaRPr lang="cs-CZ" alt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44623" y="3694115"/>
            <a:ext cx="7921675" cy="455612"/>
          </a:xfrm>
        </p:spPr>
        <p:txBody>
          <a:bodyPr/>
          <a:lstStyle/>
          <a:p>
            <a:r>
              <a:rPr lang="cs-CZ" altLang="cs-CZ" dirty="0"/>
              <a:t>Sifon </a:t>
            </a:r>
            <a:r>
              <a:rPr lang="cs-CZ" altLang="cs-CZ" dirty="0" err="1"/>
              <a:t>Industries</a:t>
            </a:r>
            <a:endParaRPr lang="cs-CZ" altLang="cs-CZ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1044624" y="4149731"/>
            <a:ext cx="793812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cs-CZ" altLang="cs-CZ" sz="1400" b="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cs-CZ" altLang="cs-CZ" sz="1400" b="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cs-CZ" altLang="cs-CZ" sz="1400" b="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cs-CZ" altLang="cs-CZ" sz="14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US" altLang="cs-CZ" sz="1400" b="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Autoři projektu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Vladan Kudláč (vedoucí)</a:t>
            </a:r>
          </a:p>
          <a:p>
            <a:pPr lvl="1"/>
            <a:r>
              <a:rPr lang="cs-CZ" dirty="0"/>
              <a:t>dokumentace, CZ manuál, debugging</a:t>
            </a:r>
          </a:p>
          <a:p>
            <a:r>
              <a:rPr lang="cs-CZ" dirty="0"/>
              <a:t>Dominik Kosík</a:t>
            </a:r>
          </a:p>
          <a:p>
            <a:pPr lvl="1"/>
            <a:r>
              <a:rPr lang="cs-CZ" dirty="0"/>
              <a:t>testy, </a:t>
            </a:r>
            <a:r>
              <a:rPr lang="cs-CZ" dirty="0" err="1"/>
              <a:t>profiling</a:t>
            </a:r>
            <a:r>
              <a:rPr lang="cs-CZ" dirty="0"/>
              <a:t>, dokumentace kódu</a:t>
            </a:r>
          </a:p>
          <a:p>
            <a:r>
              <a:rPr lang="cs-CZ" dirty="0"/>
              <a:t>Adam Kuba</a:t>
            </a:r>
          </a:p>
          <a:p>
            <a:pPr lvl="1"/>
            <a:r>
              <a:rPr lang="cs-CZ" dirty="0"/>
              <a:t>t</a:t>
            </a:r>
            <a:r>
              <a:rPr lang="en-US" dirty="0" err="1"/>
              <a:t>esty</a:t>
            </a:r>
            <a:r>
              <a:rPr lang="en-US" dirty="0"/>
              <a:t>, </a:t>
            </a:r>
            <a:r>
              <a:rPr lang="cs-CZ" dirty="0"/>
              <a:t>p</a:t>
            </a:r>
            <a:r>
              <a:rPr lang="en-US" dirty="0" err="1"/>
              <a:t>rofiling</a:t>
            </a:r>
            <a:r>
              <a:rPr lang="en-US" dirty="0"/>
              <a:t>, </a:t>
            </a:r>
            <a:r>
              <a:rPr lang="cs-CZ" dirty="0"/>
              <a:t>s</a:t>
            </a:r>
            <a:r>
              <a:rPr lang="en-US" dirty="0" err="1"/>
              <a:t>etup</a:t>
            </a:r>
            <a:r>
              <a:rPr lang="en-US" dirty="0"/>
              <a:t>, </a:t>
            </a:r>
            <a:r>
              <a:rPr lang="cs-CZ" dirty="0"/>
              <a:t>m</a:t>
            </a:r>
            <a:r>
              <a:rPr lang="en-US" dirty="0" err="1"/>
              <a:t>akefile</a:t>
            </a:r>
            <a:endParaRPr lang="en-US" dirty="0"/>
          </a:p>
          <a:p>
            <a:r>
              <a:rPr lang="cs-CZ" dirty="0"/>
              <a:t>Marek Musil</a:t>
            </a:r>
          </a:p>
          <a:p>
            <a:pPr lvl="1"/>
            <a:r>
              <a:rPr lang="cs-CZ" dirty="0"/>
              <a:t>vzhled</a:t>
            </a:r>
            <a:r>
              <a:rPr lang="it-IT" dirty="0"/>
              <a:t>,</a:t>
            </a:r>
            <a:r>
              <a:rPr lang="cs-CZ" dirty="0"/>
              <a:t> EN</a:t>
            </a:r>
            <a:r>
              <a:rPr lang="it-IT" dirty="0"/>
              <a:t> </a:t>
            </a:r>
            <a:r>
              <a:rPr lang="cs-CZ" dirty="0"/>
              <a:t>m</a:t>
            </a:r>
            <a:r>
              <a:rPr lang="it-IT" dirty="0"/>
              <a:t>anu</a:t>
            </a:r>
            <a:r>
              <a:rPr lang="cs-CZ" dirty="0"/>
              <a:t>á</a:t>
            </a:r>
            <a:r>
              <a:rPr lang="it-IT" dirty="0"/>
              <a:t>l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Sifon </a:t>
            </a:r>
            <a:r>
              <a:rPr lang="cs-CZ" dirty="0" err="1"/>
              <a:t>Industries</a:t>
            </a:r>
            <a:r>
              <a:rPr lang="cs-CZ" dirty="0"/>
              <a:t>: Kalkulačka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6073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Java, </a:t>
            </a:r>
            <a:r>
              <a:rPr lang="cs-CZ" dirty="0" err="1"/>
              <a:t>JavaFX</a:t>
            </a:r>
            <a:endParaRPr lang="cs-CZ" dirty="0"/>
          </a:p>
          <a:p>
            <a:r>
              <a:rPr lang="cs-CZ" dirty="0"/>
              <a:t>Git, </a:t>
            </a:r>
            <a:r>
              <a:rPr lang="cs-CZ" dirty="0" err="1"/>
              <a:t>Github</a:t>
            </a:r>
            <a:endParaRPr lang="cs-CZ" dirty="0"/>
          </a:p>
          <a:p>
            <a:r>
              <a:rPr lang="cs-CZ" dirty="0" err="1"/>
              <a:t>Github</a:t>
            </a:r>
            <a:r>
              <a:rPr lang="cs-CZ" dirty="0"/>
              <a:t> </a:t>
            </a:r>
            <a:r>
              <a:rPr lang="cs-CZ" dirty="0" err="1"/>
              <a:t>Projects</a:t>
            </a:r>
            <a:endParaRPr lang="cs-CZ" dirty="0"/>
          </a:p>
          <a:p>
            <a:r>
              <a:rPr lang="cs-CZ" dirty="0"/>
              <a:t>IDE sjednocená s </a:t>
            </a:r>
            <a:r>
              <a:rPr lang="cs-CZ" dirty="0" err="1"/>
              <a:t>EditorConfig</a:t>
            </a:r>
            <a:endParaRPr lang="cs-CZ" dirty="0"/>
          </a:p>
          <a:p>
            <a:r>
              <a:rPr lang="cs-CZ" dirty="0" err="1"/>
              <a:t>Doxyfile</a:t>
            </a:r>
            <a:endParaRPr lang="cs-CZ" dirty="0"/>
          </a:p>
          <a:p>
            <a:r>
              <a:rPr lang="cs-CZ" dirty="0" err="1"/>
              <a:t>JProfiler</a:t>
            </a:r>
            <a:endParaRPr lang="cs-CZ" dirty="0"/>
          </a:p>
          <a:p>
            <a:r>
              <a:rPr lang="cs-CZ" dirty="0"/>
              <a:t>Launch4j</a:t>
            </a:r>
          </a:p>
          <a:p>
            <a:r>
              <a:rPr lang="cs-CZ" dirty="0"/>
              <a:t>Inno </a:t>
            </a:r>
            <a:r>
              <a:rPr lang="cs-CZ" dirty="0" err="1"/>
              <a:t>Setup</a:t>
            </a:r>
            <a:endParaRPr lang="cs-CZ" dirty="0"/>
          </a:p>
          <a:p>
            <a:r>
              <a:rPr lang="cs-CZ" dirty="0" err="1"/>
              <a:t>Cygwin</a:t>
            </a:r>
            <a:endParaRPr lang="cs-CZ" dirty="0"/>
          </a:p>
          <a:p>
            <a:r>
              <a:rPr lang="cs-CZ" dirty="0"/>
              <a:t>kávovar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Sifon </a:t>
            </a:r>
            <a:r>
              <a:rPr lang="cs-CZ" dirty="0" err="1"/>
              <a:t>Industries</a:t>
            </a:r>
            <a:r>
              <a:rPr lang="cs-CZ" dirty="0"/>
              <a:t>: Kalkulačka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7422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Funkcionalita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Sifon </a:t>
            </a:r>
            <a:r>
              <a:rPr lang="cs-CZ" dirty="0" err="1"/>
              <a:t>Industries</a:t>
            </a:r>
            <a:r>
              <a:rPr lang="cs-CZ" dirty="0"/>
              <a:t>: Kalkulačka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operace</a:t>
            </a:r>
            <a:br>
              <a:rPr lang="cs-CZ" dirty="0"/>
            </a:br>
            <a:r>
              <a:rPr lang="cs-CZ" dirty="0"/>
              <a:t>(+, -, ×, ÷, !, </a:t>
            </a:r>
            <a:r>
              <a:rPr lang="cs-CZ" dirty="0" err="1"/>
              <a:t>x</a:t>
            </a:r>
            <a:r>
              <a:rPr lang="cs-CZ" baseline="30000" dirty="0" err="1"/>
              <a:t>y</a:t>
            </a:r>
            <a:r>
              <a:rPr lang="cs-CZ" dirty="0"/>
              <a:t>, √)</a:t>
            </a:r>
          </a:p>
          <a:p>
            <a:r>
              <a:rPr lang="cs-CZ" dirty="0"/>
              <a:t>funkce navíc </a:t>
            </a:r>
            <a:r>
              <a:rPr lang="cs-CZ" dirty="0">
                <a:sym typeface="Symbol" panose="05050102010706020507" pitchFamily="18" charset="2"/>
              </a:rPr>
              <a:t>–</a:t>
            </a:r>
            <a:r>
              <a:rPr lang="cs-CZ" dirty="0"/>
              <a:t> modulo</a:t>
            </a:r>
          </a:p>
          <a:p>
            <a:r>
              <a:rPr lang="cs-CZ" dirty="0"/>
              <a:t>blokování tlačítek</a:t>
            </a:r>
          </a:p>
          <a:p>
            <a:r>
              <a:rPr lang="cs-CZ" dirty="0"/>
              <a:t>sériové zadávání 1+1+1=</a:t>
            </a:r>
          </a:p>
          <a:p>
            <a:r>
              <a:rPr lang="cs-CZ" dirty="0"/>
              <a:t>lze ovládat klávesnicí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7" y="1010446"/>
            <a:ext cx="3036243" cy="48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Získané zkušenosti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Time management</a:t>
            </a:r>
          </a:p>
          <a:p>
            <a:r>
              <a:rPr lang="cs-CZ" dirty="0"/>
              <a:t>rozdělení práce na dílčí cíle a stanovovat termíny</a:t>
            </a:r>
          </a:p>
          <a:p>
            <a:r>
              <a:rPr lang="cs-CZ" dirty="0"/>
              <a:t>nutnost počítat s komplikacemi</a:t>
            </a:r>
          </a:p>
          <a:p>
            <a:r>
              <a:rPr lang="cs-CZ" dirty="0"/>
              <a:t>snažit se co nejvíce cílů provádět paralelně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Sifon </a:t>
            </a:r>
            <a:r>
              <a:rPr lang="cs-CZ" dirty="0" err="1"/>
              <a:t>Industries</a:t>
            </a:r>
            <a:r>
              <a:rPr lang="cs-CZ" dirty="0"/>
              <a:t>: Kalkulačka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91701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Získané zkušenosti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JavaFX</a:t>
            </a:r>
            <a:r>
              <a:rPr lang="cs-CZ" dirty="0"/>
              <a:t> s FXML namísto staršího Swing</a:t>
            </a:r>
          </a:p>
          <a:p>
            <a:r>
              <a:rPr lang="cs-CZ" dirty="0"/>
              <a:t>řešení různých stavů Gitu</a:t>
            </a:r>
          </a:p>
          <a:p>
            <a:r>
              <a:rPr lang="cs-CZ" dirty="0"/>
              <a:t>sjednocení IDE pomocí </a:t>
            </a:r>
            <a:r>
              <a:rPr lang="cs-CZ" dirty="0" err="1"/>
              <a:t>EditorConfig</a:t>
            </a:r>
            <a:endParaRPr lang="cs-CZ" dirty="0"/>
          </a:p>
          <a:p>
            <a:r>
              <a:rPr lang="cs-CZ" dirty="0" err="1"/>
              <a:t>Makefile</a:t>
            </a:r>
            <a:r>
              <a:rPr lang="cs-CZ" dirty="0"/>
              <a:t> není pro Javu a Windows vhodný</a:t>
            </a:r>
          </a:p>
          <a:p>
            <a:r>
              <a:rPr lang="cs-CZ" dirty="0"/>
              <a:t>uživatelskou příručku psát průběžně s kódem, návod na ruční instalaci psát průběžně s tvorbou instalátoru</a:t>
            </a:r>
          </a:p>
          <a:p>
            <a:r>
              <a:rPr lang="cs-CZ" dirty="0"/>
              <a:t>tvorba instalátorů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Sifon </a:t>
            </a:r>
            <a:r>
              <a:rPr lang="cs-CZ" dirty="0" err="1"/>
              <a:t>Industries</a:t>
            </a:r>
            <a:r>
              <a:rPr lang="cs-CZ" dirty="0"/>
              <a:t>: Kalkulačka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83615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85800" y="2895607"/>
            <a:ext cx="8001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Vám za pozornost!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cs-CZ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None/>
            </a:pPr>
            <a:endParaRPr lang="cs-CZ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None/>
            </a:pPr>
            <a:endParaRPr lang="cs-CZ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cs-CZ" altLang="cs-CZ" sz="28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https://github.com/kudlav/Sifon-Industries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Vytvořené</a:t>
            </a:r>
            <a:r>
              <a:rPr lang="en-US" b="1" dirty="0"/>
              <a:t> </a:t>
            </a:r>
            <a:r>
              <a:rPr lang="en-US" b="1" dirty="0" err="1"/>
              <a:t>řešení</a:t>
            </a:r>
            <a:r>
              <a:rPr lang="en-US" dirty="0"/>
              <a:t> (max. 1,5 min.) – </a:t>
            </a:r>
            <a:r>
              <a:rPr lang="en-US" dirty="0" err="1"/>
              <a:t>suchá</a:t>
            </a:r>
            <a:r>
              <a:rPr lang="en-US" dirty="0"/>
              <a:t> </a:t>
            </a:r>
            <a:r>
              <a:rPr lang="en-US" dirty="0" err="1"/>
              <a:t>fakta</a:t>
            </a:r>
            <a:endParaRPr lang="en-US" dirty="0"/>
          </a:p>
          <a:p>
            <a:pPr lvl="1"/>
            <a:r>
              <a:rPr lang="en-US" dirty="0" err="1"/>
              <a:t>Autoři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lvl="1"/>
            <a:r>
              <a:rPr lang="cs-CZ" dirty="0"/>
              <a:t>Použité technologie</a:t>
            </a:r>
            <a:endParaRPr lang="en-US" dirty="0"/>
          </a:p>
          <a:p>
            <a:pPr lvl="1"/>
            <a:r>
              <a:rPr lang="en-US" dirty="0" err="1"/>
              <a:t>Funkcionalita</a:t>
            </a:r>
            <a:endParaRPr lang="en-US" dirty="0"/>
          </a:p>
          <a:p>
            <a:r>
              <a:rPr lang="en-US" b="1" dirty="0" err="1"/>
              <a:t>Získané</a:t>
            </a:r>
            <a:r>
              <a:rPr lang="en-US" b="1" dirty="0"/>
              <a:t> </a:t>
            </a:r>
            <a:r>
              <a:rPr lang="en-US" b="1" dirty="0" err="1"/>
              <a:t>zkušenostem</a:t>
            </a:r>
            <a:r>
              <a:rPr lang="en-US" b="1" dirty="0"/>
              <a:t> </a:t>
            </a:r>
            <a:r>
              <a:rPr lang="en-US" b="1" dirty="0" err="1"/>
              <a:t>při</a:t>
            </a:r>
            <a:r>
              <a:rPr lang="en-US" b="1" dirty="0"/>
              <a:t> </a:t>
            </a:r>
            <a:r>
              <a:rPr lang="en-US" b="1" dirty="0" err="1"/>
              <a:t>práci</a:t>
            </a:r>
            <a:r>
              <a:rPr lang="en-US" b="1" dirty="0"/>
              <a:t> v </a:t>
            </a:r>
            <a:r>
              <a:rPr lang="en-US" b="1" dirty="0" err="1"/>
              <a:t>týmu</a:t>
            </a:r>
            <a:r>
              <a:rPr lang="en-US" dirty="0"/>
              <a:t> (4,5 min). – </a:t>
            </a:r>
            <a:r>
              <a:rPr lang="en-US" dirty="0" err="1"/>
              <a:t>bilancování</a:t>
            </a:r>
            <a:r>
              <a:rPr lang="en-US" dirty="0"/>
              <a:t> (co se </a:t>
            </a:r>
            <a:r>
              <a:rPr lang="en-US" dirty="0" err="1"/>
              <a:t>povedlo</a:t>
            </a:r>
            <a:r>
              <a:rPr lang="en-US" dirty="0"/>
              <a:t> a co ne)</a:t>
            </a:r>
          </a:p>
          <a:p>
            <a:pPr lvl="1"/>
            <a:r>
              <a:rPr lang="en-US" dirty="0"/>
              <a:t>JavaFX, testy, </a:t>
            </a:r>
            <a:r>
              <a:rPr lang="en-US" dirty="0" err="1"/>
              <a:t>Git</a:t>
            </a:r>
            <a:r>
              <a:rPr lang="en-US" dirty="0"/>
              <a:t>, Time management, </a:t>
            </a:r>
            <a:r>
              <a:rPr lang="en-US" dirty="0" err="1"/>
              <a:t>Komunikace</a:t>
            </a:r>
            <a:r>
              <a:rPr lang="en-US" dirty="0"/>
              <a:t>, Debugging, </a:t>
            </a:r>
            <a:r>
              <a:rPr lang="en-US" dirty="0" err="1"/>
              <a:t>Editorconfig</a:t>
            </a:r>
            <a:r>
              <a:rPr lang="en-US" dirty="0"/>
              <a:t>, </a:t>
            </a:r>
            <a:r>
              <a:rPr lang="en-US" dirty="0" err="1"/>
              <a:t>Makefile</a:t>
            </a:r>
            <a:r>
              <a:rPr lang="en-US" dirty="0"/>
              <a:t>, Profiling, </a:t>
            </a:r>
            <a:r>
              <a:rPr lang="en-US" dirty="0" err="1"/>
              <a:t>Vedoucí</a:t>
            </a:r>
            <a:r>
              <a:rPr lang="en-US" dirty="0"/>
              <a:t>, </a:t>
            </a:r>
            <a:r>
              <a:rPr lang="en-US" dirty="0" err="1"/>
              <a:t>dokumentace</a:t>
            </a:r>
            <a:r>
              <a:rPr lang="en-US" dirty="0"/>
              <a:t>/</a:t>
            </a:r>
            <a:r>
              <a:rPr lang="en-US" dirty="0" err="1"/>
              <a:t>příručky</a:t>
            </a:r>
            <a:r>
              <a:rPr lang="en-US" dirty="0"/>
              <a:t>, </a:t>
            </a:r>
            <a:r>
              <a:rPr lang="en-US" dirty="0" err="1"/>
              <a:t>instalátor</a:t>
            </a:r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err="1"/>
              <a:t>Celková</a:t>
            </a:r>
            <a:r>
              <a:rPr lang="en-US" dirty="0"/>
              <a:t> </a:t>
            </a:r>
            <a:r>
              <a:rPr lang="en-US" dirty="0" err="1"/>
              <a:t>doba</a:t>
            </a:r>
            <a:r>
              <a:rPr lang="en-US" dirty="0"/>
              <a:t> </a:t>
            </a:r>
            <a:r>
              <a:rPr lang="en-US" dirty="0" err="1"/>
              <a:t>prezentace</a:t>
            </a:r>
            <a:r>
              <a:rPr lang="en-US" dirty="0"/>
              <a:t> </a:t>
            </a:r>
            <a:r>
              <a:rPr lang="en-US" dirty="0" err="1"/>
              <a:t>nesmí</a:t>
            </a:r>
            <a:r>
              <a:rPr lang="en-US" dirty="0"/>
              <a:t> </a:t>
            </a:r>
            <a:r>
              <a:rPr lang="en-US" dirty="0" err="1"/>
              <a:t>překročit</a:t>
            </a:r>
            <a:r>
              <a:rPr lang="en-US" dirty="0"/>
              <a:t> 6 min.</a:t>
            </a:r>
          </a:p>
          <a:p>
            <a:endParaRPr lang="en-US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dirty="0"/>
              <a:t>Sifon </a:t>
            </a:r>
            <a:r>
              <a:rPr lang="cs-CZ" dirty="0" err="1"/>
              <a:t>Industries</a:t>
            </a:r>
            <a:r>
              <a:rPr lang="cs-CZ" dirty="0"/>
              <a:t>: Kalkulačka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4x3 EN-001" id="{A7821D2F-9854-4CB8-B5D8-CB6210D7296B}" vid="{3F5EDCCD-F176-48EF-A9DF-CCDD6D82C3A2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</Template>
  <TotalTime>448</TotalTime>
  <Words>257</Words>
  <Application>Microsoft Office PowerPoint</Application>
  <PresentationFormat>On-screen Show (4:3)</PresentationFormat>
  <Paragraphs>82</Paragraphs>
  <Slides>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101021 FIT Calibri</vt:lpstr>
      <vt:lpstr>IVS  2. projekt Kalkulačka</vt:lpstr>
      <vt:lpstr>Autoři projektu</vt:lpstr>
      <vt:lpstr>Použité technologie</vt:lpstr>
      <vt:lpstr>Funkcionalita</vt:lpstr>
      <vt:lpstr>Získané zkušenosti</vt:lpstr>
      <vt:lpstr>Získané zkušenosti</vt:lpstr>
      <vt:lpstr>PowerPoint Presentation</vt:lpstr>
      <vt:lpstr>Osnova</vt:lpstr>
    </vt:vector>
  </TitlesOfParts>
  <Company>Sifon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Sifon Industries - Calc</dc:title>
  <dc:creator>Vladan Kudláč</dc:creator>
  <cp:lastModifiedBy>Vladan Kudláč</cp:lastModifiedBy>
  <cp:revision>42</cp:revision>
  <dcterms:created xsi:type="dcterms:W3CDTF">2016-03-17T10:24:43Z</dcterms:created>
  <dcterms:modified xsi:type="dcterms:W3CDTF">2017-05-09T14:20:55Z</dcterms:modified>
</cp:coreProperties>
</file>