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69" r:id="rId4"/>
    <p:sldId id="271" r:id="rId5"/>
    <p:sldId id="266" r:id="rId6"/>
    <p:sldId id="270" r:id="rId7"/>
    <p:sldId id="267" r:id="rId8"/>
    <p:sldId id="263" r:id="rId9"/>
    <p:sldId id="262" r:id="rId10"/>
    <p:sldId id="264" r:id="rId11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0F328A-97A5-4B16-AC44-8E58CE7D98BB}" type="datetime1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23/12/2023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08F116-8F7B-4C2A-B442-57E81F997EF0}" type="datetime1">
              <a:rPr lang="vi-VN" smtClean="0"/>
              <a:pPr/>
              <a:t>23/12/2023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C849E9A-41F7-4779-A581-48A7C374A227}" type="slidenum">
              <a:rPr lang="vi-VN" smtClean="0"/>
              <a:pPr/>
              <a:t>‹#›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vi-VN" smtClean="0"/>
              <a:pPr/>
              <a:t>1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23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mở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đóng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thúc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hãy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nhớ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sáng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thêm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nhau trên trang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Trang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nhau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khi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hiển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theo. Tương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khi xem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dung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khi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rtl="0"/>
            <a:endParaRPr lang="vi-VN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Thêm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cho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28600" indent="-228600" rtl="0">
              <a:buAutoNum type="arabicPeriod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 rtl="0">
              <a:buAutoNum type="arabicPeriod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 rtl="0">
              <a:buAutoNum type="arabicPeriod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tùy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cho trang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"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".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xuống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mang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 rtl="0">
              <a:buAutoNum type="arabicPeriod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thấy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bên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cạnh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ghi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chú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thứ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 rtl="0">
              <a:buAutoNum type="arabicPeriod"/>
            </a:pPr>
            <a:endParaRPr lang="vi-VN" b="1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None/>
            </a:pP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Lưu ý: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cẩn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thận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không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khiến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trung khi nghe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420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100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536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Khi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thật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Tuy nhiên,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đưa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nhau trong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Xem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xét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sau: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Tôi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phỏng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ai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xem thêm thông tin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tôi không?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dung liên quan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tôi?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YouTube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không?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vậy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năng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gì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Tôi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thấy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liên quan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Sau khi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thấy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sau: </a:t>
            </a:r>
          </a:p>
          <a:p>
            <a:pPr rtl="0"/>
            <a:endParaRPr lang="vi-VN" i="0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ai?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sao tôi nên tin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gì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nói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chuyên gia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không?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vi-VN" i="0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Font typeface="Arial" panose="020B0604020202020204" pitchFamily="34" charset="0"/>
              <a:buNone/>
            </a:pP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nhật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thông tin trong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khi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Thông tin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cũ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không?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vi-VN" b="1" i="0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Font typeface="Arial" panose="020B0604020202020204" pitchFamily="34" charset="0"/>
              <a:buNone/>
            </a:pP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dung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không?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Thông tin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khách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quan không?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ưu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khuyết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không?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812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Sau khi tư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hẹp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rất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nhưng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hẹp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liên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phương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thông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hội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trẻ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đang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vậy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hơn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liên quan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bè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suy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nghĩ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hẹp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Tôi quan tâm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tôi quan tâm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thấy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hút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hơn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 Gây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sốc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 Gây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hứng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431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Bây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giờ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khi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hẹp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theo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tổ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phổ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biến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dựa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đang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rtl="0"/>
            <a:endParaRPr lang="vi-VN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Cơ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Tổ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Nguyên nhân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rất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nguyên nhân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endParaRPr lang="vi-VN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So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sánh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Tương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-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nổi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bật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tương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endParaRPr lang="vi-VN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rất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chuỗi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nghĩa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đảm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dung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đang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nghĩa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niệm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sai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lầm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endParaRPr lang="vi-VN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Phân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tổ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phổ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biến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phân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cùng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nhau.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: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thông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hội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xét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5341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Sau khi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lúc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nhau.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tiên trong quy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thiệu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Đây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vời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dung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quan tâm.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Nói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sao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lắng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nghe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thông tin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gì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đưa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hút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chú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vi-VN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Hãy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nhân đôi trang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chuột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trên ngăn trang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ở bên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trái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rồi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Sao Trang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vi-VN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theo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nêu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tuyên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Thậm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viên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gọi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đây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Khi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thấy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rằng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cục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không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cho tuyên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thay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cục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xuống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bên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cạnh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cục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Trang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Hai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dung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So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sánh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Chú</a:t>
            </a:r>
            <a:r>
              <a:rPr lang="vi-VN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Lưu ý: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thay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giao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trên trang </a:t>
            </a:r>
            <a:r>
              <a:rPr lang="vi-VN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vi-VN" i="1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nêu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Giờ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thú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không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hẳn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nhàm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chán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theo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đi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tới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Chèn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. Trong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Chèn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Chèn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máy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trực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Thêm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SmartArt</a:t>
            </a:r>
            <a:endParaRPr lang="vi-VN" b="1" i="0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Chèn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trở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nên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sống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. Lưu ý: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thay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rồi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rồi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Tô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danh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Tô </a:t>
            </a:r>
            <a:r>
              <a:rPr lang="vi-VN" b="1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b="1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thêm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tùy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i="0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vi-VN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công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sức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chăm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kiếm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đảm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rằng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tuyên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Hãy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đảm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rằng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ghi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liên quan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thêm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dưới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thêm.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Hãy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ghi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nhớ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gian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cho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phút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không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30 giây. </a:t>
            </a:r>
          </a:p>
          <a:p>
            <a:pPr rtl="0"/>
            <a:endParaRPr lang="vi-VN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b="1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b="1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b="1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vi-VN" b="1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b="1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b="1" i="1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xét</a:t>
            </a:r>
            <a:r>
              <a:rPr lang="vi-VN" b="1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28600" indent="-228600" rtl="0">
              <a:buAutoNum type="arabicPeriod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nêu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28600" indent="-228600" rtl="0">
              <a:buAutoNum type="arabicPeriod"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trích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trên trang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không?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hút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cân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nhắc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cuộc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thăm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dò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nhanh như giơ tay, bao nhiêu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nghĩ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phục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xấu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độc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yêu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giữ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ngón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tay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ý hay không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ý.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cùng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chuyện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liên quan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khiến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cười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vi-VN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Sau khi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vỗ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tay,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vài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Hãy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trả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lời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danh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nghĩ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ra.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cung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liên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vi-VN" noProof="0" dirty="0">
                <a:latin typeface="Segoe UI" panose="020B0502040204020203" pitchFamily="34" charset="0"/>
                <a:cs typeface="Segoe UI" panose="020B0502040204020203" pitchFamily="34" charset="0"/>
              </a:rPr>
              <a:t> thêm thông tin.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580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323FB-0FE1-4A29-898F-5CE9E2D50B64}" type="datetime1">
              <a:rPr lang="vi-VN" noProof="0" smtClean="0"/>
              <a:t>23/12/2023</a:t>
            </a:fld>
            <a:endParaRPr lang="vi-VN" noProof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E1FAE-8FBB-46D3-9F10-9612E644B37E}" type="datetime1">
              <a:rPr lang="vi-VN" noProof="0" smtClean="0"/>
              <a:t>23/12/2023</a:t>
            </a:fld>
            <a:endParaRPr lang="vi-VN" noProof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EBDF54-1A89-4124-A72C-333BB04D7F5B}" type="datetime1">
              <a:rPr lang="vi-VN" noProof="0" smtClean="0"/>
              <a:t>23/12/2023</a:t>
            </a:fld>
            <a:endParaRPr lang="vi-VN" noProof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E7645-2E0B-483F-9E5C-485EF8CB5660}" type="datetime1">
              <a:rPr lang="vi-VN" noProof="0" smtClean="0"/>
              <a:t>23/12/2023</a:t>
            </a:fld>
            <a:endParaRPr lang="vi-VN" noProof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36982E-B14F-41D3-BB8B-9104218E449D}" type="datetime1">
              <a:rPr lang="vi-VN" noProof="0" smtClean="0"/>
              <a:t>23/12/2023</a:t>
            </a:fld>
            <a:endParaRPr lang="vi-VN" noProof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C2CAD-01C6-4F04-8E96-786FC7D7A9A4}" type="datetime1">
              <a:rPr lang="vi-VN" noProof="0" smtClean="0"/>
              <a:t>23/12/2023</a:t>
            </a:fld>
            <a:endParaRPr lang="vi-VN" noProof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A6CC9-DF10-42D0-B55E-63FCF72C8F77}" type="datetime1">
              <a:rPr lang="vi-VN" noProof="0" smtClean="0"/>
              <a:t>23/12/2023</a:t>
            </a:fld>
            <a:endParaRPr lang="vi-VN" noProof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821A16-A3A3-4B3F-A2D3-5073439EF6E4}" type="datetime1">
              <a:rPr lang="vi-VN" noProof="0" smtClean="0"/>
              <a:t>23/12/2023</a:t>
            </a:fld>
            <a:endParaRPr lang="vi-VN" noProof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94A255-6168-46AF-B463-0F545EC82FF7}" type="datetime1">
              <a:rPr lang="vi-VN" noProof="0" smtClean="0"/>
              <a:t>23/12/2023</a:t>
            </a:fld>
            <a:endParaRPr lang="vi-VN" noProof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E29DB1-7129-40E4-90E3-F3F24F9DF65A}" type="datetime1">
              <a:rPr lang="vi-VN" noProof="0" smtClean="0"/>
              <a:t>23/12/2023</a:t>
            </a:fld>
            <a:endParaRPr lang="vi-VN" noProof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 noProof="0"/>
              <a:t>Bấm vào biểu tượng để thêm ảnh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6B7B2C-AB1D-4BF8-9C5E-21BB20E8FF24}" type="datetime1">
              <a:rPr lang="vi-VN" noProof="0" smtClean="0"/>
              <a:t>23/12/2023</a:t>
            </a:fld>
            <a:endParaRPr lang="vi-VN" noProof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5ECDB-427F-4ED6-AEEF-3C7C48AB2473}" type="datetime1">
              <a:rPr lang="vi-VN" noProof="0" smtClean="0"/>
              <a:pPr/>
              <a:t>23/12/2023</a:t>
            </a:fld>
            <a:endParaRPr lang="vi-VN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AF1B4E-90EC-4A51-B6E5-B702C054ECB0}" type="slidenum">
              <a:rPr lang="vi-VN" noProof="0" smtClean="0"/>
              <a:pPr/>
              <a:t>‹#›</a:t>
            </a:fld>
            <a:endParaRPr lang="vi-VN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8.sv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vi-VN" sz="4400">
                <a:latin typeface="Arial" panose="020B0604020202020204" pitchFamily="34" charset="0"/>
                <a:cs typeface="Segoe UI" panose="020B0502040204020203" pitchFamily="34" charset="0"/>
              </a:rPr>
              <a:t>App Đăng ký Lớp Học English</a:t>
            </a:r>
            <a:br>
              <a:rPr lang="vi-VN" sz="4400">
                <a:latin typeface="Arial" panose="020B0604020202020204" pitchFamily="34" charset="0"/>
                <a:cs typeface="Segoe UI" panose="020B0502040204020203" pitchFamily="34" charset="0"/>
              </a:rPr>
            </a:br>
            <a:endParaRPr lang="vi-VN" sz="440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rtlCol="0" anchor="b">
            <a:normAutofit/>
          </a:bodyPr>
          <a:lstStyle/>
          <a:p>
            <a:pPr rtl="0"/>
            <a:r>
              <a:rPr lang="vi-VN" sz="2000">
                <a:latin typeface="Arial" panose="020B0604020202020204" pitchFamily="34" charset="0"/>
              </a:rPr>
              <a:t>Đại Học Đông Á</a:t>
            </a:r>
          </a:p>
        </p:txBody>
      </p:sp>
      <p:sp>
        <p:nvSpPr>
          <p:cNvPr id="29" name="Hình tự do: Hình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Hình tự do: Hình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Hình tự do: Hình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Hình tự do: Hình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Đồ hoạ 8" descr="Mở Sách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Hình bầu dục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Hình bầu dục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Đồ họa 4" descr="Trò chuyện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Đồ họa 6" descr="Bảng đen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Hình tự do: Hình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Hình tự do: Hình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Đồ họa 10" descr="Sách trên Kệ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B4AF185-3B13-07E6-A56C-17BCD1164E1E}"/>
              </a:ext>
            </a:extLst>
          </p:cNvPr>
          <p:cNvSpPr txBox="1"/>
          <p:nvPr/>
        </p:nvSpPr>
        <p:spPr>
          <a:xfrm>
            <a:off x="6096000" y="6077500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Lương Quang Hùng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Đồ họa 10" descr="Sách trên Kệ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1" y="982364"/>
            <a:ext cx="2659472" cy="2659472"/>
          </a:xfrm>
          <a:prstGeom prst="rect">
            <a:avLst/>
          </a:prstGeom>
        </p:spPr>
      </p:pic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Đồ họa 4" descr="Trò chuyện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143" y="983211"/>
            <a:ext cx="2646677" cy="2646677"/>
          </a:xfrm>
          <a:prstGeom prst="rect">
            <a:avLst/>
          </a:prstGeom>
        </p:spPr>
      </p:pic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Đồ họa 6" descr="Bảng đen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6859" y="982364"/>
            <a:ext cx="2648371" cy="2648371"/>
          </a:xfrm>
          <a:prstGeom prst="rect">
            <a:avLst/>
          </a:prstGeom>
        </p:spPr>
      </p:pic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Đồ hoạ 8" descr="Mở Sách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5269" y="1004677"/>
            <a:ext cx="2648372" cy="2648372"/>
          </a:xfrm>
          <a:prstGeom prst="rect">
            <a:avLst/>
          </a:prstGeom>
        </p:spPr>
      </p:pic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 rtlCol="0">
            <a:normAutofit/>
          </a:bodyPr>
          <a:lstStyle/>
          <a:p>
            <a:pPr rtl="0"/>
            <a:r>
              <a:rPr lang="vi-VN" sz="5400">
                <a:solidFill>
                  <a:srgbClr val="FFFFFF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Bảng Trình Bày Kết Thúc</a:t>
            </a:r>
          </a:p>
        </p:txBody>
      </p: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0900" y="5738691"/>
            <a:ext cx="105029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rtlCol="0">
            <a:normAutofit/>
          </a:bodyPr>
          <a:lstStyle/>
          <a:p>
            <a:pPr rtl="0"/>
            <a:r>
              <a:rPr lang="vi-VN" sz="2000">
                <a:solidFill>
                  <a:srgbClr val="E7E6E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Cảm ơn mọi người đã xem🙃</a:t>
            </a:r>
          </a:p>
        </p:txBody>
      </p:sp>
    </p:spTree>
    <p:extLst>
      <p:ext uri="{BB962C8B-B14F-4D97-AF65-F5344CB8AC3E}">
        <p14:creationId xmlns:p14="http://schemas.microsoft.com/office/powerpoint/2010/main" val="2372968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 rtlCol="0"/>
          <a:lstStyle/>
          <a:p>
            <a:pPr algn="ctr" rtl="0"/>
            <a:r>
              <a:rPr lang="vi-VN">
                <a:latin typeface="Arial" panose="020B0604020202020204" pitchFamily="34" charset="0"/>
                <a:cs typeface="Segoe UI" panose="020B0502040204020203" pitchFamily="34" charset="0"/>
              </a:rPr>
              <a:t>Phần Đăng Nhập Sinh Viên</a:t>
            </a:r>
          </a:p>
        </p:txBody>
      </p:sp>
      <p:sp>
        <p:nvSpPr>
          <p:cNvPr id="8" name="Hình bầu dục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363331" y="1495136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7333909" y="1869172"/>
            <a:ext cx="4494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+Phần đăng nhập gồm có : {Nhập email và mật khẩu}</a:t>
            </a:r>
          </a:p>
          <a:p>
            <a:pPr rtl="0"/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Nếu người học chưa đăng ký thì vào đăng ký nở nút dưới</a:t>
            </a:r>
          </a:p>
          <a:p>
            <a:pPr rtl="0"/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+Phần đăng ký nó có bắt sự kiện người dùng nhập vào đúng hay không nếu đúng nó sẽ nhảy vào web. Sai nó báo bạn nhập chưa đúng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1A070EC6-362D-206A-C726-B3825056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95136"/>
            <a:ext cx="5235394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64BD0A42-B011-4DBF-B5CD-6718A97E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212395"/>
            <a:ext cx="10515600" cy="1325563"/>
          </a:xfrm>
        </p:spPr>
        <p:txBody>
          <a:bodyPr rtlCol="0"/>
          <a:lstStyle/>
          <a:p>
            <a:pPr algn="ctr" rtl="0"/>
            <a:r>
              <a:rPr lang="vi-VN" b="1"/>
              <a:t>Phần Đăng Ký</a:t>
            </a:r>
          </a:p>
        </p:txBody>
      </p:sp>
      <p:sp>
        <p:nvSpPr>
          <p:cNvPr id="7" name="Hình bầu dục 6">
            <a:extLst>
              <a:ext uri="{FF2B5EF4-FFF2-40B4-BE49-F238E27FC236}">
                <a16:creationId xmlns:a16="http://schemas.microsoft.com/office/drawing/2014/main" id="{80E468E0-1E2D-4439-A9A0-6DAD141D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7908" y="212395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sz="3600" b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F08F965-B293-47B3-B684-4631A57C9685}"/>
              </a:ext>
            </a:extLst>
          </p:cNvPr>
          <p:cNvSpPr txBox="1"/>
          <p:nvPr/>
        </p:nvSpPr>
        <p:spPr>
          <a:xfrm>
            <a:off x="6604000" y="1353292"/>
            <a:ext cx="4933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vi-VN"/>
              <a:t>+ Phần đăng ký gồm: {Nhập email, nhập mật khẩu, nhập họ, nhập tên, nhập số điện thoại, nhập năm sinh.😎</a:t>
            </a:r>
            <a:br>
              <a:rPr lang="vi-VN"/>
            </a:br>
            <a:r>
              <a:rPr lang="vi-VN"/>
              <a:t>+ Có thông tin lưu ý ❤</a:t>
            </a:r>
          </a:p>
          <a:p>
            <a:pPr rtl="0"/>
            <a:r>
              <a:rPr lang="vi-VN"/>
              <a:t>+ Dữ liệu sẽ lưu vào sever.js của mongoose💕</a:t>
            </a:r>
          </a:p>
          <a:p>
            <a:pPr rtl="0"/>
            <a:endParaRPr lang="vi-VN"/>
          </a:p>
          <a:p>
            <a:pPr rtl="0"/>
            <a:endParaRPr lang="vi-VN"/>
          </a:p>
          <a:p>
            <a:pPr rtl="0"/>
            <a:endParaRPr lang="vi-VN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AA48E013-94AA-14D5-E297-7D1676BE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8" y="1226788"/>
            <a:ext cx="6100498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0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64BD0A42-B011-4DBF-B5CD-6718A97E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212395"/>
            <a:ext cx="10515600" cy="1325563"/>
          </a:xfrm>
        </p:spPr>
        <p:txBody>
          <a:bodyPr rtlCol="0"/>
          <a:lstStyle/>
          <a:p>
            <a:pPr algn="ctr" rtl="0"/>
            <a:r>
              <a:rPr lang="vi-VN" b="1"/>
              <a:t>Phần Đăng Nhập Admin</a:t>
            </a:r>
          </a:p>
        </p:txBody>
      </p:sp>
      <p:sp>
        <p:nvSpPr>
          <p:cNvPr id="7" name="Hình bầu dục 6">
            <a:extLst>
              <a:ext uri="{FF2B5EF4-FFF2-40B4-BE49-F238E27FC236}">
                <a16:creationId xmlns:a16="http://schemas.microsoft.com/office/drawing/2014/main" id="{80E468E0-1E2D-4439-A9A0-6DAD141D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7908" y="212395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sz="3600" b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F08F965-B293-47B3-B684-4631A57C9685}"/>
              </a:ext>
            </a:extLst>
          </p:cNvPr>
          <p:cNvSpPr txBox="1"/>
          <p:nvPr/>
        </p:nvSpPr>
        <p:spPr>
          <a:xfrm>
            <a:off x="6746116" y="2505670"/>
            <a:ext cx="4933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vi-VN"/>
              <a:t>+ chỉ có quản trị mới được vào😛</a:t>
            </a:r>
          </a:p>
          <a:p>
            <a:pPr rtl="0"/>
            <a:endParaRPr lang="vi-VN"/>
          </a:p>
          <a:p>
            <a:pPr rtl="0"/>
            <a:endParaRPr lang="vi-V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13A567B-5AA6-A6AE-14EF-372ED139F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94" y="1537958"/>
            <a:ext cx="4686706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7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618" y="81352"/>
            <a:ext cx="4257886" cy="14699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>
                <a:latin typeface="Arial" panose="020B0604020202020204" pitchFamily="34" charset="0"/>
                <a:cs typeface="Segoe UI" panose="020B0502040204020203" pitchFamily="34" charset="0"/>
              </a:rPr>
              <a:t>Trang Webside </a:t>
            </a:r>
          </a:p>
        </p:txBody>
      </p:sp>
      <p:pic>
        <p:nvPicPr>
          <p:cNvPr id="5" name="Đồ họa 4" descr="Mở Sách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3770" y="5288550"/>
            <a:ext cx="1097280" cy="1097280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072FAC-EEE9-4F26-A784-BC07EACC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773" y="2130388"/>
            <a:ext cx="3660985" cy="1688746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vi-VN" sz="2000" b="1">
                <a:latin typeface="Segoe UI" panose="020B0502040204020203" pitchFamily="34" charset="0"/>
                <a:cs typeface="Segoe UI" panose="020B0502040204020203" pitchFamily="34" charset="0"/>
              </a:rPr>
              <a:t>Phần webside chính này Để xem thông tin giáo viên, môn học, cách dạy… 😡</a:t>
            </a:r>
          </a:p>
          <a:p>
            <a:pPr rtl="0"/>
            <a:endParaRPr lang="vi-VN" sz="20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endParaRPr lang="vi-VN" sz="20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sz="2000" b="1">
                <a:latin typeface="Segoe UI" panose="020B0502040204020203" pitchFamily="34" charset="0"/>
                <a:cs typeface="Segoe UI" panose="020B0502040204020203" pitchFamily="34" charset="0"/>
              </a:rPr>
              <a:t>Home, Class, Content và About😚</a:t>
            </a:r>
          </a:p>
        </p:txBody>
      </p:sp>
      <p:pic>
        <p:nvPicPr>
          <p:cNvPr id="9" name="Đồ họa 8">
            <a:extLst>
              <a:ext uri="{FF2B5EF4-FFF2-40B4-BE49-F238E27FC236}">
                <a16:creationId xmlns:a16="http://schemas.microsoft.com/office/drawing/2014/main" id="{35127EDA-5861-47AB-8729-620CFC7D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B50FB39-3A66-0505-24BD-FF83FC3AC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39" y="1075304"/>
            <a:ext cx="7598177" cy="5654692"/>
          </a:xfrm>
          <a:prstGeom prst="rect">
            <a:avLst/>
          </a:prstGeom>
        </p:spPr>
      </p:pic>
      <p:sp>
        <p:nvSpPr>
          <p:cNvPr id="7" name="Hình bầu dục 6">
            <a:extLst>
              <a:ext uri="{FF2B5EF4-FFF2-40B4-BE49-F238E27FC236}">
                <a16:creationId xmlns:a16="http://schemas.microsoft.com/office/drawing/2014/main" id="{DD84E144-742E-2518-0EEC-49455B42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273" y="528365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DE5079-B185-4DE0-AF2C-AE4B7709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627" y="-67842"/>
            <a:ext cx="5019886" cy="14699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>
                <a:latin typeface="Arial" panose="020B0604020202020204" pitchFamily="34" charset="0"/>
                <a:cs typeface="Segoe UI" panose="020B0502040204020203" pitchFamily="34" charset="0"/>
              </a:rPr>
              <a:t>Home</a:t>
            </a:r>
          </a:p>
        </p:txBody>
      </p:sp>
      <p:pic>
        <p:nvPicPr>
          <p:cNvPr id="4" name="Chỗ dành sẵn cho Nội dung 4" descr="Thang đo Công lý">
            <a:extLst>
              <a:ext uri="{FF2B5EF4-FFF2-40B4-BE49-F238E27FC236}">
                <a16:creationId xmlns:a16="http://schemas.microsoft.com/office/drawing/2014/main" id="{53025FED-9BCD-4BE9-B74C-707E5FD74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90" y="5760720"/>
            <a:ext cx="1097280" cy="1097280"/>
          </a:xfrm>
          <a:prstGeom prst="rect">
            <a:avLst/>
          </a:prstGeom>
        </p:spPr>
      </p:pic>
      <p:pic>
        <p:nvPicPr>
          <p:cNvPr id="8" name="Chỗ dành sẵn cho Nội dung 4">
            <a:extLst>
              <a:ext uri="{FF2B5EF4-FFF2-40B4-BE49-F238E27FC236}">
                <a16:creationId xmlns:a16="http://schemas.microsoft.com/office/drawing/2014/main" id="{17062073-5027-4AA3-AB16-4D2C8C505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5E83D796-1778-E54C-E6FB-3F772BBA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55280" y="1189831"/>
            <a:ext cx="8442744" cy="5225326"/>
          </a:xfrm>
        </p:spPr>
      </p:pic>
    </p:spTree>
    <p:extLst>
      <p:ext uri="{BB962C8B-B14F-4D97-AF65-F5344CB8AC3E}">
        <p14:creationId xmlns:p14="http://schemas.microsoft.com/office/powerpoint/2010/main" val="882630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266" y="-171975"/>
            <a:ext cx="4384217" cy="14699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>
                <a:latin typeface="Arial" panose="020B0604020202020204" pitchFamily="34" charset="0"/>
                <a:cs typeface="Segoe UI" panose="020B0502040204020203" pitchFamily="34" charset="0"/>
              </a:rPr>
              <a:t>Class</a:t>
            </a:r>
          </a:p>
        </p:txBody>
      </p:sp>
      <p:pic>
        <p:nvPicPr>
          <p:cNvPr id="8" name="Đồ họa 7">
            <a:extLst>
              <a:ext uri="{FF2B5EF4-FFF2-40B4-BE49-F238E27FC236}">
                <a16:creationId xmlns:a16="http://schemas.microsoft.com/office/drawing/2014/main" id="{984A409A-26BF-476C-858A-CFA0EBFAB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8F2AC883-A1B0-0B27-920E-AC32690C9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14669" y="1069665"/>
            <a:ext cx="9496454" cy="5225327"/>
          </a:xfrm>
        </p:spPr>
      </p:pic>
    </p:spTree>
    <p:extLst>
      <p:ext uri="{BB962C8B-B14F-4D97-AF65-F5344CB8AC3E}">
        <p14:creationId xmlns:p14="http://schemas.microsoft.com/office/powerpoint/2010/main" val="397072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654" y="81353"/>
            <a:ext cx="4819467" cy="14699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>
                <a:latin typeface="Arial" panose="020B0604020202020204" pitchFamily="34" charset="0"/>
                <a:cs typeface="Segoe UI" panose="020B0502040204020203" pitchFamily="34" charset="0"/>
              </a:rPr>
              <a:t>Content</a:t>
            </a:r>
          </a:p>
        </p:txBody>
      </p:sp>
      <p:pic>
        <p:nvPicPr>
          <p:cNvPr id="8" name="Đồ họa 7">
            <a:extLst>
              <a:ext uri="{FF2B5EF4-FFF2-40B4-BE49-F238E27FC236}">
                <a16:creationId xmlns:a16="http://schemas.microsoft.com/office/drawing/2014/main" id="{B6C7BDF7-D7AC-4209-A6A9-11B953F8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E9081B12-0944-2210-F214-27C235BE2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157544" y="1415077"/>
            <a:ext cx="8726373" cy="5060367"/>
          </a:xfrm>
        </p:spPr>
      </p:pic>
    </p:spTree>
    <p:extLst>
      <p:ext uri="{BB962C8B-B14F-4D97-AF65-F5344CB8AC3E}">
        <p14:creationId xmlns:p14="http://schemas.microsoft.com/office/powerpoint/2010/main" val="3514892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597" y="81353"/>
            <a:ext cx="5406902" cy="14699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>
                <a:latin typeface="Arial" panose="020B0604020202020204" pitchFamily="34" charset="0"/>
                <a:cs typeface="Segoe UI" panose="020B0502040204020203" pitchFamily="34" charset="0"/>
              </a:rPr>
              <a:t>About</a:t>
            </a:r>
          </a:p>
        </p:txBody>
      </p:sp>
      <p:pic>
        <p:nvPicPr>
          <p:cNvPr id="8" name="Đồ họa 7">
            <a:extLst>
              <a:ext uri="{FF2B5EF4-FFF2-40B4-BE49-F238E27FC236}">
                <a16:creationId xmlns:a16="http://schemas.microsoft.com/office/drawing/2014/main" id="{590430A8-7125-464C-98BA-340957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17AEABA8-C778-191A-E9CA-E2FA12122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35480" y="1308298"/>
            <a:ext cx="7903029" cy="4976387"/>
          </a:xfrm>
        </p:spPr>
      </p:pic>
    </p:spTree>
    <p:extLst>
      <p:ext uri="{BB962C8B-B14F-4D97-AF65-F5344CB8AC3E}">
        <p14:creationId xmlns:p14="http://schemas.microsoft.com/office/powerpoint/2010/main" val="2880909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500_TF44781794_Win32" id="{526EBEC8-7B2A-4D9E-858D-B94BCD836360}" vid="{1F1441FC-8963-4F9E-B89F-23FA19E50B6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Bản trình bày Nghiên cứu</Template>
  <TotalTime>335</TotalTime>
  <Words>1839</Words>
  <Application>Microsoft Office PowerPoint</Application>
  <PresentationFormat>Màn hình rộng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Chủ đề Office</vt:lpstr>
      <vt:lpstr>App Đăng ký Lớp Học English </vt:lpstr>
      <vt:lpstr>Phần Đăng Nhập Sinh Viên</vt:lpstr>
      <vt:lpstr>Phần Đăng Ký</vt:lpstr>
      <vt:lpstr>Phần Đăng Nhập Admin</vt:lpstr>
      <vt:lpstr>Trang Webside </vt:lpstr>
      <vt:lpstr>Home</vt:lpstr>
      <vt:lpstr>Class</vt:lpstr>
      <vt:lpstr>Content</vt:lpstr>
      <vt:lpstr>About</vt:lpstr>
      <vt:lpstr>Bảng Trình Bày 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Đăng ký Lớp Học English</dc:title>
  <dc:creator>hùng lương</dc:creator>
  <cp:lastModifiedBy>hùng lương</cp:lastModifiedBy>
  <cp:revision>6</cp:revision>
  <dcterms:created xsi:type="dcterms:W3CDTF">2023-12-16T07:12:33Z</dcterms:created>
  <dcterms:modified xsi:type="dcterms:W3CDTF">2023-12-23T10:14:01Z</dcterms:modified>
</cp:coreProperties>
</file>